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0abc6a6f_3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0abc6a6f_3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0abc6a6f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0abc6a6f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0abc6a6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0abc6a6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0abc6a6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0abc6a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0abc6a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0abc6a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0abc6a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0abc6a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0abc6a6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0abc6a6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Ivo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0abc6a6f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0abc6a6f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0abc6a6f_3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0abc6a6f_3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0abc6a6f_3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0abc6a6f_3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0abc6a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0abc6a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0abc6a6f_3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0abc6a6f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Chips &amp; Circuits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Ivo de Brouwer &amp; Sjoerd Terpstra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20-12-2018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37" y="1324475"/>
            <a:ext cx="6083925" cy="30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612" y="1324475"/>
            <a:ext cx="6378772" cy="307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600" y="1324475"/>
            <a:ext cx="6378772" cy="30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nl" sz="2200"/>
              <a:t>Lastig om oplossingen te vinden die aan de constraints voldoen</a:t>
            </a:r>
            <a:br>
              <a:rPr lang="nl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nl" sz="2200"/>
              <a:t>Oplossing vinden met behulp van heuristiek of door de nets in een bepaalde volgorde te plaatsen</a:t>
            </a:r>
            <a:br>
              <a:rPr lang="nl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nl" sz="2200"/>
              <a:t>A* vindt relatief goede oplossingen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Bedankt voor uw aandacht!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2400"/>
              <a:t>Zijn er nog vragen?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Upper &amp; lower bounds kosten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Upper bound kosten: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nl" sz="2400"/>
              <a:t>25 gates (alle nets) : 1872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nl" sz="2400"/>
              <a:t>50 gates (alle nets): 2448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 sz="2400"/>
              <a:t>Lower bound kosten: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nl" sz="2400"/>
              <a:t>25 gate (30, 40, 50): 291, 341, 475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nl" sz="2400"/>
              <a:t>50 gates (50, 60, 70 nets): 600, 578, 761</a:t>
            </a:r>
            <a:endParaRPr sz="2400"/>
          </a:p>
        </p:txBody>
      </p:sp>
      <p:sp>
        <p:nvSpPr>
          <p:cNvPr id="155" name="Google Shape;155;p25"/>
          <p:cNvSpPr txBox="1"/>
          <p:nvPr/>
        </p:nvSpPr>
        <p:spPr>
          <a:xfrm>
            <a:off x="5537425" y="517725"/>
            <a:ext cx="36063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Upper Bound = lengte * breedte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* #levels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Lower Bound = ∑</a:t>
            </a:r>
            <a:r>
              <a:rPr baseline="-25000" lang="nl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net</a:t>
            </a:r>
            <a:r>
              <a:rPr lang="nl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min(net)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Casus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Chip:</a:t>
            </a:r>
            <a:br>
              <a:rPr lang="nl" sz="2400"/>
            </a:br>
            <a:r>
              <a:rPr lang="nl" sz="2400"/>
              <a:t>- Nodes</a:t>
            </a:r>
            <a:br>
              <a:rPr lang="nl" sz="2400"/>
            </a:br>
            <a:r>
              <a:rPr lang="nl" sz="2400"/>
              <a:t>- Gates</a:t>
            </a:r>
            <a:br>
              <a:rPr lang="nl" sz="2400"/>
            </a:br>
            <a:r>
              <a:rPr lang="nl" sz="2400"/>
              <a:t>- Netlists:</a:t>
            </a:r>
            <a:br>
              <a:rPr lang="nl" sz="2400"/>
            </a:br>
            <a:r>
              <a:rPr lang="nl" sz="2400"/>
              <a:t>	- Net</a:t>
            </a:r>
            <a:br>
              <a:rPr lang="nl" sz="2400"/>
            </a:br>
            <a:r>
              <a:rPr lang="nl" sz="2400"/>
              <a:t>‘gate 7 - gate 20’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0115" l="12186" r="9289" t="6076"/>
          <a:stretch/>
        </p:blipFill>
        <p:spPr>
          <a:xfrm>
            <a:off x="3240576" y="208964"/>
            <a:ext cx="5903424" cy="47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13455" l="18590" r="12784" t="11458"/>
          <a:stretch/>
        </p:blipFill>
        <p:spPr>
          <a:xfrm>
            <a:off x="2553825" y="704650"/>
            <a:ext cx="6590176" cy="37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Vanaf elk punt kun je een aantal richtingen op.</a:t>
            </a:r>
            <a:br>
              <a:rPr lang="nl"/>
            </a:br>
            <a:r>
              <a:rPr lang="nl"/>
              <a:t>De grootte van de state space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nl"/>
            </a:br>
            <a:br>
              <a:rPr lang="nl"/>
            </a:br>
            <a:r>
              <a:rPr lang="nl"/>
              <a:t>Voor onze toestand: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Kleine chip: 	10</a:t>
            </a:r>
            <a:r>
              <a:rPr baseline="30000" lang="nl"/>
              <a:t>1211</a:t>
            </a:r>
            <a:br>
              <a:rPr baseline="30000" lang="nl"/>
            </a:br>
            <a:r>
              <a:rPr lang="nl"/>
              <a:t>Grote chip: 	10</a:t>
            </a:r>
            <a:r>
              <a:rPr baseline="30000" lang="nl"/>
              <a:t>1593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975" y="1152475"/>
            <a:ext cx="3991025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0" y="2082775"/>
            <a:ext cx="3776525" cy="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A* search algoritme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A* selecteert een pad die f(n) minimaliseert, waarbij n het volgende punt in de pad is.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2400"/>
              <a:t>f(n) = cost(start, n) + heuristic(n)</a:t>
            </a:r>
            <a:br>
              <a:rPr lang="nl" sz="2400"/>
            </a:br>
            <a:endParaRPr sz="24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050" y="1893188"/>
            <a:ext cx="4061575" cy="2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A* search algoritme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Beginpunt: heuristic(n) = afstand tussen n en goal = d(n, goal)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5" y="1932125"/>
            <a:ext cx="12382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775" y="1932125"/>
            <a:ext cx="12382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872200" y="2090525"/>
            <a:ext cx="33936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2400"/>
              <a:t>Wat als gate 16 vijf keer voorkomt in de netlist?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660000" y="2076125"/>
            <a:ext cx="24840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2200"/>
              <a:t>Onze heuristic(n):</a:t>
            </a:r>
            <a:br>
              <a:rPr lang="nl" sz="2200"/>
            </a:br>
            <a:r>
              <a:rPr lang="nl" sz="2200"/>
              <a:t>d(n, goal) + 10 * aantal gates naast n</a:t>
            </a:r>
            <a:r>
              <a:rPr lang="nl" sz="2200"/>
              <a:t> 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Volgorde van de netlist: belangrijk?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6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Heuristiek om punten te ontwijken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50" y="1755788"/>
            <a:ext cx="12382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513" y="1760550"/>
            <a:ext cx="12287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103775" y="1152500"/>
            <a:ext cx="48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     Recombinatie om bepaalde nets eerst te doen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Constrained </a:t>
            </a:r>
            <a:r>
              <a:rPr lang="nl"/>
              <a:t>optimization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Score functie: totale lengte van alle nets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		</a:t>
            </a:r>
            <a:br>
              <a:rPr lang="nl"/>
            </a:br>
            <a:r>
              <a:rPr lang="nl"/>
              <a:t>					  		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072" y="1975575"/>
            <a:ext cx="4575926" cy="25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069" y="1975575"/>
            <a:ext cx="4575931" cy="259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flipH="1">
            <a:off x="3272400" y="3236400"/>
            <a:ext cx="584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31050" y="3006150"/>
            <a:ext cx="2210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			   377		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231050" y="3006150"/>
            <a:ext cx="2210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			   375	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Upper &amp; lower bounds kosten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Upper bound </a:t>
            </a:r>
            <a:r>
              <a:rPr b="1" lang="nl"/>
              <a:t>= lengte</a:t>
            </a:r>
            <a:r>
              <a:rPr b="1" baseline="-25000" lang="nl"/>
              <a:t>chip</a:t>
            </a:r>
            <a:r>
              <a:rPr b="1" lang="nl"/>
              <a:t> * breedte</a:t>
            </a:r>
            <a:r>
              <a:rPr b="1" baseline="-25000" lang="nl"/>
              <a:t>chip</a:t>
            </a:r>
            <a:r>
              <a:rPr b="1" lang="nl"/>
              <a:t> * hoogte</a:t>
            </a:r>
            <a:r>
              <a:rPr b="1" baseline="-25000" lang="nl"/>
              <a:t>chip</a:t>
            </a:r>
            <a:endParaRPr b="1" baseline="-25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2400"/>
              <a:t>Kleine chip</a:t>
            </a:r>
            <a:r>
              <a:rPr lang="nl" sz="2400"/>
              <a:t>:		1872</a:t>
            </a:r>
            <a:br>
              <a:rPr lang="nl" sz="2400"/>
            </a:br>
            <a:r>
              <a:rPr lang="nl" sz="2400"/>
              <a:t>Grote chip	:		2448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 sz="2400"/>
              <a:t>Lower bound = </a:t>
            </a:r>
            <a:r>
              <a:rPr b="1" lang="nl">
                <a:solidFill>
                  <a:srgbClr val="CCCCCC"/>
                </a:solidFill>
              </a:rPr>
              <a:t>∑</a:t>
            </a:r>
            <a:r>
              <a:rPr b="1" baseline="-25000" lang="nl">
                <a:solidFill>
                  <a:srgbClr val="CCCCCC"/>
                </a:solidFill>
              </a:rPr>
              <a:t>net(a,b)</a:t>
            </a:r>
            <a:r>
              <a:rPr b="1" lang="nl">
                <a:solidFill>
                  <a:srgbClr val="CCCCCC"/>
                </a:solidFill>
              </a:rPr>
              <a:t>d(a,b) </a:t>
            </a:r>
            <a:endParaRPr b="1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nl">
                <a:solidFill>
                  <a:srgbClr val="CCCCCC"/>
                </a:solidFill>
              </a:rPr>
              <a:t>	</a:t>
            </a:r>
            <a:r>
              <a:rPr lang="nl" sz="2400"/>
              <a:t>Netlist van 30 nets:	291</a:t>
            </a:r>
            <a:br>
              <a:rPr lang="nl" sz="2400"/>
            </a:br>
            <a:r>
              <a:rPr lang="nl" sz="2400"/>
              <a:t>	Netlist van 70 nets: 	761</a:t>
            </a:r>
            <a:endParaRPr sz="24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475" y="2394850"/>
            <a:ext cx="4882524" cy="27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Genetisch algoritme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902" y="1136327"/>
            <a:ext cx="5707426" cy="3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