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7f329ad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7f329ad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7f329ad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7f329ad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97f329ad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97f329ad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7f329ad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7f329ad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7f329ad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7f329ad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7f329ad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7f329ad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7f329ad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7f329ad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7f329ad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7f329ad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7f329ad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97f329ad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7f329ad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7f329ad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7f329ad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7f329ad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7f329ad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7f329ad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Chips &amp; Circuits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Ivo de Brouwer &amp; Sjoerd Terpstra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30</a:t>
            </a:r>
            <a:r>
              <a:rPr lang="en" sz="2400"/>
              <a:t>-11-2018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Visualizatie (2D)</a:t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Rode punten: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Lijnen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Nets</a:t>
            </a:r>
            <a:endParaRPr sz="2400"/>
          </a:p>
        </p:txBody>
      </p:sp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376" y="445025"/>
            <a:ext cx="6264624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Visualizatie (3D)</a:t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Matplotlib visualizatie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Bedankt voor uw aandacht!</a:t>
            </a:r>
            <a:endParaRPr/>
          </a:p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Nog vragen?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Chips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Netlists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Max. 7 extra lagen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Niet kruisen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Niet door gates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Optimalisatie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609" y="1152475"/>
            <a:ext cx="5648390" cy="39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&amp; Lower Bounds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Upper bound kosten: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25 gates (alle nets) : 1872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50 gates </a:t>
            </a:r>
            <a:r>
              <a:rPr lang="en" sz="2400"/>
              <a:t>(alle nets)</a:t>
            </a:r>
            <a:r>
              <a:rPr lang="en" sz="2400"/>
              <a:t>: 2448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Lower bound kosten: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25 gate (30, 40, 50): 291, 341, 475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50 gates (50, 60, 70 nets): 600, 578, 761</a:t>
            </a:r>
            <a:endParaRPr sz="2400"/>
          </a:p>
        </p:txBody>
      </p:sp>
      <p:sp>
        <p:nvSpPr>
          <p:cNvPr id="119" name="Google Shape;119;p27"/>
          <p:cNvSpPr txBox="1"/>
          <p:nvPr/>
        </p:nvSpPr>
        <p:spPr>
          <a:xfrm>
            <a:off x="5537425" y="517725"/>
            <a:ext cx="36063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Upper Bound = lengte * breedte</a:t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  * #levels</a:t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Lower Bound = ∑</a:t>
            </a:r>
            <a:r>
              <a:rPr baseline="-25000" lang="en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net</a:t>
            </a:r>
            <a:r>
              <a:rPr lang="en" sz="20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min(net)</a:t>
            </a:r>
            <a:endParaRPr sz="20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8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</a:t>
            </a:r>
            <a:endParaRPr/>
          </a:p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Volgorde netlists: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State space = #nets!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30 nets = 30!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70 nets = 70!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Steeds max. 6 mogelijkheden: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Maximaal 6</a:t>
            </a:r>
            <a:r>
              <a:rPr baseline="30000" lang="en" sz="2400"/>
              <a:t>2448</a:t>
            </a:r>
            <a:r>
              <a:rPr lang="en" sz="2400"/>
              <a:t> manieren om te lopen op het grote circuit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Algoritmes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Greedy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A*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Prioriteit op Gate dichtheid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Heuristieken</a:t>
            </a:r>
            <a:endParaRPr/>
          </a:p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Sorteren van Netlists: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Op minimale afstand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Zoeken naar fouten -&gt; die vooraan zetten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Genetisch algorithme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48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Resultaten (klein circuit)</a:t>
            </a:r>
            <a:endParaRPr/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Netlist 1 							Netlist 3</a:t>
            </a:r>
            <a:br>
              <a:rPr lang="en"/>
            </a:br>
            <a:r>
              <a:rPr lang="en"/>
              <a:t>	- Upper bound 	= 1872			- Upper bound 	= 1872</a:t>
            </a:r>
            <a:br>
              <a:rPr lang="en"/>
            </a:br>
            <a:r>
              <a:rPr lang="en"/>
              <a:t>	- Greedy 			= 471			- Greedy 			= 1139</a:t>
            </a:r>
            <a:br>
              <a:rPr lang="en"/>
            </a:br>
            <a:r>
              <a:rPr lang="en"/>
              <a:t>	- A* 				= 358			- A*				= 688</a:t>
            </a:r>
            <a:br>
              <a:rPr lang="en"/>
            </a:br>
            <a:r>
              <a:rPr lang="en"/>
              <a:t>	- Lower bound 	= 291			- Lower bound	= 475</a:t>
            </a:r>
            <a:br>
              <a:rPr lang="en"/>
            </a:br>
            <a:r>
              <a:rPr b="1" lang="en"/>
              <a:t>Netlist 2</a:t>
            </a:r>
            <a:br>
              <a:rPr lang="en"/>
            </a:br>
            <a:r>
              <a:rPr lang="en"/>
              <a:t>	- Upper bound 	= 1872</a:t>
            </a:r>
            <a:br>
              <a:rPr lang="en"/>
            </a:br>
            <a:r>
              <a:rPr lang="en"/>
              <a:t>	- Greedy 			= 703</a:t>
            </a:r>
            <a:br>
              <a:rPr lang="en"/>
            </a:br>
            <a:r>
              <a:rPr lang="en"/>
              <a:t>	- A* 				= 483</a:t>
            </a:r>
            <a:br>
              <a:rPr lang="en"/>
            </a:br>
            <a:r>
              <a:rPr lang="en"/>
              <a:t>	- Lower bound 	= 341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Resultaten (groot circuit)</a:t>
            </a:r>
            <a:endParaRPr/>
          </a:p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Netlist 4							Netlist 6</a:t>
            </a:r>
            <a:br>
              <a:rPr lang="en"/>
            </a:br>
            <a:r>
              <a:rPr lang="en"/>
              <a:t>	- Upper bound 	= 2448			- Upper bound 	= 2448</a:t>
            </a:r>
            <a:br>
              <a:rPr lang="en"/>
            </a:br>
            <a:r>
              <a:rPr lang="en"/>
              <a:t>	- Greedy 			= 1048			- Greedy 			= 1941</a:t>
            </a:r>
            <a:br>
              <a:rPr lang="en"/>
            </a:br>
            <a:r>
              <a:rPr lang="en"/>
              <a:t>	- A* 				= 866			- A*				= 1429</a:t>
            </a:r>
            <a:br>
              <a:rPr lang="en"/>
            </a:br>
            <a:r>
              <a:rPr lang="en"/>
              <a:t>	- Lower bound 	= 600			- Lower bound	= 761</a:t>
            </a:r>
            <a:br>
              <a:rPr lang="en"/>
            </a:br>
            <a:r>
              <a:rPr b="1" lang="en"/>
              <a:t>Netlist 5</a:t>
            </a:r>
            <a:br>
              <a:rPr lang="en"/>
            </a:br>
            <a:r>
              <a:rPr lang="en"/>
              <a:t>	- Upper bound 	= 2448</a:t>
            </a:r>
            <a:br>
              <a:rPr lang="en"/>
            </a:br>
            <a:r>
              <a:rPr lang="en"/>
              <a:t>	- Greedy 			= 1128</a:t>
            </a:r>
            <a:br>
              <a:rPr lang="en"/>
            </a:br>
            <a:r>
              <a:rPr lang="en"/>
              <a:t>	- A* 				= 1076</a:t>
            </a:r>
            <a:br>
              <a:rPr lang="en"/>
            </a:br>
            <a:r>
              <a:rPr lang="en"/>
              <a:t>	- Lower bound 	= 578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