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390b767b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390b767b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390b767b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390b767b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390b767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390b767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390b767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390b767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390b767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390b767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390b767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390b767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390b767b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390b767b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390b767b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390b767b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390b767b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390b767b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chemeClr val="dk1"/>
                </a:solidFill>
              </a:rPr>
              <a:t>TEAM: SA06_01</a:t>
            </a:r>
            <a:endParaRPr sz="1600"/>
          </a:p>
          <a:p>
            <a:pPr indent="0" lvl="0" marL="0" rtl="0" algn="ctr">
              <a:spcBef>
                <a:spcPts val="0"/>
              </a:spcBef>
              <a:spcAft>
                <a:spcPts val="0"/>
              </a:spcAft>
              <a:buNone/>
            </a:pPr>
            <a:r>
              <a:rPr lang="en" sz="1600"/>
              <a:t>Eugen Leonid Cocâlea Creoleanu - 1408A</a:t>
            </a:r>
            <a:endParaRPr sz="1600"/>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t>Text detection and text recognition in images for Text2Speech modules</a:t>
            </a:r>
            <a:endParaRPr sz="33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Întrebări</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Nu poți citi un text pentru că</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Ai o problemă de vedere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 cunoști limba în care e scris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 știi să citești</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Rezolvarea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Imaginea reală devine o imagine digitală (faci o poză)</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Folosești imaginea ca input în soluția prezentată în continuare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Programul ar trebui să îți furnizeze textul din imagine ca output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Output-ul îl folosești</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(opțional) d</a:t>
            </a:r>
            <a:r>
              <a:rPr lang="en">
                <a:solidFill>
                  <a:schemeClr val="dk1"/>
                </a:solidFill>
              </a:rPr>
              <a:t>upă ce îl traduci folosind un alt program / altă bibliotecă</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ca input într-un program Text2Speech</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 funcționează detecția caracterelor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Se pre-procesează imaginea </a:t>
            </a:r>
            <a:r>
              <a:rPr lang="en">
                <a:solidFill>
                  <a:schemeClr val="dk1"/>
                </a:solidFill>
              </a:rPr>
              <a:t>în</a:t>
            </a:r>
            <a:r>
              <a:rPr lang="en">
                <a:solidFill>
                  <a:schemeClr val="dk1"/>
                </a:solidFill>
              </a:rPr>
              <a:t> cauză (folosind funcționalități existente în biblioteca cv2)</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 identifică potențialele zone în care pot fi caractere identificabile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Fiecare zonă este adusă la aceeași dimensiune cu tiparele cunoscute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Zona este comparată cu tiparele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Cea mai bună potrivire este salvată, împreuna cu acuratețea calculată a potrivirii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 final, fiecare zonă este etichetată cu caracterul identificat</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 se antrenează soluția de față</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Se pleacă de la un set de imagini care </a:t>
            </a:r>
            <a:r>
              <a:rPr lang="en">
                <a:solidFill>
                  <a:schemeClr val="dk1"/>
                </a:solidFill>
              </a:rPr>
              <a:t>conțin</a:t>
            </a:r>
            <a:r>
              <a:rPr lang="en">
                <a:solidFill>
                  <a:schemeClr val="dk1"/>
                </a:solidFill>
              </a:rPr>
              <a:t> toate caracterele de interes (litere, cifre) care reprezintă tiparele de început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 generează fișierul de tipare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 rulează programul pe o imagine de test și se observă rezultatele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Dacă rezultatele sunt satisfăcătoare atunci totul e OK, trecem la o altă imagine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Dacă acuratețea detecției lasă de dorit se trece în modul de învățare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Dacă modul de învățare a adăugat tipare noi, se generează din nou fișierul de tipare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Învățare ”automată”</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Dacă un caracter este identificat greșit sau acuratețea este insuficient de bună, utilizatorul semnalează acest lucru programului în modul învățare. La următoarea rulare programul va avea date de intrare mai adecvate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 arată un tipar</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Tipare existente / inițiale							         tipare “culese”</a:t>
            </a:r>
            <a:endParaRPr/>
          </a:p>
        </p:txBody>
      </p:sp>
      <p:pic>
        <p:nvPicPr>
          <p:cNvPr id="92" name="Google Shape;92;p19"/>
          <p:cNvPicPr preferRelativeResize="0"/>
          <p:nvPr/>
        </p:nvPicPr>
        <p:blipFill>
          <a:blip r:embed="rId3">
            <a:alphaModFix/>
          </a:blip>
          <a:stretch>
            <a:fillRect/>
          </a:stretch>
        </p:blipFill>
        <p:spPr>
          <a:xfrm>
            <a:off x="473775" y="1956700"/>
            <a:ext cx="914400" cy="1828800"/>
          </a:xfrm>
          <a:prstGeom prst="rect">
            <a:avLst/>
          </a:prstGeom>
          <a:noFill/>
          <a:ln>
            <a:noFill/>
          </a:ln>
        </p:spPr>
      </p:pic>
      <p:pic>
        <p:nvPicPr>
          <p:cNvPr id="93" name="Google Shape;93;p19"/>
          <p:cNvPicPr preferRelativeResize="0"/>
          <p:nvPr/>
        </p:nvPicPr>
        <p:blipFill>
          <a:blip r:embed="rId4">
            <a:alphaModFix/>
          </a:blip>
          <a:stretch>
            <a:fillRect/>
          </a:stretch>
        </p:blipFill>
        <p:spPr>
          <a:xfrm>
            <a:off x="1469628" y="1946275"/>
            <a:ext cx="914400" cy="1828799"/>
          </a:xfrm>
          <a:prstGeom prst="rect">
            <a:avLst/>
          </a:prstGeom>
          <a:noFill/>
          <a:ln>
            <a:noFill/>
          </a:ln>
        </p:spPr>
      </p:pic>
      <p:pic>
        <p:nvPicPr>
          <p:cNvPr id="94" name="Google Shape;94;p19"/>
          <p:cNvPicPr preferRelativeResize="0"/>
          <p:nvPr/>
        </p:nvPicPr>
        <p:blipFill>
          <a:blip r:embed="rId5">
            <a:alphaModFix/>
          </a:blip>
          <a:stretch>
            <a:fillRect/>
          </a:stretch>
        </p:blipFill>
        <p:spPr>
          <a:xfrm>
            <a:off x="7843789" y="1956700"/>
            <a:ext cx="914399" cy="1828800"/>
          </a:xfrm>
          <a:prstGeom prst="rect">
            <a:avLst/>
          </a:prstGeom>
          <a:noFill/>
          <a:ln>
            <a:noFill/>
          </a:ln>
        </p:spPr>
      </p:pic>
      <p:pic>
        <p:nvPicPr>
          <p:cNvPr id="95" name="Google Shape;95;p19"/>
          <p:cNvPicPr preferRelativeResize="0"/>
          <p:nvPr/>
        </p:nvPicPr>
        <p:blipFill>
          <a:blip r:embed="rId6">
            <a:alphaModFix/>
          </a:blip>
          <a:stretch>
            <a:fillRect/>
          </a:stretch>
        </p:blipFill>
        <p:spPr>
          <a:xfrm>
            <a:off x="6824913" y="1956700"/>
            <a:ext cx="914400" cy="1828799"/>
          </a:xfrm>
          <a:prstGeom prst="rect">
            <a:avLst/>
          </a:prstGeom>
          <a:noFill/>
          <a:ln>
            <a:noFill/>
          </a:ln>
        </p:spPr>
      </p:pic>
      <p:pic>
        <p:nvPicPr>
          <p:cNvPr id="96" name="Google Shape;96;p19"/>
          <p:cNvPicPr preferRelativeResize="0"/>
          <p:nvPr/>
        </p:nvPicPr>
        <p:blipFill>
          <a:blip r:embed="rId7">
            <a:alphaModFix/>
          </a:blip>
          <a:stretch>
            <a:fillRect/>
          </a:stretch>
        </p:blipFill>
        <p:spPr>
          <a:xfrm>
            <a:off x="5806051" y="1956700"/>
            <a:ext cx="914400" cy="1828801"/>
          </a:xfrm>
          <a:prstGeom prst="rect">
            <a:avLst/>
          </a:prstGeom>
          <a:noFill/>
          <a:ln>
            <a:noFill/>
          </a:ln>
        </p:spPr>
      </p:pic>
      <p:pic>
        <p:nvPicPr>
          <p:cNvPr id="97" name="Google Shape;97;p19"/>
          <p:cNvPicPr preferRelativeResize="0"/>
          <p:nvPr/>
        </p:nvPicPr>
        <p:blipFill>
          <a:blip r:embed="rId8">
            <a:alphaModFix/>
          </a:blip>
          <a:stretch>
            <a:fillRect/>
          </a:stretch>
        </p:blipFill>
        <p:spPr>
          <a:xfrm>
            <a:off x="2465471" y="1946275"/>
            <a:ext cx="914400" cy="182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Diferențe între prima rulare și o rulare după o sesiune de învățare</a:t>
            </a:r>
            <a:endParaRPr sz="2220"/>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2776071" y="1452850"/>
            <a:ext cx="2436395" cy="3086100"/>
          </a:xfrm>
          <a:prstGeom prst="rect">
            <a:avLst/>
          </a:prstGeom>
          <a:noFill/>
          <a:ln>
            <a:noFill/>
          </a:ln>
        </p:spPr>
      </p:pic>
      <p:pic>
        <p:nvPicPr>
          <p:cNvPr id="105" name="Google Shape;105;p20"/>
          <p:cNvPicPr preferRelativeResize="0"/>
          <p:nvPr/>
        </p:nvPicPr>
        <p:blipFill>
          <a:blip r:embed="rId4">
            <a:alphaModFix/>
          </a:blip>
          <a:stretch>
            <a:fillRect/>
          </a:stretch>
        </p:blipFill>
        <p:spPr>
          <a:xfrm>
            <a:off x="339671" y="1452850"/>
            <a:ext cx="2436395" cy="3086100"/>
          </a:xfrm>
          <a:prstGeom prst="rect">
            <a:avLst/>
          </a:prstGeom>
          <a:noFill/>
          <a:ln>
            <a:noFill/>
          </a:ln>
        </p:spPr>
      </p:pic>
      <p:pic>
        <p:nvPicPr>
          <p:cNvPr id="106" name="Google Shape;106;p20"/>
          <p:cNvPicPr preferRelativeResize="0"/>
          <p:nvPr/>
        </p:nvPicPr>
        <p:blipFill>
          <a:blip r:embed="rId5">
            <a:alphaModFix/>
          </a:blip>
          <a:stretch>
            <a:fillRect/>
          </a:stretch>
        </p:blipFill>
        <p:spPr>
          <a:xfrm>
            <a:off x="5981300" y="859463"/>
            <a:ext cx="2876550" cy="2157413"/>
          </a:xfrm>
          <a:prstGeom prst="rect">
            <a:avLst/>
          </a:prstGeom>
          <a:noFill/>
          <a:ln>
            <a:noFill/>
          </a:ln>
        </p:spPr>
      </p:pic>
      <p:pic>
        <p:nvPicPr>
          <p:cNvPr id="107" name="Google Shape;107;p20"/>
          <p:cNvPicPr preferRelativeResize="0"/>
          <p:nvPr/>
        </p:nvPicPr>
        <p:blipFill>
          <a:blip r:embed="rId6">
            <a:alphaModFix/>
          </a:blip>
          <a:stretch>
            <a:fillRect/>
          </a:stretch>
        </p:blipFill>
        <p:spPr>
          <a:xfrm>
            <a:off x="5981300" y="3016863"/>
            <a:ext cx="2876550" cy="21574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