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9C21A-E8CF-48C7-A995-A00F2E02E978}" v="7" dt="2023-05-05T15:38:34.117"/>
    <p1510:client id="{18FBC16F-67BF-4C94-A04D-768D0102A331}" v="1" dt="2023-05-29T04:08:19.358"/>
    <p1510:client id="{3EE1DA62-D2FF-49D7-A0FA-C15F35538AC4}" v="4" dt="2023-05-05T11:42:44.420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Son Ha 20204740" userId="S::ha.ps204740@sis.hust.edu.vn::cbe5d339-ebd3-41bc-8752-35ec917596d1" providerId="AD" clId="Web-{3EE1DA62-D2FF-49D7-A0FA-C15F35538AC4}"/>
    <pc:docChg chg="modSld">
      <pc:chgData name="Pham Son Ha 20204740" userId="S::ha.ps204740@sis.hust.edu.vn::cbe5d339-ebd3-41bc-8752-35ec917596d1" providerId="AD" clId="Web-{3EE1DA62-D2FF-49D7-A0FA-C15F35538AC4}" dt="2023-05-05T11:42:44.420" v="3"/>
      <pc:docMkLst>
        <pc:docMk/>
      </pc:docMkLst>
      <pc:sldChg chg="delSp modSp">
        <pc:chgData name="Pham Son Ha 20204740" userId="S::ha.ps204740@sis.hust.edu.vn::cbe5d339-ebd3-41bc-8752-35ec917596d1" providerId="AD" clId="Web-{3EE1DA62-D2FF-49D7-A0FA-C15F35538AC4}" dt="2023-05-05T11:42:44.420" v="3"/>
        <pc:sldMkLst>
          <pc:docMk/>
          <pc:sldMk cId="0" sldId="257"/>
        </pc:sldMkLst>
        <pc:spChg chg="del mod">
          <ac:chgData name="Pham Son Ha 20204740" userId="S::ha.ps204740@sis.hust.edu.vn::cbe5d339-ebd3-41bc-8752-35ec917596d1" providerId="AD" clId="Web-{3EE1DA62-D2FF-49D7-A0FA-C15F35538AC4}" dt="2023-05-05T11:42:44.420" v="3"/>
          <ac:spMkLst>
            <pc:docMk/>
            <pc:sldMk cId="0" sldId="257"/>
            <ac:spMk id="94" creationId="{00000000-0000-0000-0000-000000000000}"/>
          </ac:spMkLst>
        </pc:spChg>
      </pc:sldChg>
    </pc:docChg>
  </pc:docChgLst>
  <pc:docChgLst>
    <pc:chgData name="Pham Thi Kim Ngan 20204673" userId="S::ngan.ptk204673@sis.hust.edu.vn::b244054e-dfa5-4e84-81d9-905e496ed5b1" providerId="AD" clId="Web-{18FBC16F-67BF-4C94-A04D-768D0102A331}"/>
    <pc:docChg chg="modSld">
      <pc:chgData name="Pham Thi Kim Ngan 20204673" userId="S::ngan.ptk204673@sis.hust.edu.vn::b244054e-dfa5-4e84-81d9-905e496ed5b1" providerId="AD" clId="Web-{18FBC16F-67BF-4C94-A04D-768D0102A331}" dt="2023-05-29T04:08:19.358" v="0" actId="1076"/>
      <pc:docMkLst>
        <pc:docMk/>
      </pc:docMkLst>
      <pc:sldChg chg="modSp">
        <pc:chgData name="Pham Thi Kim Ngan 20204673" userId="S::ngan.ptk204673@sis.hust.edu.vn::b244054e-dfa5-4e84-81d9-905e496ed5b1" providerId="AD" clId="Web-{18FBC16F-67BF-4C94-A04D-768D0102A331}" dt="2023-05-29T04:08:19.358" v="0" actId="1076"/>
        <pc:sldMkLst>
          <pc:docMk/>
          <pc:sldMk cId="0" sldId="258"/>
        </pc:sldMkLst>
        <pc:spChg chg="mod">
          <ac:chgData name="Pham Thi Kim Ngan 20204673" userId="S::ngan.ptk204673@sis.hust.edu.vn::b244054e-dfa5-4e84-81d9-905e496ed5b1" providerId="AD" clId="Web-{18FBC16F-67BF-4C94-A04D-768D0102A331}" dt="2023-05-29T04:08:19.358" v="0" actId="1076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Ha Hong Son 20215130" userId="S::son.hh215130@sis.hust.edu.vn::fbfb148e-0671-47d0-8c81-0311c9a31630" providerId="AD" clId="Web-{07C9C21A-E8CF-48C7-A995-A00F2E02E978}"/>
    <pc:docChg chg="modSld">
      <pc:chgData name="Ha Hong Son 20215130" userId="S::son.hh215130@sis.hust.edu.vn::fbfb148e-0671-47d0-8c81-0311c9a31630" providerId="AD" clId="Web-{07C9C21A-E8CF-48C7-A995-A00F2E02E978}" dt="2023-05-05T15:31:35.796" v="1"/>
      <pc:docMkLst>
        <pc:docMk/>
      </pc:docMkLst>
      <pc:sldChg chg="modSp">
        <pc:chgData name="Ha Hong Son 20215130" userId="S::son.hh215130@sis.hust.edu.vn::fbfb148e-0671-47d0-8c81-0311c9a31630" providerId="AD" clId="Web-{07C9C21A-E8CF-48C7-A995-A00F2E02E978}" dt="2023-05-05T15:31:35.796" v="1"/>
        <pc:sldMkLst>
          <pc:docMk/>
          <pc:sldMk cId="0" sldId="257"/>
        </pc:sldMkLst>
        <pc:graphicFrameChg chg="modGraphic">
          <ac:chgData name="Ha Hong Son 20215130" userId="S::son.hh215130@sis.hust.edu.vn::fbfb148e-0671-47d0-8c81-0311c9a31630" providerId="AD" clId="Web-{07C9C21A-E8CF-48C7-A995-A00F2E02E978}" dt="2023-05-05T15:31:35.796" v="1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33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a C++ program to perform some queries on a telco data (comming from stdin) with the following format: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 first block of data consists of lines (terminated by a line containing #), each line (number of lines can be up to 100000) is under the form: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call &lt;from_number&gt; &lt;to_number&gt; &lt;date&gt; &lt;from_time&gt; &lt;end_time&gt;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which is a call from the phone number &lt;from_number&gt; to a phone number &lt;to_number&gt; on &lt;date&gt;, and starting at time-point &lt;from_time&gt;, terminating at time-point &lt;end_time&gt;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&lt;from_number&gt; and &lt;to_number&gt; are string of 10 characters (a phone number is correct if it contains only digits 0,1,...,9, otherwise, the phone number is incorrect)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&lt;date&gt; is under the form YYYY-MM-DD (for example 2022-10-21)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&lt;from_time&gt; and &lt;to_time&gt; are under the form hh:mm:ss (for example, 10:07:23)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 second block consists of queries (terminated by a line containing #), each query in a line (number of lines can be up to 100000) and belongs to one of the following types: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?check_phone_number: print to stdout (in a new line) value 1 if no phone number is incorrect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?number_calls_from &lt;phone_number&gt;: print to stdout (in a new line) the number of times a call is made from &lt;phone_number&gt;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?number_total_calls: print to stdout (in a new line) the total number of calls of the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?count_time_calls_from &lt;phone_number&gt;: print to stdout (in a new line) the total time duration (in seconds) the calls are made from &lt;phone_number&gt;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1523249195"/>
              </p:ext>
            </p:extLst>
          </p:nvPr>
        </p:nvGraphicFramePr>
        <p:xfrm>
          <a:off x="852972" y="1683761"/>
          <a:ext cx="10515600" cy="5097309"/>
        </p:xfrm>
        <a:graphic>
          <a:graphicData uri="http://schemas.openxmlformats.org/drawingml/2006/table">
            <a:tbl>
              <a:tblPr firstRow="1" bandRow="1">
                <a:noFill/>
                <a:tableStyleId>{70086B66-8215-4E21-A06A-904DD070B49D}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stdin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4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0132465789 2022-07-12 10:30:23 10:32:00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0912345678 0945324545 2022-07-13 11:30:10 11:35:11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0132465789 0945324545 2022-07-13 11:30:23 11:32:23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0945324545 0912345678 2022-07-13 07:30:23 07:48:30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check_phone_number</a:t>
                      </a:r>
                      <a:endParaRPr sz="1800" b="0" i="0" dirty="0" err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number_calls_from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0912345678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number_total_calls</a:t>
                      </a:r>
                      <a:endParaRPr sz="1800" b="0" i="0" dirty="0" err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count_time_calls_from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0912345678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lang="en-US" sz="1800" b="0" i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count_time_calls_from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0132465789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398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Telco Data Check &amp; Analyze - Hint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mapping data structure </a:t>
            </a:r>
          </a:p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map&lt;string, int&gt;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map a phone number to some information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75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88383" y="799365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checkPhone (string s){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 (s.length() != 10)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 (int i=0; i&lt;s.length(); i++)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(!(s[i]&gt;='0' &amp;&amp; s[i]&lt;='9'))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true;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countTime (string ftime, string etime){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startTime = 3600*((ftime[0]-'0')*10 + ftime[1]-'0') + 60*((ftime[3]-'0')*10 + ftime[4]-'0') +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((ftime[6]-'0')*10 + ftime[7]-'0');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endTime = 3600*((etime[0]-'0')*10 + etime[1]-'0') + 60*((etime[3]-'0')*10 + etime[4]-'0') +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((etime[6]-'0')*10 + etime[7]-'0');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endTime - startTime;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map &lt;string,int&gt; numberCalls, timeCall;</a:t>
            </a:r>
            <a:endParaRPr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ios_base::sync_with_stdio(0);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string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totalCalls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incorrectPhone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do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"#")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++totalCalls;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string fnum, tnum, date, ftime, etime;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fnum &gt;&gt; tnum &gt;&gt; date &gt;&gt; ftime &gt;&gt; etime;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(!checkPhone(fnum) || !checkPhone(tnum)) ++incorrectPhone;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numberCalls[fnum]++;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timeCall[fnum] += countTime(ftime, etime);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  while (type!="#");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do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type;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"#") continue;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(type == "?check_phone_number")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 (incorrectPhone == 0) cout &lt;&lt; 1 &lt;&lt; endl;  else cout &lt;&lt; 0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 else if (type == "?number_calls_from")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string phone;   cin &gt;&gt; 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numberCalls[phone]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}else if (type == "?number_total_calls")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totalCalls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else if (type == "?count_time_calls_from")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string phone;  cin &gt;&gt; phone;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cout &lt;&lt; timeCall[phone]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}while (type!="#");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2" ma:contentTypeDescription="Create a new document." ma:contentTypeScope="" ma:versionID="750fafb084c01d27e7489d09d38cf639">
  <xsd:schema xmlns:xsd="http://www.w3.org/2001/XMLSchema" xmlns:xs="http://www.w3.org/2001/XMLSchema" xmlns:p="http://schemas.microsoft.com/office/2006/metadata/properties" xmlns:ns2="b2a13ee3-0157-44f4-b864-b94ffd9bb394" targetNamespace="http://schemas.microsoft.com/office/2006/metadata/properties" ma:root="true" ma:fieldsID="0647ca87b906bc793543f75193967591" ns2:_="">
    <xsd:import namespace="b2a13ee3-0157-44f4-b864-b94ffd9bb3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441090-122F-42BF-B565-709A988904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337147-2C76-43C0-8463-2D1903C8BD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23EF1A-CF9F-4967-9E0E-C58E625DD2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956</Words>
  <Application>Microsoft Office PowerPoint</Application>
  <PresentationFormat>Widescreen</PresentationFormat>
  <Paragraphs>92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Telco Data Check &amp; Analyze</vt:lpstr>
      <vt:lpstr>Telco Data Check &amp; Analyze</vt:lpstr>
      <vt:lpstr>Telco Data Check &amp; Analyze - Hint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Bui Quoc Trung</cp:lastModifiedBy>
  <cp:revision>11</cp:revision>
  <dcterms:created xsi:type="dcterms:W3CDTF">2022-07-31T08:27:20Z</dcterms:created>
  <dcterms:modified xsi:type="dcterms:W3CDTF">2023-05-29T04:08:19Z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