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61" r:id="rId7"/>
    <p:sldId id="262" r:id="rId8"/>
    <p:sldId id="263" r:id="rId9"/>
    <p:sldId id="258" r:id="rId10"/>
    <p:sldId id="259" r:id="rId11"/>
    <p:sldId id="260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jxc5QFw86rrzzH0lRSZo9DwmYH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1F2A84-BCE2-4744-A458-71C34B5CFE34}" v="2" dt="2023-06-01T08:01:12.083"/>
  </p1510:revLst>
</p1510:revInfo>
</file>

<file path=ppt/tableStyles.xml><?xml version="1.0" encoding="utf-8"?>
<a:tblStyleLst xmlns:a="http://schemas.openxmlformats.org/drawingml/2006/main" def="{EBB4C7FA-B0E1-4C0B-A835-545952BE803C}">
  <a:tblStyle styleId="{EBB4C7FA-B0E1-4C0B-A835-545952BE803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n Trung Hieu 20215373" userId="d97d9a0a-bd48-4e54-9dd7-a8f8dfb58112" providerId="ADAL" clId="{35C8F8B6-92D9-4B00-9FDC-147ADD2FBFB9}"/>
    <pc:docChg chg="modSld">
      <pc:chgData name="Phan Trung Hieu 20215373" userId="d97d9a0a-bd48-4e54-9dd7-a8f8dfb58112" providerId="ADAL" clId="{35C8F8B6-92D9-4B00-9FDC-147ADD2FBFB9}" dt="2023-05-09T08:56:21.004" v="1" actId="1036"/>
      <pc:docMkLst>
        <pc:docMk/>
      </pc:docMkLst>
      <pc:sldChg chg="modSp mod">
        <pc:chgData name="Phan Trung Hieu 20215373" userId="d97d9a0a-bd48-4e54-9dd7-a8f8dfb58112" providerId="ADAL" clId="{35C8F8B6-92D9-4B00-9FDC-147ADD2FBFB9}" dt="2023-05-09T08:56:21.004" v="1" actId="1036"/>
        <pc:sldMkLst>
          <pc:docMk/>
          <pc:sldMk cId="3493832889" sldId="262"/>
        </pc:sldMkLst>
        <pc:spChg chg="mod">
          <ac:chgData name="Phan Trung Hieu 20215373" userId="d97d9a0a-bd48-4e54-9dd7-a8f8dfb58112" providerId="ADAL" clId="{35C8F8B6-92D9-4B00-9FDC-147ADD2FBFB9}" dt="2023-05-09T08:56:21.004" v="1" actId="1036"/>
          <ac:spMkLst>
            <pc:docMk/>
            <pc:sldMk cId="3493832889" sldId="262"/>
            <ac:spMk id="24" creationId="{D2789444-B422-E0E9-8BB1-27F84EBAA187}"/>
          </ac:spMkLst>
        </pc:spChg>
      </pc:sldChg>
    </pc:docChg>
  </pc:docChgLst>
  <pc:docChgLst>
    <pc:chgData name="Nguyen Ngoc Quynh Anh 20204631" userId="S::anh.nnq204631@sis.hust.edu.vn::63a814a7-98ab-40b9-aaa4-ea8eac54caec" providerId="AD" clId="Web-{5571BF1A-00A4-4DB5-B13A-0F23E7D49D32}"/>
    <pc:docChg chg="modSld">
      <pc:chgData name="Nguyen Ngoc Quynh Anh 20204631" userId="S::anh.nnq204631@sis.hust.edu.vn::63a814a7-98ab-40b9-aaa4-ea8eac54caec" providerId="AD" clId="Web-{5571BF1A-00A4-4DB5-B13A-0F23E7D49D32}" dt="2023-05-13T09:11:32.413" v="1" actId="1076"/>
      <pc:docMkLst>
        <pc:docMk/>
      </pc:docMkLst>
      <pc:sldChg chg="modSp">
        <pc:chgData name="Nguyen Ngoc Quynh Anh 20204631" userId="S::anh.nnq204631@sis.hust.edu.vn::63a814a7-98ab-40b9-aaa4-ea8eac54caec" providerId="AD" clId="Web-{5571BF1A-00A4-4DB5-B13A-0F23E7D49D32}" dt="2023-05-13T09:11:32.413" v="1" actId="1076"/>
        <pc:sldMkLst>
          <pc:docMk/>
          <pc:sldMk cId="1112350279" sldId="263"/>
        </pc:sldMkLst>
        <pc:spChg chg="mod">
          <ac:chgData name="Nguyen Ngoc Quynh Anh 20204631" userId="S::anh.nnq204631@sis.hust.edu.vn::63a814a7-98ab-40b9-aaa4-ea8eac54caec" providerId="AD" clId="Web-{5571BF1A-00A4-4DB5-B13A-0F23E7D49D32}" dt="2023-05-13T09:11:32.413" v="1" actId="1076"/>
          <ac:spMkLst>
            <pc:docMk/>
            <pc:sldMk cId="1112350279" sldId="263"/>
            <ac:spMk id="2" creationId="{3C5704B5-142E-59BA-81FE-87628583346F}"/>
          </ac:spMkLst>
        </pc:spChg>
      </pc:sldChg>
    </pc:docChg>
  </pc:docChgLst>
  <pc:docChgLst>
    <pc:chgData name="Tran Tien Trung 20204799" userId="1f230ff6-40bb-418b-b14d-02341f18c5cc" providerId="ADAL" clId="{571F2A84-BCE2-4744-A458-71C34B5CFE34}"/>
    <pc:docChg chg="undo custSel modSld">
      <pc:chgData name="Tran Tien Trung 20204799" userId="1f230ff6-40bb-418b-b14d-02341f18c5cc" providerId="ADAL" clId="{571F2A84-BCE2-4744-A458-71C34B5CFE34}" dt="2023-06-01T08:01:12.083" v="8" actId="1036"/>
      <pc:docMkLst>
        <pc:docMk/>
      </pc:docMkLst>
      <pc:sldChg chg="modSp mod">
        <pc:chgData name="Tran Tien Trung 20204799" userId="1f230ff6-40bb-418b-b14d-02341f18c5cc" providerId="ADAL" clId="{571F2A84-BCE2-4744-A458-71C34B5CFE34}" dt="2023-06-01T08:01:12.083" v="8" actId="1036"/>
        <pc:sldMkLst>
          <pc:docMk/>
          <pc:sldMk cId="0" sldId="256"/>
        </pc:sldMkLst>
        <pc:spChg chg="mod">
          <ac:chgData name="Tran Tien Trung 20204799" userId="1f230ff6-40bb-418b-b14d-02341f18c5cc" providerId="ADAL" clId="{571F2A84-BCE2-4744-A458-71C34B5CFE34}" dt="2023-06-01T08:01:12.083" v="8" actId="1036"/>
          <ac:spMkLst>
            <pc:docMk/>
            <pc:sldMk cId="0" sldId="256"/>
            <ac:spMk id="85" creationId="{00000000-0000-0000-0000-000000000000}"/>
          </ac:spMkLst>
        </pc:spChg>
      </pc:sldChg>
      <pc:sldChg chg="modSp mod">
        <pc:chgData name="Tran Tien Trung 20204799" userId="1f230ff6-40bb-418b-b14d-02341f18c5cc" providerId="ADAL" clId="{571F2A84-BCE2-4744-A458-71C34B5CFE34}" dt="2023-05-25T08:10:25.581" v="6" actId="14100"/>
        <pc:sldMkLst>
          <pc:docMk/>
          <pc:sldMk cId="1310788789" sldId="261"/>
        </pc:sldMkLst>
        <pc:spChg chg="mod">
          <ac:chgData name="Tran Tien Trung 20204799" userId="1f230ff6-40bb-418b-b14d-02341f18c5cc" providerId="ADAL" clId="{571F2A84-BCE2-4744-A458-71C34B5CFE34}" dt="2023-05-25T08:10:24.494" v="4" actId="1038"/>
          <ac:spMkLst>
            <pc:docMk/>
            <pc:sldMk cId="1310788789" sldId="261"/>
            <ac:spMk id="2" creationId="{25260050-A9FB-CA2D-8C42-9F0374A31563}"/>
          </ac:spMkLst>
        </pc:spChg>
        <pc:graphicFrameChg chg="mod modGraphic">
          <ac:chgData name="Tran Tien Trung 20204799" userId="1f230ff6-40bb-418b-b14d-02341f18c5cc" providerId="ADAL" clId="{571F2A84-BCE2-4744-A458-71C34B5CFE34}" dt="2023-05-25T08:10:25.581" v="6" actId="14100"/>
          <ac:graphicFrameMkLst>
            <pc:docMk/>
            <pc:sldMk cId="1310788789" sldId="261"/>
            <ac:graphicFrameMk id="5" creationId="{9D343C50-85D3-16C9-F4B0-3C2240436297}"/>
          </ac:graphicFrameMkLst>
        </pc:graphicFrameChg>
      </pc:sldChg>
    </pc:docChg>
  </pc:docChgLst>
  <pc:docChgLst>
    <pc:chgData name="NGUYEN VAN KIEN 20194309" userId="S::kien.nv194309@sis.hust.edu.vn::039081eb-1171-44f0-9aff-95da80468df2" providerId="AD" clId="Web-{B2BE690C-CBF7-4741-910B-23B0E006772B}"/>
    <pc:docChg chg="modSld">
      <pc:chgData name="NGUYEN VAN KIEN 20194309" userId="S::kien.nv194309@sis.hust.edu.vn::039081eb-1171-44f0-9aff-95da80468df2" providerId="AD" clId="Web-{B2BE690C-CBF7-4741-910B-23B0E006772B}" dt="2023-05-21T14:23:42.143" v="1" actId="1076"/>
      <pc:docMkLst>
        <pc:docMk/>
      </pc:docMkLst>
      <pc:sldChg chg="modSp">
        <pc:chgData name="NGUYEN VAN KIEN 20194309" userId="S::kien.nv194309@sis.hust.edu.vn::039081eb-1171-44f0-9aff-95da80468df2" providerId="AD" clId="Web-{B2BE690C-CBF7-4741-910B-23B0E006772B}" dt="2023-05-21T14:23:42.143" v="1" actId="1076"/>
        <pc:sldMkLst>
          <pc:docMk/>
          <pc:sldMk cId="0" sldId="259"/>
        </pc:sldMkLst>
        <pc:spChg chg="mod">
          <ac:chgData name="NGUYEN VAN KIEN 20194309" userId="S::kien.nv194309@sis.hust.edu.vn::039081eb-1171-44f0-9aff-95da80468df2" providerId="AD" clId="Web-{B2BE690C-CBF7-4741-910B-23B0E006772B}" dt="2023-05-21T14:23:42.143" v="1" actId="1076"/>
          <ac:spMkLst>
            <pc:docMk/>
            <pc:sldMk cId="0" sldId="259"/>
            <ac:spMk id="10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7572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0164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7253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Range Minimum Query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03716" y="762350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Given a sequence of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integers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,. . .,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. We denote rmq(i, j) the minimum element of the sequence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+1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. . .,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. Given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pairs (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),. . ., (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), compute the sum Q = rmq(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 + . . . + rmq(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i="0">
                <a:latin typeface="Arial"/>
                <a:ea typeface="Arial"/>
                <a:cs typeface="Arial"/>
                <a:sym typeface="Arial"/>
              </a:rPr>
              <a:t>Input</a:t>
            </a:r>
            <a:endParaRPr sz="1800" b="0" i="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Line 1: contains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an integer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(1 &lt;=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&lt;= 10</a:t>
            </a:r>
            <a:r>
              <a:rPr lang="en-US" sz="1800" b="0" i="0" baseline="30000"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Line 2: contains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. . . 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( 1 &lt;=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&lt;= 10</a:t>
            </a:r>
            <a:r>
              <a:rPr lang="en-US" sz="1800" b="0" i="0" baseline="30000"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Line 3: contains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(1 &lt;=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&lt;= 10</a:t>
            </a:r>
            <a:r>
              <a:rPr lang="en-US" sz="1800" b="0" i="0" baseline="30000"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Line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+3 (k = 1, . . .,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): contains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(0 &lt;=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i="0">
                <a:latin typeface="Arial"/>
                <a:ea typeface="Arial"/>
                <a:cs typeface="Arial"/>
                <a:sym typeface="Arial"/>
              </a:rPr>
              <a:t>Output</a:t>
            </a:r>
            <a:endParaRPr sz="1800" b="0" i="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Write the value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Range Minimum Query</a:t>
            </a:r>
            <a:endParaRPr sz="20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Google Shape;92;p2"/>
          <p:cNvGraphicFramePr/>
          <p:nvPr/>
        </p:nvGraphicFramePr>
        <p:xfrm>
          <a:off x="852972" y="1683761"/>
          <a:ext cx="10515600" cy="2382540"/>
        </p:xfrm>
        <a:graphic>
          <a:graphicData uri="http://schemas.openxmlformats.org/drawingml/2006/table">
            <a:tbl>
              <a:tblPr firstRow="1" bandRow="1">
                <a:noFill/>
                <a:tableStyleId>{EBB4C7FA-B0E1-4C0B-A835-545952BE803C}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stdin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stdout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2 4 6 1 6 8 7 3 3 5 8 9 1 2 6 4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1 5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0 9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1 15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6 10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25" y="746448"/>
            <a:ext cx="118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Hint</a:t>
            </a:r>
            <a:endParaRPr sz="20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5260050-A9FB-CA2D-8C42-9F0374A31563}"/>
              </a:ext>
            </a:extLst>
          </p:cNvPr>
          <p:cNvSpPr txBox="1">
            <a:spLocks/>
          </p:cNvSpPr>
          <p:nvPr/>
        </p:nvSpPr>
        <p:spPr>
          <a:xfrm>
            <a:off x="-1" y="597159"/>
            <a:ext cx="11916697" cy="500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Denote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j, </a:t>
            </a:r>
            <a:r>
              <a:rPr lang="en-US" sz="1800" i="1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] the index of the smallest element of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+2],…,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+2</a:t>
            </a:r>
            <a:r>
              <a:rPr lang="en-US" sz="1800" i="1" baseline="30000"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1] (the sequence from index </a:t>
            </a:r>
            <a:r>
              <a:rPr lang="en-US" sz="1800" i="1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and has the length 2</a:t>
            </a:r>
            <a:r>
              <a:rPr lang="en-US" sz="1800" i="1" baseline="3000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GB" sz="180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F44550FD-1191-FDB2-FA0F-F7E48F882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756517"/>
              </p:ext>
            </p:extLst>
          </p:nvPr>
        </p:nvGraphicFramePr>
        <p:xfrm>
          <a:off x="856024" y="2239264"/>
          <a:ext cx="7640896" cy="497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56">
                  <a:extLst>
                    <a:ext uri="{9D8B030D-6E8A-4147-A177-3AD203B41FA5}">
                      <a16:colId xmlns:a16="http://schemas.microsoft.com/office/drawing/2014/main" val="397467168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077953297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11483555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35163155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27686178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76070550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69144272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33142540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4925158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49691930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5444100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4096161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17748844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931618111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76874246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917029573"/>
                    </a:ext>
                  </a:extLst>
                </a:gridCol>
              </a:tblGrid>
              <a:tr h="49797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730523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5A3C4099-FBCE-6C82-60D3-90428F16F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278503"/>
              </p:ext>
            </p:extLst>
          </p:nvPr>
        </p:nvGraphicFramePr>
        <p:xfrm>
          <a:off x="856024" y="1858279"/>
          <a:ext cx="7640896" cy="429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56">
                  <a:extLst>
                    <a:ext uri="{9D8B030D-6E8A-4147-A177-3AD203B41FA5}">
                      <a16:colId xmlns:a16="http://schemas.microsoft.com/office/drawing/2014/main" val="397467168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077953297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11483555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35163155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27686178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76070550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69144272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33142540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4925158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49691930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5444100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4096161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17748844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84486401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33530835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576080976"/>
                    </a:ext>
                  </a:extLst>
                </a:gridCol>
              </a:tblGrid>
              <a:tr h="429788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730523"/>
                  </a:ext>
                </a:extLst>
              </a:tr>
            </a:tbl>
          </a:graphicData>
        </a:graphic>
      </p:graphicFrame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9D343C50-85D3-16C9-F4B0-3C2240436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403397"/>
              </p:ext>
            </p:extLst>
          </p:nvPr>
        </p:nvGraphicFramePr>
        <p:xfrm>
          <a:off x="856024" y="3595475"/>
          <a:ext cx="7640896" cy="1978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56">
                  <a:extLst>
                    <a:ext uri="{9D8B030D-6E8A-4147-A177-3AD203B41FA5}">
                      <a16:colId xmlns:a16="http://schemas.microsoft.com/office/drawing/2014/main" val="3065477246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138604240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022494727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89542897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4175740201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848137800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4161409722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70934866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70971129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95120073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592751037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440370146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3353811352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408711194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6412710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885187854"/>
                    </a:ext>
                  </a:extLst>
                </a:gridCol>
              </a:tblGrid>
              <a:tr h="40144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078290"/>
                  </a:ext>
                </a:extLst>
              </a:tr>
              <a:tr h="40144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603425"/>
                  </a:ext>
                </a:extLst>
              </a:tr>
              <a:tr h="40144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948879"/>
                  </a:ext>
                </a:extLst>
              </a:tr>
              <a:tr h="40144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850912"/>
                  </a:ext>
                </a:extLst>
              </a:tr>
              <a:tr h="372613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44368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27A2967-9371-8285-5C5B-80B2BB0B6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564757"/>
              </p:ext>
            </p:extLst>
          </p:nvPr>
        </p:nvGraphicFramePr>
        <p:xfrm>
          <a:off x="783992" y="3146305"/>
          <a:ext cx="7712928" cy="429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058">
                  <a:extLst>
                    <a:ext uri="{9D8B030D-6E8A-4147-A177-3AD203B41FA5}">
                      <a16:colId xmlns:a16="http://schemas.microsoft.com/office/drawing/2014/main" val="3974671685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2077953297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1114835555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3516315565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2276861783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2760705508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691442729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1331425409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849251584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496919303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854441004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1409616165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2177488448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884486401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2335308353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576080976"/>
                    </a:ext>
                  </a:extLst>
                </a:gridCol>
              </a:tblGrid>
              <a:tr h="429788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730523"/>
                  </a:ext>
                </a:extLst>
              </a:tr>
            </a:tbl>
          </a:graphicData>
        </a:graphic>
      </p:graphicFrame>
      <p:graphicFrame>
        <p:nvGraphicFramePr>
          <p:cNvPr id="7" name="Table 15">
            <a:extLst>
              <a:ext uri="{FF2B5EF4-FFF2-40B4-BE49-F238E27FC236}">
                <a16:creationId xmlns:a16="http://schemas.microsoft.com/office/drawing/2014/main" id="{9C60F360-B6ED-C673-2DB6-B35192068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827646"/>
              </p:ext>
            </p:extLst>
          </p:nvPr>
        </p:nvGraphicFramePr>
        <p:xfrm>
          <a:off x="381480" y="3578455"/>
          <a:ext cx="482616" cy="200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16">
                  <a:extLst>
                    <a:ext uri="{9D8B030D-6E8A-4147-A177-3AD203B41FA5}">
                      <a16:colId xmlns:a16="http://schemas.microsoft.com/office/drawing/2014/main" val="3844036"/>
                    </a:ext>
                  </a:extLst>
                </a:gridCol>
              </a:tblGrid>
              <a:tr h="401444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869005"/>
                  </a:ext>
                </a:extLst>
              </a:tr>
              <a:tr h="401444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214401"/>
                  </a:ext>
                </a:extLst>
              </a:tr>
              <a:tr h="401444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309426"/>
                  </a:ext>
                </a:extLst>
              </a:tr>
              <a:tr h="401444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782557"/>
                  </a:ext>
                </a:extLst>
              </a:tr>
              <a:tr h="401444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0887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78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Hint</a:t>
            </a:r>
            <a:endParaRPr sz="20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2789444-B422-E0E9-8BB1-27F84EBAA187}"/>
              </a:ext>
            </a:extLst>
          </p:cNvPr>
          <p:cNvSpPr txBox="1">
            <a:spLocks/>
          </p:cNvSpPr>
          <p:nvPr/>
        </p:nvSpPr>
        <p:spPr>
          <a:xfrm>
            <a:off x="146303" y="732508"/>
            <a:ext cx="11814111" cy="500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[0,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en-US" sz="1800" i="1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i="1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= 0,…,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Recurrence relation:</a:t>
            </a:r>
          </a:p>
          <a:p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 i="1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] = 	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-1,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] if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-1,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]] &lt;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-1,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+2</a:t>
            </a:r>
            <a:r>
              <a:rPr lang="en-US" sz="1800" i="1" baseline="3000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baseline="3000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0" indent="0">
              <a:buFont typeface="Arial"/>
              <a:buNone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-1,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+2</a:t>
            </a:r>
            <a:r>
              <a:rPr lang="en-US" sz="1800" i="1" baseline="3000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baseline="3000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], otherwise</a:t>
            </a:r>
          </a:p>
          <a:p>
            <a:endParaRPr lang="en-GB" sz="1800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97F17AE3-481B-B8B8-62C2-C47612515F5A}"/>
              </a:ext>
            </a:extLst>
          </p:cNvPr>
          <p:cNvSpPr/>
          <p:nvPr/>
        </p:nvSpPr>
        <p:spPr>
          <a:xfrm>
            <a:off x="1718576" y="1628802"/>
            <a:ext cx="288032" cy="7200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Table 6">
            <a:extLst>
              <a:ext uri="{FF2B5EF4-FFF2-40B4-BE49-F238E27FC236}">
                <a16:creationId xmlns:a16="http://schemas.microsoft.com/office/drawing/2014/main" id="{F6951ADC-3F06-727A-B6BC-1EC8FD051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771442"/>
              </p:ext>
            </p:extLst>
          </p:nvPr>
        </p:nvGraphicFramePr>
        <p:xfrm>
          <a:off x="1558582" y="3585091"/>
          <a:ext cx="7640896" cy="497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56">
                  <a:extLst>
                    <a:ext uri="{9D8B030D-6E8A-4147-A177-3AD203B41FA5}">
                      <a16:colId xmlns:a16="http://schemas.microsoft.com/office/drawing/2014/main" val="397467168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077953297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11483555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35163155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27686178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76070550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69144272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33142540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4925158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49691930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5444100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4096161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17748844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931618111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76874246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917029573"/>
                    </a:ext>
                  </a:extLst>
                </a:gridCol>
              </a:tblGrid>
              <a:tr h="497973"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730523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906F17F7-AB97-89B6-142D-6F4E4753062F}"/>
              </a:ext>
            </a:extLst>
          </p:cNvPr>
          <p:cNvSpPr txBox="1"/>
          <p:nvPr/>
        </p:nvSpPr>
        <p:spPr>
          <a:xfrm>
            <a:off x="2168249" y="265775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A9AA6E-82CB-7F61-5F40-B2FB06352B73}"/>
              </a:ext>
            </a:extLst>
          </p:cNvPr>
          <p:cNvSpPr txBox="1"/>
          <p:nvPr/>
        </p:nvSpPr>
        <p:spPr>
          <a:xfrm>
            <a:off x="4261035" y="268142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i+2</a:t>
            </a:r>
            <a:r>
              <a:rPr lang="en-US" i="1" baseline="30000">
                <a:latin typeface="Arial" panose="020B0604020202020204" pitchFamily="34" charset="0"/>
                <a:cs typeface="Arial" panose="020B0604020202020204" pitchFamily="34" charset="0"/>
              </a:rPr>
              <a:t>j-</a:t>
            </a:r>
            <a:r>
              <a:rPr lang="en-US" baseline="3000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E04C51-77AA-01C1-2625-A13C14B42049}"/>
              </a:ext>
            </a:extLst>
          </p:cNvPr>
          <p:cNvSpPr txBox="1"/>
          <p:nvPr/>
        </p:nvSpPr>
        <p:spPr>
          <a:xfrm>
            <a:off x="4877657" y="307174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 + 2</a:t>
            </a:r>
            <a:r>
              <a:rPr lang="en-US" i="1" baseline="30000">
                <a:latin typeface="Arial" panose="020B0604020202020204" pitchFamily="34" charset="0"/>
                <a:cs typeface="Arial" panose="020B0604020202020204" pitchFamily="34" charset="0"/>
              </a:rPr>
              <a:t>j-</a:t>
            </a:r>
            <a:r>
              <a:rPr lang="en-US" baseline="30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1C093C3-4552-04B2-DCF9-790FED73A7FB}"/>
              </a:ext>
            </a:extLst>
          </p:cNvPr>
          <p:cNvSpPr txBox="1"/>
          <p:nvPr/>
        </p:nvSpPr>
        <p:spPr>
          <a:xfrm>
            <a:off x="7109905" y="307174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 + 2</a:t>
            </a:r>
            <a:r>
              <a:rPr lang="en-US" i="1" baseline="30000"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- 1</a:t>
            </a:r>
          </a:p>
        </p:txBody>
      </p:sp>
      <p:sp>
        <p:nvSpPr>
          <p:cNvPr id="65" name="Left Brace 64">
            <a:extLst>
              <a:ext uri="{FF2B5EF4-FFF2-40B4-BE49-F238E27FC236}">
                <a16:creationId xmlns:a16="http://schemas.microsoft.com/office/drawing/2014/main" id="{8FAE3A72-4991-CDFB-2254-B59F13F45FF0}"/>
              </a:ext>
            </a:extLst>
          </p:cNvPr>
          <p:cNvSpPr/>
          <p:nvPr/>
        </p:nvSpPr>
        <p:spPr>
          <a:xfrm rot="16200000">
            <a:off x="3275381" y="3093052"/>
            <a:ext cx="396240" cy="2376264"/>
          </a:xfrm>
          <a:prstGeom prst="leftBrace">
            <a:avLst>
              <a:gd name="adj1" fmla="val 8333"/>
              <a:gd name="adj2" fmla="val 50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 Brace 65">
            <a:extLst>
              <a:ext uri="{FF2B5EF4-FFF2-40B4-BE49-F238E27FC236}">
                <a16:creationId xmlns:a16="http://schemas.microsoft.com/office/drawing/2014/main" id="{30F5BECD-81BA-3EE4-7D02-4FECA5409842}"/>
              </a:ext>
            </a:extLst>
          </p:cNvPr>
          <p:cNvSpPr/>
          <p:nvPr/>
        </p:nvSpPr>
        <p:spPr>
          <a:xfrm rot="16200000">
            <a:off x="6191707" y="3073971"/>
            <a:ext cx="396240" cy="2376264"/>
          </a:xfrm>
          <a:prstGeom prst="leftBrace">
            <a:avLst>
              <a:gd name="adj1" fmla="val 8333"/>
              <a:gd name="adj2" fmla="val 50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C05BC49-8A94-C50C-5780-0445E7B231AD}"/>
              </a:ext>
            </a:extLst>
          </p:cNvPr>
          <p:cNvCxnSpPr/>
          <p:nvPr/>
        </p:nvCxnSpPr>
        <p:spPr>
          <a:xfrm>
            <a:off x="2285368" y="3050755"/>
            <a:ext cx="0" cy="534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0972313-39B4-8971-B574-53FA198D5FBE}"/>
              </a:ext>
            </a:extLst>
          </p:cNvPr>
          <p:cNvCxnSpPr/>
          <p:nvPr/>
        </p:nvCxnSpPr>
        <p:spPr>
          <a:xfrm>
            <a:off x="4661633" y="3026539"/>
            <a:ext cx="0" cy="534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AB13AB9-9BDD-CC5C-2214-00B775F54FD6}"/>
              </a:ext>
            </a:extLst>
          </p:cNvPr>
          <p:cNvCxnSpPr>
            <a:cxnSpLocks/>
          </p:cNvCxnSpPr>
          <p:nvPr/>
        </p:nvCxnSpPr>
        <p:spPr>
          <a:xfrm>
            <a:off x="5093681" y="3317923"/>
            <a:ext cx="0" cy="267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DD95680-B96E-D297-09B8-F257F470DFCF}"/>
              </a:ext>
            </a:extLst>
          </p:cNvPr>
          <p:cNvCxnSpPr>
            <a:cxnSpLocks/>
          </p:cNvCxnSpPr>
          <p:nvPr/>
        </p:nvCxnSpPr>
        <p:spPr>
          <a:xfrm>
            <a:off x="7469945" y="3317923"/>
            <a:ext cx="0" cy="267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B807C6D-1B32-AB5F-7474-10DD3F318991}"/>
              </a:ext>
            </a:extLst>
          </p:cNvPr>
          <p:cNvSpPr txBox="1"/>
          <p:nvPr/>
        </p:nvSpPr>
        <p:spPr>
          <a:xfrm>
            <a:off x="3005449" y="437717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j-1,i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A0F41F-3B38-EBAB-6815-B9F777F46DDB}"/>
              </a:ext>
            </a:extLst>
          </p:cNvPr>
          <p:cNvSpPr txBox="1"/>
          <p:nvPr/>
        </p:nvSpPr>
        <p:spPr>
          <a:xfrm>
            <a:off x="5741753" y="4367887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j-1,i + 2</a:t>
            </a:r>
            <a:r>
              <a:rPr lang="en-US" i="1" baseline="30000">
                <a:latin typeface="Arial" panose="020B0604020202020204" pitchFamily="34" charset="0"/>
                <a:cs typeface="Arial" panose="020B0604020202020204" pitchFamily="34" charset="0"/>
              </a:rPr>
              <a:t>j-1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73" name="Left Brace 72">
            <a:extLst>
              <a:ext uri="{FF2B5EF4-FFF2-40B4-BE49-F238E27FC236}">
                <a16:creationId xmlns:a16="http://schemas.microsoft.com/office/drawing/2014/main" id="{A7BED97F-3A14-0B2D-DFDF-755055B9AE3F}"/>
              </a:ext>
            </a:extLst>
          </p:cNvPr>
          <p:cNvSpPr/>
          <p:nvPr/>
        </p:nvSpPr>
        <p:spPr>
          <a:xfrm rot="16200000">
            <a:off x="4283560" y="2004580"/>
            <a:ext cx="1295373" cy="5476636"/>
          </a:xfrm>
          <a:prstGeom prst="leftBrace">
            <a:avLst>
              <a:gd name="adj1" fmla="val 8333"/>
              <a:gd name="adj2" fmla="val 50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757D6DD-017D-1CE1-1B08-7ACFEBEC8A33}"/>
              </a:ext>
            </a:extLst>
          </p:cNvPr>
          <p:cNvSpPr txBox="1"/>
          <p:nvPr/>
        </p:nvSpPr>
        <p:spPr>
          <a:xfrm>
            <a:off x="4661633" y="541400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j, </a:t>
            </a:r>
            <a:r>
              <a:rPr lang="en-US" i="1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9383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Hint</a:t>
            </a:r>
            <a:endParaRPr sz="20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C5704B5-142E-59BA-81FE-87628583346F}"/>
              </a:ext>
            </a:extLst>
          </p:cNvPr>
          <p:cNvSpPr txBox="1">
            <a:spLocks/>
          </p:cNvSpPr>
          <p:nvPr/>
        </p:nvSpPr>
        <p:spPr>
          <a:xfrm>
            <a:off x="203717" y="681036"/>
            <a:ext cx="11784566" cy="5778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Query RMQ(</a:t>
            </a:r>
            <a:r>
              <a:rPr lang="en-US" sz="1800" i="1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 i="1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): the index of the smallest element of the sequence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+1], . . .,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</a:p>
          <a:p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= [log(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+1)]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RMQ(</a:t>
            </a:r>
            <a:r>
              <a:rPr lang="en-US" sz="1800" i="1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 i="1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) =  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 i="1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] if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 i="1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]] ≤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r>
              <a:rPr lang="en-US" sz="1800" i="1" baseline="3000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+1]]</a:t>
            </a:r>
          </a:p>
          <a:p>
            <a:pPr marL="0" indent="0">
              <a:buFont typeface="Arial"/>
              <a:buNone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	       	  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r>
              <a:rPr lang="en-US" sz="1800" i="1" baseline="3000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+1]], otherwise 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RMQ(4,14) = ?</a:t>
            </a:r>
          </a:p>
          <a:p>
            <a:pPr lvl="1"/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= [log(14-4+1)]=3 </a:t>
            </a:r>
          </a:p>
          <a:p>
            <a:pPr lvl="1"/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[7] &gt;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[12] 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RMQ(4,14) = 12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180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E043AA7B-A1C5-AD8B-8B86-5A60283E1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721476"/>
              </p:ext>
            </p:extLst>
          </p:nvPr>
        </p:nvGraphicFramePr>
        <p:xfrm>
          <a:off x="1236965" y="4671127"/>
          <a:ext cx="7640896" cy="497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56">
                  <a:extLst>
                    <a:ext uri="{9D8B030D-6E8A-4147-A177-3AD203B41FA5}">
                      <a16:colId xmlns:a16="http://schemas.microsoft.com/office/drawing/2014/main" val="397467168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077953297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11483555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35163155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27686178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76070550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69144272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33142540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4925158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49691930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5444100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4096161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17748844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931618111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76874246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917029573"/>
                    </a:ext>
                  </a:extLst>
                </a:gridCol>
              </a:tblGrid>
              <a:tr h="49797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730523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47FBE21-CD32-B2A2-F6C6-91B137540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148576"/>
              </p:ext>
            </p:extLst>
          </p:nvPr>
        </p:nvGraphicFramePr>
        <p:xfrm>
          <a:off x="1236965" y="4290142"/>
          <a:ext cx="7640896" cy="429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56">
                  <a:extLst>
                    <a:ext uri="{9D8B030D-6E8A-4147-A177-3AD203B41FA5}">
                      <a16:colId xmlns:a16="http://schemas.microsoft.com/office/drawing/2014/main" val="397467168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077953297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11483555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35163155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27686178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76070550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69144272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33142540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4925158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49691930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5444100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4096161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17748844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84486401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33530835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576080976"/>
                    </a:ext>
                  </a:extLst>
                </a:gridCol>
              </a:tblGrid>
              <a:tr h="429788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730523"/>
                  </a:ext>
                </a:extLst>
              </a:tr>
            </a:tbl>
          </a:graphicData>
        </a:graphic>
      </p:graphicFrame>
      <p:sp>
        <p:nvSpPr>
          <p:cNvPr id="6" name="Left Brace 5">
            <a:extLst>
              <a:ext uri="{FF2B5EF4-FFF2-40B4-BE49-F238E27FC236}">
                <a16:creationId xmlns:a16="http://schemas.microsoft.com/office/drawing/2014/main" id="{E6EE3318-A419-686C-81C0-1A3021DA65A0}"/>
              </a:ext>
            </a:extLst>
          </p:cNvPr>
          <p:cNvSpPr/>
          <p:nvPr/>
        </p:nvSpPr>
        <p:spPr>
          <a:xfrm>
            <a:off x="1781201" y="1554633"/>
            <a:ext cx="216024" cy="720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6D1BA4E4-ED66-8A97-8A0B-795E114A3A1F}"/>
              </a:ext>
            </a:extLst>
          </p:cNvPr>
          <p:cNvSpPr/>
          <p:nvPr/>
        </p:nvSpPr>
        <p:spPr>
          <a:xfrm rot="16200000">
            <a:off x="4863341" y="3746623"/>
            <a:ext cx="396240" cy="3312368"/>
          </a:xfrm>
          <a:prstGeom prst="leftBrace">
            <a:avLst>
              <a:gd name="adj1" fmla="val 8333"/>
              <a:gd name="adj2" fmla="val 50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74D5169-C557-532A-3442-C8450FC75EB5}"/>
              </a:ext>
            </a:extLst>
          </p:cNvPr>
          <p:cNvSpPr/>
          <p:nvPr/>
        </p:nvSpPr>
        <p:spPr>
          <a:xfrm rot="5400000">
            <a:off x="6071436" y="2714398"/>
            <a:ext cx="796433" cy="3104416"/>
          </a:xfrm>
          <a:prstGeom prst="leftBrace">
            <a:avLst>
              <a:gd name="adj1" fmla="val 8333"/>
              <a:gd name="adj2" fmla="val 526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304E9-5482-7DD6-9DC5-5D05C9B6125B}"/>
              </a:ext>
            </a:extLst>
          </p:cNvPr>
          <p:cNvSpPr txBox="1"/>
          <p:nvPr/>
        </p:nvSpPr>
        <p:spPr>
          <a:xfrm>
            <a:off x="4409341" y="5605273"/>
            <a:ext cx="129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M[3,4] = 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A5D45-CD3C-8ADA-908D-F112CE9F4BF6}"/>
              </a:ext>
            </a:extLst>
          </p:cNvPr>
          <p:cNvSpPr txBox="1"/>
          <p:nvPr/>
        </p:nvSpPr>
        <p:spPr>
          <a:xfrm>
            <a:off x="5821580" y="3495555"/>
            <a:ext cx="154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M[3,7] = 12</a:t>
            </a:r>
          </a:p>
        </p:txBody>
      </p:sp>
    </p:spTree>
    <p:extLst>
      <p:ext uri="{BB962C8B-B14F-4D97-AF65-F5344CB8AC3E}">
        <p14:creationId xmlns:p14="http://schemas.microsoft.com/office/powerpoint/2010/main" val="1112350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&lt;bits/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stdc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++.h&gt;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n;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M[30][1000000];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A[1000000];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preprocessing(){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j = 0; (1 &lt;&lt; j) &lt;= n;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for(int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&lt; n;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++) M[j][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 = -1;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&lt; n;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++) M[0][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j = 1; (1 &lt;&lt; j) &lt;= n;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for(int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+ (1 &lt;&lt; j) - 1 &lt; n;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if(A[M[j-1][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]] &lt; A[M[j-1][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+(1 &lt;&lt; (j-1))]])  M[j][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 = M[j-1][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];  else  M[j][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 = M[j-1][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+ (1 &lt;&lt; (j-1))];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66133" y="65119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rmq(int i, int j){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int k = log2(j-i+1);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int p2k = (1 &lt;&lt; k);//pow(2,k);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if(A[M[k][i]] &lt;= A[M[k][j-p2k+1]]){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return M[k][i];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}else{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return M[k][j-p2k+1];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08" name="Google Shape;108;p4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scanf("%d",&amp;n);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for(int i = 0; i &lt; n; i++)   scanf("%d",&amp;A[i]);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preprocessing();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int ans = 0; int m;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scanf("%d",&amp;m);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0; i &lt; m; i++){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int I,J;  scanf("%d%d",&amp;I,&amp;J);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ans += A[rmq(I,J)];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cout &lt;&lt; ans;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15" name="Google Shape;115;p5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FF0E7BCFBC1F47AC761DE94C08FEFF" ma:contentTypeVersion="2" ma:contentTypeDescription="Create a new document." ma:contentTypeScope="" ma:versionID="750fafb084c01d27e7489d09d38cf639">
  <xsd:schema xmlns:xsd="http://www.w3.org/2001/XMLSchema" xmlns:xs="http://www.w3.org/2001/XMLSchema" xmlns:p="http://schemas.microsoft.com/office/2006/metadata/properties" xmlns:ns2="b2a13ee3-0157-44f4-b864-b94ffd9bb394" targetNamespace="http://schemas.microsoft.com/office/2006/metadata/properties" ma:root="true" ma:fieldsID="0647ca87b906bc793543f75193967591" ns2:_="">
    <xsd:import namespace="b2a13ee3-0157-44f4-b864-b94ffd9bb3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a13ee3-0157-44f4-b864-b94ffd9bb3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F8C23B-98CF-47CD-AE2E-B36EE7F1B7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1213FB-3EFF-4E38-BAB0-F32E41D07E42}">
  <ds:schemaRefs>
    <ds:schemaRef ds:uri="b2a13ee3-0157-44f4-b864-b94ffd9bb39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D789FF2-CC03-47DD-B1C5-B9FC59052E53}">
  <ds:schemaRefs>
    <ds:schemaRef ds:uri="b2a13ee3-0157-44f4-b864-b94ffd9bb39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Range Minimum Query</vt:lpstr>
      <vt:lpstr>Range Minimum Query</vt:lpstr>
      <vt:lpstr>Hint</vt:lpstr>
      <vt:lpstr>Hint</vt:lpstr>
      <vt:lpstr>Hint</vt:lpstr>
      <vt:lpstr>Implementation</vt:lpstr>
      <vt:lpstr>Implementation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Range Minimum Query</dc:title>
  <dc:creator>Pham Quang Dung</dc:creator>
  <cp:revision>1</cp:revision>
  <dcterms:created xsi:type="dcterms:W3CDTF">2022-07-31T08:27:20Z</dcterms:created>
  <dcterms:modified xsi:type="dcterms:W3CDTF">2023-06-01T08:01:51Z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0x010100FBFF0E7BCFBC1F47AC761DE94C08FEFF</vt:lpwstr>
  </property>
</Properties>
</file>