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22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7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72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5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6843-FF8E-4056-882E-E304084049C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B2E-0C67-4941-BB1B-33C5B5A1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в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Панфилов Иван, Мордовский Семён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2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3600" dirty="0" smtClean="0"/>
              <a:t>Идея нашего проекта сделать игру в жанре </a:t>
            </a:r>
            <a:r>
              <a:rPr lang="ru-RU" sz="3600" dirty="0" err="1" smtClean="0"/>
              <a:t>платформер</a:t>
            </a:r>
            <a:r>
              <a:rPr lang="ru-RU" sz="3600" dirty="0" smtClean="0"/>
              <a:t> с использованием библиотеки </a:t>
            </a:r>
            <a:r>
              <a:rPr lang="en-US" sz="3600" dirty="0" err="1" smtClean="0"/>
              <a:t>pygame</a:t>
            </a:r>
            <a:r>
              <a:rPr lang="ru-RU" sz="3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600" dirty="0" smtClean="0"/>
              <a:t>Он создан для сжигания времени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546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Были созданы классы героя, стен, декораций, оружия, монеты. И всё это анимировано. Была использована библиотека </a:t>
            </a:r>
            <a:r>
              <a:rPr lang="en-US" sz="3600" dirty="0" smtClean="0"/>
              <a:t>cv2 </a:t>
            </a:r>
            <a:r>
              <a:rPr lang="ru-RU" sz="3600" dirty="0" smtClean="0"/>
              <a:t>для проигрывания видеоролика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0039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этом проекте мы реализовали только часть задуманного. В будущем можно добавить передвигающихся врагов, настройки и выбор </a:t>
            </a:r>
            <a:r>
              <a:rPr lang="ru-RU" sz="3600" dirty="0" err="1" smtClean="0"/>
              <a:t>скинов</a:t>
            </a:r>
            <a:r>
              <a:rPr lang="ru-RU" sz="3600" dirty="0" smtClean="0"/>
              <a:t>, поработать над </a:t>
            </a:r>
            <a:r>
              <a:rPr lang="ru-RU" sz="3600" dirty="0" err="1" smtClean="0"/>
              <a:t>хитбоксами</a:t>
            </a:r>
            <a:r>
              <a:rPr lang="ru-RU" sz="3600" dirty="0" smtClean="0"/>
              <a:t> и </a:t>
            </a:r>
            <a:r>
              <a:rPr lang="ru-RU" sz="3600" dirty="0" err="1" smtClean="0"/>
              <a:t>пофиксить</a:t>
            </a:r>
            <a:r>
              <a:rPr lang="ru-RU" sz="3600" dirty="0" smtClean="0"/>
              <a:t> некоторые баги(</a:t>
            </a:r>
            <a:r>
              <a:rPr lang="ru-RU" sz="3600" dirty="0" err="1" smtClean="0"/>
              <a:t>фичи</a:t>
            </a:r>
            <a:r>
              <a:rPr lang="ru-RU" sz="3600" dirty="0" smtClean="0"/>
              <a:t>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96009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в PyGame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 PyGame</dc:title>
  <dc:creator>Ученик</dc:creator>
  <cp:lastModifiedBy>Ученик</cp:lastModifiedBy>
  <cp:revision>2</cp:revision>
  <dcterms:created xsi:type="dcterms:W3CDTF">2023-01-20T10:45:18Z</dcterms:created>
  <dcterms:modified xsi:type="dcterms:W3CDTF">2023-01-20T10:55:03Z</dcterms:modified>
</cp:coreProperties>
</file>