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3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71A6-4D77-4FC6-9BB6-96F655973808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FC5-4086-41B9-8264-AC4C1FE8FC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313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71A6-4D77-4FC6-9BB6-96F655973808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FC5-4086-41B9-8264-AC4C1FE8FC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254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71A6-4D77-4FC6-9BB6-96F655973808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FC5-4086-41B9-8264-AC4C1FE8FCF1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0464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71A6-4D77-4FC6-9BB6-96F655973808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FC5-4086-41B9-8264-AC4C1FE8FC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5397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71A6-4D77-4FC6-9BB6-96F655973808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FC5-4086-41B9-8264-AC4C1FE8FCF1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805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71A6-4D77-4FC6-9BB6-96F655973808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FC5-4086-41B9-8264-AC4C1FE8FC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591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71A6-4D77-4FC6-9BB6-96F655973808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FC5-4086-41B9-8264-AC4C1FE8FC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6426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71A6-4D77-4FC6-9BB6-96F655973808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FC5-4086-41B9-8264-AC4C1FE8FC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172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71A6-4D77-4FC6-9BB6-96F655973808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FC5-4086-41B9-8264-AC4C1FE8FC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600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71A6-4D77-4FC6-9BB6-96F655973808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FC5-4086-41B9-8264-AC4C1FE8FC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938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71A6-4D77-4FC6-9BB6-96F655973808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FC5-4086-41B9-8264-AC4C1FE8FC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668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71A6-4D77-4FC6-9BB6-96F655973808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FC5-4086-41B9-8264-AC4C1FE8FC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672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71A6-4D77-4FC6-9BB6-96F655973808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FC5-4086-41B9-8264-AC4C1FE8FC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775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71A6-4D77-4FC6-9BB6-96F655973808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FC5-4086-41B9-8264-AC4C1FE8FC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047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71A6-4D77-4FC6-9BB6-96F655973808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FC5-4086-41B9-8264-AC4C1FE8FC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945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71A6-4D77-4FC6-9BB6-96F655973808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FC5-4086-41B9-8264-AC4C1FE8FC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763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71A6-4D77-4FC6-9BB6-96F655973808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AEEFC5-4086-41B9-8264-AC4C1FE8FCF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812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Dionys</a:t>
            </a:r>
            <a:r>
              <a:rPr lang="en-US" dirty="0"/>
              <a:t> App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Mobile Project by </a:t>
            </a:r>
            <a:r>
              <a:rPr lang="en-US" dirty="0" err="1"/>
              <a:t>Aleksi</a:t>
            </a:r>
            <a:r>
              <a:rPr lang="en-US" dirty="0"/>
              <a:t> Tommila and </a:t>
            </a:r>
            <a:r>
              <a:rPr lang="en-US" dirty="0" err="1"/>
              <a:t>Atro</a:t>
            </a:r>
            <a:r>
              <a:rPr lang="en-US" dirty="0"/>
              <a:t> </a:t>
            </a:r>
            <a:r>
              <a:rPr lang="en-US" dirty="0" err="1"/>
              <a:t>Lähdemäki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3143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PRACTICE: APP IDEA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 wanted to stalk your friends?</a:t>
            </a:r>
          </a:p>
          <a:p>
            <a:r>
              <a:rPr lang="en-US" dirty="0"/>
              <a:t>Ever wanted to know who’s out at that student party?</a:t>
            </a:r>
            <a:endParaRPr lang="fi-FI" dirty="0"/>
          </a:p>
          <a:p>
            <a:r>
              <a:rPr lang="en-US" dirty="0"/>
              <a:t>Ever wanted to chat to a girl at a bar but can’t find the courage to walk over?</a:t>
            </a:r>
          </a:p>
          <a:p>
            <a:r>
              <a:rPr lang="en-US" dirty="0"/>
              <a:t>Who’s having a pint at Hemingway’s tonight?</a:t>
            </a:r>
          </a:p>
        </p:txBody>
      </p:sp>
    </p:spTree>
    <p:extLst>
      <p:ext uri="{BB962C8B-B14F-4D97-AF65-F5344CB8AC3E}">
        <p14:creationId xmlns:p14="http://schemas.microsoft.com/office/powerpoint/2010/main" val="148210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Restful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Resides in Azure cloud</a:t>
            </a:r>
          </a:p>
          <a:p>
            <a:r>
              <a:rPr lang="fi-FI" dirty="0"/>
              <a:t>Implemented with .NET ASP</a:t>
            </a:r>
          </a:p>
          <a:p>
            <a:r>
              <a:rPr lang="fi-FI" dirty="0"/>
              <a:t>Uses remote MySql database</a:t>
            </a:r>
          </a:p>
          <a:p>
            <a:r>
              <a:rPr lang="fi-FI" dirty="0"/>
              <a:t>Data is retrieved with HTTP GET and pushed via HTTP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2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839" y="280438"/>
            <a:ext cx="9905998" cy="1478570"/>
          </a:xfrm>
        </p:spPr>
        <p:txBody>
          <a:bodyPr/>
          <a:lstStyle/>
          <a:p>
            <a:r>
              <a:rPr lang="en-US" dirty="0"/>
              <a:t>General Architecture</a:t>
            </a:r>
            <a:endParaRPr lang="fi-F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7" y="1577773"/>
            <a:ext cx="6736083" cy="45447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09" y="3321836"/>
            <a:ext cx="1619834" cy="1619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692" y="3227160"/>
            <a:ext cx="1872576" cy="18725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6333" y="2321400"/>
            <a:ext cx="315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dugi" panose="020B0502040204020203" pitchFamily="34" charset="0"/>
              </a:rPr>
              <a:t>Azure cloud</a:t>
            </a:r>
            <a:endParaRPr lang="fi-FI" sz="2800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1086" y="2839991"/>
            <a:ext cx="255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MySQL</a:t>
            </a:r>
            <a:endParaRPr lang="fi-FI" dirty="0"/>
          </a:p>
        </p:txBody>
      </p:sp>
      <p:sp>
        <p:nvSpPr>
          <p:cNvPr id="11" name="TextBox 10"/>
          <p:cNvSpPr txBox="1"/>
          <p:nvPr/>
        </p:nvSpPr>
        <p:spPr>
          <a:xfrm>
            <a:off x="4299029" y="2801941"/>
            <a:ext cx="255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REST API</a:t>
            </a:r>
            <a:endParaRPr lang="fi-FI" dirty="0"/>
          </a:p>
        </p:txBody>
      </p:sp>
      <p:sp>
        <p:nvSpPr>
          <p:cNvPr id="13" name="Right Arrow 12"/>
          <p:cNvSpPr/>
          <p:nvPr/>
        </p:nvSpPr>
        <p:spPr>
          <a:xfrm>
            <a:off x="2903045" y="3795763"/>
            <a:ext cx="831749" cy="302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ight Arrow 13"/>
          <p:cNvSpPr/>
          <p:nvPr/>
        </p:nvSpPr>
        <p:spPr>
          <a:xfrm rot="10800000">
            <a:off x="2903044" y="4201517"/>
            <a:ext cx="831749" cy="302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006" y="2366882"/>
            <a:ext cx="3593131" cy="3593131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6212951" y="4184089"/>
            <a:ext cx="1802331" cy="319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ight Arrow 17"/>
          <p:cNvSpPr/>
          <p:nvPr/>
        </p:nvSpPr>
        <p:spPr>
          <a:xfrm rot="10800000">
            <a:off x="6147321" y="3779147"/>
            <a:ext cx="1802331" cy="319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TextBox 18"/>
          <p:cNvSpPr txBox="1"/>
          <p:nvPr/>
        </p:nvSpPr>
        <p:spPr>
          <a:xfrm>
            <a:off x="6094412" y="3180604"/>
            <a:ext cx="255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http request</a:t>
            </a:r>
            <a:endParaRPr lang="fi-FI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552722" y="4539553"/>
            <a:ext cx="255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JSON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69171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functions</a:t>
            </a:r>
            <a:endParaRPr lang="fi-FI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38786"/>
              </p:ext>
            </p:extLst>
          </p:nvPr>
        </p:nvGraphicFramePr>
        <p:xfrm>
          <a:off x="1291709" y="2097088"/>
          <a:ext cx="3147252" cy="3108960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3147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173">
                <a:tc>
                  <a:txBody>
                    <a:bodyPr/>
                    <a:lstStyle/>
                    <a:p>
                      <a:r>
                        <a:rPr lang="en-US" sz="2400" dirty="0"/>
                        <a:t>http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173">
                <a:tc>
                  <a:txBody>
                    <a:bodyPr/>
                    <a:lstStyle/>
                    <a:p>
                      <a:r>
                        <a:rPr lang="en-US" sz="2400" dirty="0"/>
                        <a:t>JSON conversion</a:t>
                      </a:r>
                      <a:endParaRPr lang="fi-F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173">
                <a:tc>
                  <a:txBody>
                    <a:bodyPr/>
                    <a:lstStyle/>
                    <a:p>
                      <a:r>
                        <a:rPr lang="en-US" sz="2400" dirty="0"/>
                        <a:t>JSON</a:t>
                      </a:r>
                      <a:r>
                        <a:rPr lang="en-US" sz="2400" baseline="0" dirty="0"/>
                        <a:t> response to main</a:t>
                      </a:r>
                      <a:endParaRPr lang="fi-F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173">
                <a:tc>
                  <a:txBody>
                    <a:bodyPr/>
                    <a:lstStyle/>
                    <a:p>
                      <a:r>
                        <a:rPr lang="en-US" sz="2400" dirty="0"/>
                        <a:t>SQLite insert</a:t>
                      </a:r>
                      <a:r>
                        <a:rPr lang="en-US" sz="2400" baseline="0" dirty="0"/>
                        <a:t> </a:t>
                      </a:r>
                      <a:endParaRPr lang="fi-F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173">
                <a:tc>
                  <a:txBody>
                    <a:bodyPr/>
                    <a:lstStyle/>
                    <a:p>
                      <a:r>
                        <a:rPr lang="en-US" sz="2400" dirty="0"/>
                        <a:t>Compare</a:t>
                      </a:r>
                      <a:r>
                        <a:rPr lang="en-US" sz="2400" baseline="0" dirty="0"/>
                        <a:t> coordinates</a:t>
                      </a:r>
                      <a:endParaRPr lang="fi-F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173">
                <a:tc>
                  <a:txBody>
                    <a:bodyPr/>
                    <a:lstStyle/>
                    <a:p>
                      <a:r>
                        <a:rPr lang="en-US" sz="2400" dirty="0"/>
                        <a:t>Am I there</a:t>
                      </a:r>
                      <a:r>
                        <a:rPr lang="en-US" sz="2400" baseline="0" dirty="0"/>
                        <a:t> yet</a:t>
                      </a:r>
                      <a:endParaRPr lang="fi-F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8686" y="1633441"/>
            <a:ext cx="2688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Asynchronous</a:t>
            </a:r>
            <a:endParaRPr lang="fi-FI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694341" y="1647993"/>
            <a:ext cx="2652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Main thread</a:t>
            </a:r>
            <a:endParaRPr lang="fi-FI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49354"/>
              </p:ext>
            </p:extLst>
          </p:nvPr>
        </p:nvGraphicFramePr>
        <p:xfrm>
          <a:off x="6759758" y="2097088"/>
          <a:ext cx="4287653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7653">
                  <a:extLst>
                    <a:ext uri="{9D8B030D-6E8A-4147-A177-3AD203B41FA5}">
                      <a16:colId xmlns:a16="http://schemas.microsoft.com/office/drawing/2014/main" val="507953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ConnectionCallbacks</a:t>
                      </a:r>
                      <a:endParaRPr lang="fi-FI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1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OnConnectionFailedListener</a:t>
                      </a:r>
                      <a:endParaRPr lang="fi-FI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2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LocationListener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84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OnLocationChanged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CheckPermissions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4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SelfPermissionGranted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OnRequestPermissionResult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9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StartGettingLocation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23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GestureDetection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0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Fragments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1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Parceling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0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Recyclerviews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41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20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viable product vs. the real deal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536" y="2097089"/>
            <a:ext cx="4834385" cy="417707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MINIMUM</a:t>
            </a:r>
          </a:p>
          <a:p>
            <a:r>
              <a:rPr lang="en-US" dirty="0">
                <a:solidFill>
                  <a:schemeClr val="accent6"/>
                </a:solidFill>
              </a:rPr>
              <a:t>http request</a:t>
            </a:r>
          </a:p>
          <a:p>
            <a:r>
              <a:rPr lang="en-US" dirty="0">
                <a:solidFill>
                  <a:schemeClr val="accent6"/>
                </a:solidFill>
              </a:rPr>
              <a:t>JSON conversion</a:t>
            </a:r>
          </a:p>
          <a:p>
            <a:r>
              <a:rPr lang="en-US" dirty="0">
                <a:solidFill>
                  <a:schemeClr val="accent6"/>
                </a:solidFill>
              </a:rPr>
              <a:t>Objectifying users and venues</a:t>
            </a:r>
          </a:p>
          <a:p>
            <a:r>
              <a:rPr lang="en-US" dirty="0">
                <a:solidFill>
                  <a:schemeClr val="accent6"/>
                </a:solidFill>
              </a:rPr>
              <a:t>List users at location</a:t>
            </a:r>
          </a:p>
          <a:p>
            <a:r>
              <a:rPr lang="en-US" dirty="0">
                <a:solidFill>
                  <a:schemeClr val="accent6"/>
                </a:solidFill>
              </a:rPr>
              <a:t>Compare locations</a:t>
            </a:r>
          </a:p>
          <a:p>
            <a:r>
              <a:rPr lang="en-US" dirty="0">
                <a:solidFill>
                  <a:schemeClr val="accent6"/>
                </a:solidFill>
              </a:rPr>
              <a:t>Adding yourself to location</a:t>
            </a:r>
            <a:endParaRPr lang="fi-FI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87921" y="2097088"/>
            <a:ext cx="4834385" cy="41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REAL DEAL</a:t>
            </a:r>
          </a:p>
          <a:p>
            <a:r>
              <a:rPr lang="en-US" dirty="0">
                <a:solidFill>
                  <a:schemeClr val="accent6"/>
                </a:solidFill>
              </a:rPr>
              <a:t>Minimum +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CardView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Instant messaging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Browse venues on map</a:t>
            </a:r>
          </a:p>
        </p:txBody>
      </p:sp>
    </p:spTree>
    <p:extLst>
      <p:ext uri="{BB962C8B-B14F-4D97-AF65-F5344CB8AC3E}">
        <p14:creationId xmlns:p14="http://schemas.microsoft.com/office/powerpoint/2010/main" val="21251842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169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Gadugi</vt:lpstr>
      <vt:lpstr>Trebuchet MS</vt:lpstr>
      <vt:lpstr>Wingdings 3</vt:lpstr>
      <vt:lpstr>Facet</vt:lpstr>
      <vt:lpstr>Dionys App</vt:lpstr>
      <vt:lpstr>IN PRACTICE: APP IDEA</vt:lpstr>
      <vt:lpstr>Restful api</vt:lpstr>
      <vt:lpstr>General Architecture</vt:lpstr>
      <vt:lpstr>Core functions</vt:lpstr>
      <vt:lpstr>Minimum viable product vs. the real deal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queries with location data</dc:title>
  <dc:creator>Janita Mikkola</dc:creator>
  <cp:lastModifiedBy>Eurybus</cp:lastModifiedBy>
  <cp:revision>20</cp:revision>
  <dcterms:created xsi:type="dcterms:W3CDTF">2016-11-14T20:47:29Z</dcterms:created>
  <dcterms:modified xsi:type="dcterms:W3CDTF">2016-12-06T22:21:18Z</dcterms:modified>
</cp:coreProperties>
</file>