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slide" Target="slides/slide20.xml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094406e8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094406e8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094406e80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094406e80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094406e8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094406e8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094406e8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094406e8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993bc8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993bc8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993bc8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0993bc8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094406e8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094406e8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094406e8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094406e8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094406e8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094406e8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94406e8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94406e8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94406e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94406e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094406e80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094406e80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94406e8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94406e8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094406e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094406e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094406e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094406e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094406e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094406e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94406e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94406e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094406e8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094406e8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094406e8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094406e8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35508" y="77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Aspect-Based Sentiment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Analysis in Restaurant Reviews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CSCE 5218 - Deep Learning</a:t>
            </a:r>
            <a:endParaRPr sz="2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11700" y="2472175"/>
            <a:ext cx="8520600" cy="12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>
                <a:solidFill>
                  <a:schemeClr val="dk1"/>
                </a:solidFill>
              </a:rPr>
              <a:t>Abhiram Reddy Pudi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>
                <a:solidFill>
                  <a:schemeClr val="dk1"/>
                </a:solidFill>
              </a:rPr>
              <a:t>Saketh Papareddy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>
                <a:solidFill>
                  <a:schemeClr val="dk1"/>
                </a:solidFill>
              </a:rPr>
              <a:t>Maddineni Naga Sampath</a:t>
            </a:r>
            <a:endParaRPr sz="17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>
                <a:solidFill>
                  <a:schemeClr val="dk1"/>
                </a:solidFill>
              </a:rPr>
              <a:t>Karthik Choudhary Etukuri</a:t>
            </a:r>
            <a:endParaRPr sz="17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Shared ATE Model Performance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Task: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Identifying aspect term spans correctly.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Model: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Shared RoBERTa-base Token Classification model.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Metric: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F1-Score on Test Set (using seqeval).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Result: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Precision: 0.8801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Recall: 0.9031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F1-Score: 0.8912</a:t>
            </a:r>
            <a:endParaRPr sz="15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Interpretation: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model is quite effective at finding the correct aspect term spans.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39" y="285975"/>
            <a:ext cx="7040326" cy="45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End-to-End ABSA Performance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Task: Extracting the correct aspect term and predicting its correct sentiment.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Metric: Strict F1-Score (requires exact term match + exact sentiment match).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Comparison: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Approach: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           Precision	Recall	F1-Score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Baseline (LSTM)	0.6560	0.6472	0.6516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Pipeline (RoBERTa)	0.7309	0.7506	0.7406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Observation: Pipeline significantly outperforms Baseline (~9 point F1 improvement).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237" y="357050"/>
            <a:ext cx="7551524" cy="4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19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00" y="942975"/>
            <a:ext cx="8475400" cy="405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Contd: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0000"/>
            <a:ext cx="8520599" cy="1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Performance Analysis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Pipeline Superiority: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RoBERTa-based ASC clearly better than LSTM-based ASC.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Why? Better contextual understanding via self-attention. Effective use of pre-training.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Qualitative Examples: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Pipeline handled negation ("not overlooked" -&gt; positive) and complex context better.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Pipeline better at distinguishing neutral cases where LSTM often assigned polarity.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(Show 1-2 concise examples from the "Pipeline Correct, Baseline Incorrect" output).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Absolute Performance (~0.74 F1 for Pipeline):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Reasonable for this complex task on ~2500 sentences, but indicates room for improvement compared to SOTA on large benchmarks.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Future Work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Limitations:</a:t>
            </a:r>
            <a:endParaRPr b="1" sz="19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ATE stage generates errors which affect the complete testing process no matter how high its F1 score reaches ~89%.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ASC training process demonstrated an increase of validation loss during ASC training stages for both BERT and RoBERTa which suggested sensitivity and indicated a need for better regularization methods involving early stopping mechanisms.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This evaluation method has high standards because minimal errors in the ATE stage cause testing to fail.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dataset contains uncertain content along with a qualification of equal frequencies between neutral and conflict labels.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Future Work:</a:t>
            </a:r>
            <a:endParaRPr b="1" sz="19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Joint Models:</a:t>
            </a:r>
            <a:r>
              <a:rPr lang="en" sz="1600">
                <a:solidFill>
                  <a:schemeClr val="dk1"/>
                </a:solidFill>
              </a:rPr>
              <a:t> Explore models that perform ATE and ASC simultaneously.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Larger/Specialized Models:</a:t>
            </a:r>
            <a:r>
              <a:rPr lang="en" sz="1600">
                <a:solidFill>
                  <a:schemeClr val="dk1"/>
                </a:solidFill>
              </a:rPr>
              <a:t> Try RoBERTa-large or models pre-trained on review data.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Data Augmentation:</a:t>
            </a:r>
            <a:r>
              <a:rPr lang="en" sz="1600">
                <a:solidFill>
                  <a:schemeClr val="dk1"/>
                </a:solidFill>
              </a:rPr>
              <a:t> Combat overfitting and improve generalization.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Hyperparameter Optimization:</a:t>
            </a:r>
            <a:r>
              <a:rPr lang="en" sz="1600">
                <a:solidFill>
                  <a:schemeClr val="dk1"/>
                </a:solidFill>
              </a:rPr>
              <a:t> Fine-tune learning rate, epochs, etc.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Advanced Techniques:</a:t>
            </a:r>
            <a:r>
              <a:rPr lang="en" sz="1600">
                <a:solidFill>
                  <a:schemeClr val="dk1"/>
                </a:solidFill>
              </a:rPr>
              <a:t> Cross-validation, label smoothing.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Detailed Error Analysis:</a:t>
            </a:r>
            <a:r>
              <a:rPr lang="en" sz="1600">
                <a:solidFill>
                  <a:schemeClr val="dk1"/>
                </a:solidFill>
              </a:rPr>
              <a:t> Investigate specific failure modes by class/aspect type.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Summary:</a:t>
            </a:r>
            <a:r>
              <a:rPr lang="en" sz="1600">
                <a:solidFill>
                  <a:schemeClr val="dk1"/>
                </a:solidFill>
              </a:rPr>
              <a:t> Implemented and compared a Transformer (RoBERTa) pipeline against an LSTM baseline for ABSA on restaurant reviews.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Key Finding:</a:t>
            </a:r>
            <a:r>
              <a:rPr lang="en" sz="1600">
                <a:solidFill>
                  <a:schemeClr val="dk1"/>
                </a:solidFill>
              </a:rPr>
              <a:t> The full RoBERTa pipeline significantly outperformed the LSTM baseline (0.74 vs 0.65 end-to-end F1), demonstrating the effectiveness of Transformer models for aspect-specific sentiment classification.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Implication:</a:t>
            </a:r>
            <a:r>
              <a:rPr lang="en" sz="1600">
                <a:solidFill>
                  <a:schemeClr val="dk1"/>
                </a:solidFill>
              </a:rPr>
              <a:t> State of-the art approaches using Transformers are highly beneficial for fine-grained sentiment tasks.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Outlook:</a:t>
            </a:r>
            <a:r>
              <a:rPr lang="en" sz="1600">
                <a:solidFill>
                  <a:schemeClr val="dk1"/>
                </a:solidFill>
              </a:rPr>
              <a:t> While promising, performance can likely be improved further by addressing error propagation and fine-tuning robustness.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2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Statement</a:t>
            </a:r>
            <a:endParaRPr sz="2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ABSA?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276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General Sentiment Analysis: Classifies overall text sentiment (e.g., Positive/Negative review).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Limitation: Misses fine-grained details.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Limitation: Misses fine-grained details.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Aspect-Based Sentiment Analysis (ABSA): A deeper dive.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system needs to track individual topics or features that enter the assessment as well as connect related sentiment values to these aspects.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Example: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delicious pizza received high praise yet the staff provided slow service.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Sub-tasks: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extraction system detects "pizza" and "service" through Aspect Term Extraction (ATE).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Aspect Sentiment Classification (ASC): Assigning "positive", "negative".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ABSA Important?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Through Business Intelligence the company can acquire specific customer opinions regarding individual elements of their products or services such as food quality and prices and staff performance and restaurant environment.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system reveals precise areas for enhancement including solutions for slow service and pizza promotions based on customer feedback.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 examination of customer sentiment regarding individual product characteristics can be tracked both within and among competitors through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analysis requires interpretation of text context along with negation detection and evaluation of different elements and sentiments which exist throughout complicated sentences.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&amp; Contribution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Goal: To implement and compare two deep learning pipeline approaches for end-to-end ABSA on restaurant reviews.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Approach 1 (Pipeline): Modern Transformer (RoBERTa) for both ATE and ASC.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Approach 2 (Baseline): Transformer (RoBERTa) for ATE + BiLSTM and ASC.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Contribution: Empirically quantify the performance difference between a state-of-the-art Transformer ASC and a strong LSTM baseline ASC within the same ATE framework on this dataset.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Source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SemEval Restaurant Review Dataset (Restaurants_Train.xml).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Size: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Total Sentences: 3044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Training Split: 2435 sentences (80%)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Test Split: 609 sentences (20%)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Annotations: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Sentences marked with &lt;sentence&gt;.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Aspect terms marked with &lt;aspectTerm&gt;, including: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term: The aspect text (e.g., "staff").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from/to: Character offsets.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polarity: Sentiment label.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Sentiment Classes (4):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positive, negative, neutral, conflict.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Example Annotation (from ID 3121):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&lt;sentence id="3121"&gt;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&lt;text&gt;But the staff was so horrible to us.&lt;/text&gt;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&lt;aspectTerms&gt;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&lt;aspectTerm term="staff" polarity="negative" from="8" to="13" /&gt;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&lt;/aspectTerms&gt;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&lt;/sentence&gt;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 &amp; Baseline - Overall Pipeline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Two-Stage Pipeline Approach: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ATE Model: Identifies aspect term spans in the sentence.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ASC Model: Classifies sentiment for each term found by ATE.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SHARED Component: Both approaches use the exact same trained ATE model.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Model: RoBERTa-base (roberta-base) fine-tuned for Token Classification.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Output: BIO tags (B-ASP, I-ASP, O) per token.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DIFFERENT Component: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ASC model differs between approaches.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Model: Transformer Pipeline ASC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ASC Model: RoBERTa-base (roberta-base) fine-tuned for Sequence Classification.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Input Format: Provides sentence context and target aspect.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&lt;s&gt; sentence_text &lt;/s&gt;&lt;/s&gt; aspect_term_text &lt;/s&gt;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Output: Predicts one of 4 sentiment labels (positive, negative, neutral, conflict) for the given aspect term.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Rationale: Leverages RoBERTa's pre-training and self-attention to understand context relevant to the specific aspect term.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ASC Model: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Custom Bidirectional LSTM (BiLSTM) network.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Architecture: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Word Embedding Layer (trained from scratch, dim=100).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BiLSTM Layer (1 layer, hidden dim=128 per direction).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Aspect Pooling (Average Pooling over BiLSTM states for aspect tokens).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Linear Classification Layer (Output 4 sentiment classes).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Input: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Sequence of word indices (from custom vocab), start/end token indices of the aspect.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Rationale: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Represents a strong pre-Transformer deep learning baseline that models sequence but lacks Transformer's attention mechanism.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