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4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55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5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20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2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06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286A-7F9B-4E5A-A774-9C9BD54ADF84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0ABD-C45F-4F01-AA07-BDDAC0450B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47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4A4216B-7A74-4D8F-BC9F-AAD3E21D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5" y="1870403"/>
            <a:ext cx="5803710" cy="52174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9D07378-B72D-4F4D-BFBF-30451BA597C5}"/>
              </a:ext>
            </a:extLst>
          </p:cNvPr>
          <p:cNvSpPr txBox="1"/>
          <p:nvPr/>
        </p:nvSpPr>
        <p:spPr>
          <a:xfrm>
            <a:off x="668740" y="368490"/>
            <a:ext cx="552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 1</a:t>
            </a:r>
          </a:p>
          <a:p>
            <a:r>
              <a:rPr lang="de-DE" sz="1600" dirty="0"/>
              <a:t>E-modul: 2000000000.0 </a:t>
            </a:r>
          </a:p>
          <a:p>
            <a:r>
              <a:rPr lang="de-DE" sz="1600" dirty="0"/>
              <a:t>Querschnitt A: 0.000314159265358979 (2cm Durchmesser in m)</a:t>
            </a:r>
          </a:p>
          <a:p>
            <a:r>
              <a:rPr lang="de-DE" sz="1600" dirty="0"/>
              <a:t>Alle Abmessungen sind in m gegeben</a:t>
            </a:r>
          </a:p>
        </p:txBody>
      </p:sp>
    </p:spTree>
    <p:extLst>
      <p:ext uri="{BB962C8B-B14F-4D97-AF65-F5344CB8AC3E}">
        <p14:creationId xmlns:p14="http://schemas.microsoft.com/office/powerpoint/2010/main" val="323642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C50603-88D8-4811-B015-B21236B2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2" y="2916688"/>
            <a:ext cx="5993456" cy="35830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34E3A66-90D0-4704-94B0-031A53BFBB5A}"/>
              </a:ext>
            </a:extLst>
          </p:cNvPr>
          <p:cNvSpPr txBox="1"/>
          <p:nvPr/>
        </p:nvSpPr>
        <p:spPr>
          <a:xfrm>
            <a:off x="668740" y="750627"/>
            <a:ext cx="552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Model 2</a:t>
            </a:r>
          </a:p>
          <a:p>
            <a:r>
              <a:rPr lang="de-DE" sz="1600" dirty="0"/>
              <a:t>E-modul: 2000000000.0 </a:t>
            </a:r>
          </a:p>
          <a:p>
            <a:r>
              <a:rPr lang="de-DE" sz="1600" dirty="0"/>
              <a:t>Querschnitt A: 0.000314159265358979 (2cm Durchmesser in m)</a:t>
            </a:r>
          </a:p>
          <a:p>
            <a:r>
              <a:rPr lang="de-DE" sz="1600" dirty="0"/>
              <a:t>Alle Abmessungen sind in m gegeben</a:t>
            </a:r>
          </a:p>
        </p:txBody>
      </p:sp>
    </p:spTree>
    <p:extLst>
      <p:ext uri="{BB962C8B-B14F-4D97-AF65-F5344CB8AC3E}">
        <p14:creationId xmlns:p14="http://schemas.microsoft.com/office/powerpoint/2010/main" val="214236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8C7728C-E8D0-4CF4-BACE-18A953210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2" y="1918934"/>
            <a:ext cx="6160376" cy="54508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84558B-A653-4D2E-8DB0-8D31487E9A14}"/>
              </a:ext>
            </a:extLst>
          </p:cNvPr>
          <p:cNvSpPr txBox="1"/>
          <p:nvPr/>
        </p:nvSpPr>
        <p:spPr>
          <a:xfrm>
            <a:off x="668740" y="368490"/>
            <a:ext cx="552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Model 3</a:t>
            </a:r>
            <a:endParaRPr lang="de-DE" sz="2400" b="1" dirty="0"/>
          </a:p>
          <a:p>
            <a:r>
              <a:rPr lang="de-DE" sz="1600" dirty="0"/>
              <a:t>E-modul: 2000000000.0 </a:t>
            </a:r>
          </a:p>
          <a:p>
            <a:r>
              <a:rPr lang="de-DE" sz="1600" dirty="0"/>
              <a:t>Querschnitt A: 0.000314159265358979 (2cm Durchmesser in m)</a:t>
            </a:r>
          </a:p>
          <a:p>
            <a:r>
              <a:rPr lang="de-DE" sz="1600" dirty="0"/>
              <a:t>Alle Abmessungen sind in m gegeben</a:t>
            </a:r>
          </a:p>
        </p:txBody>
      </p:sp>
    </p:spTree>
    <p:extLst>
      <p:ext uri="{BB962C8B-B14F-4D97-AF65-F5344CB8AC3E}">
        <p14:creationId xmlns:p14="http://schemas.microsoft.com/office/powerpoint/2010/main" val="74907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A4-Papier (210 x 297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Grönberg</dc:creator>
  <cp:lastModifiedBy>Jannis Grönberg</cp:lastModifiedBy>
  <cp:revision>1</cp:revision>
  <dcterms:created xsi:type="dcterms:W3CDTF">2019-06-01T15:57:09Z</dcterms:created>
  <dcterms:modified xsi:type="dcterms:W3CDTF">2019-06-01T16:01:18Z</dcterms:modified>
</cp:coreProperties>
</file>