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4383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TY-</a:t>
            </a:r>
            <a:r>
              <a:rPr lang="en-US" sz="4800" dirty="0" err="1" smtClean="0"/>
              <a:t>TechElevate</a:t>
            </a:r>
            <a:r>
              <a:rPr lang="en-US" sz="4800" dirty="0" smtClean="0"/>
              <a:t>-</a:t>
            </a:r>
            <a:r>
              <a:rPr lang="en-US" sz="4800" dirty="0" err="1" smtClean="0"/>
              <a:t>UseCase</a:t>
            </a:r>
            <a:r>
              <a:rPr lang="en-US" sz="4800" dirty="0" smtClean="0"/>
              <a:t>-Forestry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4572000"/>
            <a:ext cx="4800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</a:t>
            </a:r>
            <a:r>
              <a:rPr lang="en-US" sz="2800" dirty="0" smtClean="0"/>
              <a:t>CREATED BY,</a:t>
            </a:r>
          </a:p>
          <a:p>
            <a:r>
              <a:rPr lang="en-US" sz="2000" dirty="0" smtClean="0"/>
              <a:t> </a:t>
            </a:r>
            <a:r>
              <a:rPr lang="en-US" sz="2400" dirty="0" smtClean="0"/>
              <a:t>                     SUSMITA</a:t>
            </a:r>
            <a:r>
              <a:rPr lang="en-US" dirty="0" smtClean="0"/>
              <a:t> </a:t>
            </a:r>
            <a:r>
              <a:rPr lang="en-US" sz="2400" dirty="0" smtClean="0"/>
              <a:t>SEN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TY-TechElevate-UseCase-Forestry Management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2006-08-16T00:00:00Z</dcterms:created>
  <dcterms:modified xsi:type="dcterms:W3CDTF">2019-12-04T11:55:37Z</dcterms:modified>
</cp:coreProperties>
</file>