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6"/>
  </p:notesMasterIdLst>
  <p:sldIdLst>
    <p:sldId id="268" r:id="rId3"/>
    <p:sldId id="257" r:id="rId4"/>
    <p:sldId id="285" r:id="rId5"/>
    <p:sldId id="258" r:id="rId6"/>
    <p:sldId id="276" r:id="rId7"/>
    <p:sldId id="283" r:id="rId8"/>
    <p:sldId id="284" r:id="rId9"/>
    <p:sldId id="263" r:id="rId10"/>
    <p:sldId id="286" r:id="rId11"/>
    <p:sldId id="271" r:id="rId12"/>
    <p:sldId id="287" r:id="rId13"/>
    <p:sldId id="288" r:id="rId14"/>
    <p:sldId id="289" r:id="rId15"/>
    <p:sldId id="290" r:id="rId16"/>
    <p:sldId id="291" r:id="rId17"/>
    <p:sldId id="277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0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86E7F-8751-4E66-A5C1-85700F5DA90A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8C18F-A09F-4400-9E22-F7A856076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314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da0dbb9948_0_3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da0dbb9948_0_3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da0dbb9948_0_3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da0dbb9948_0_3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da0dbb9948_0_3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da0dbb9948_0_3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717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da0dbb9948_0_3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da0dbb9948_0_3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379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da0dbb9948_0_3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da0dbb9948_0_3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586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da0dbb9948_0_3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da0dbb9948_0_3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16472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da0dbb9948_0_1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da0dbb9948_0_1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995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da0dbb9948_0_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da0dbb9948_0_9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da0dbb9948_0_1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da0dbb9948_0_1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69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da0dbb9948_0_1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da0dbb9948_0_1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54953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da0dbb9948_0_1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da0dbb9948_0_1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739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da0dbb9948_0_1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da0dbb9948_0_1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73558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da0dbb9948_0_1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da0dbb9948_0_1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327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da0dbb9948_0_1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da0dbb9948_0_1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14507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da0dbb9948_0_1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da0dbb9948_0_1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472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da0dbb9948_0_1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da0dbb9948_0_1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6107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da0dbb9948_0_1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da0dbb9948_0_1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91254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da0dbb9948_0_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da0dbb9948_0_9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6876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da0dbb9948_0_3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da0dbb9948_0_3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13039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da0dbb9948_0_3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da0dbb9948_0_3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6832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da0dbb9948_0_3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da0dbb9948_0_3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265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8960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da0dbb9948_0_3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da0dbb9948_0_3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8925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da0dbb9948_0_3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da0dbb9948_0_3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4765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da0dbb9948_0_1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da0dbb9948_0_1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35012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da0dbb9948_0_199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da0dbb9948_0_199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9b1243d5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d9b1243d5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da0dbb9948_0_9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da0dbb9948_0_9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da0dbb9948_0_1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da0dbb9948_0_1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da0dbb9948_0_1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da0dbb9948_0_1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0241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da0dbb994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da0dbb9948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da0dbb994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da0dbb9948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554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hyperlink" Target="http://bit.ly/2TtBDfr" TargetMode="Externa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3C35C-BCB9-8BF8-D9A2-449D4B2DA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2BD311-43FF-9085-BC84-86F6658CB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FC675E-070E-D7E5-D32E-1DC5AA05E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4B2A-9590-42FA-BD1C-1845F57BC354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416500-652A-B081-01D8-53FCEFDCA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2A5F3C-0051-4B9B-7092-AE39687D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E8CF-1C87-4F9D-934A-3EC94EE14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771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15F527-0CBE-DCB3-4F6A-DCD1FD14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978D9C4-C6C1-2825-C457-7B8357EBC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6398FF-F066-2DBF-5834-024939285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4B2A-9590-42FA-BD1C-1845F57BC354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F2684D-170C-4385-A491-ECC26D306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DE2B55-F187-1770-AAE9-5F8F17BFD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E8CF-1C87-4F9D-934A-3EC94EE14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5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FC059C0-3974-CCE8-DB9F-E0A9CC2E1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D5AD6B-8250-6BFC-5744-1B1DF681D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03EE95-09F3-43C4-8813-C38FD7CC8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4B2A-9590-42FA-BD1C-1845F57BC354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C9B196-F4E6-EC52-F360-5B73254F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278D42-1BEE-6201-4DFF-7AF31191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E8CF-1C87-4F9D-934A-3EC94EE14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737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57133" y="1256259"/>
            <a:ext cx="9277600" cy="33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200000" y="5178175"/>
            <a:ext cx="5792000" cy="6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4201" y="921214"/>
            <a:ext cx="11788711" cy="311413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194200" y="6037765"/>
            <a:ext cx="11803600" cy="28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194200" y="5047175"/>
            <a:ext cx="11803600" cy="89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194200" y="6415165"/>
            <a:ext cx="11803600" cy="28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05904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960000" y="2453100"/>
            <a:ext cx="4985600" cy="25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7066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1092467" y="899667"/>
            <a:ext cx="1409200" cy="14148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960000" y="5007100"/>
            <a:ext cx="34088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087752" y="1788350"/>
            <a:ext cx="6436699" cy="3383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4339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6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1219170" lvl="1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194200" y="6415165"/>
            <a:ext cx="11803600" cy="28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19484" y="-1309400"/>
            <a:ext cx="2756565" cy="2756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170183" y="3113200"/>
            <a:ext cx="2756565" cy="2756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3316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2"/>
          </p:nvPr>
        </p:nvSpPr>
        <p:spPr>
          <a:xfrm>
            <a:off x="1824367" y="4090967"/>
            <a:ext cx="39612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3"/>
          </p:nvPr>
        </p:nvSpPr>
        <p:spPr>
          <a:xfrm>
            <a:off x="6406333" y="4090967"/>
            <a:ext cx="39616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6406343" y="4842733"/>
            <a:ext cx="3961600" cy="11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1824633" y="4842733"/>
            <a:ext cx="3961200" cy="11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806739" y="-278439"/>
            <a:ext cx="2756565" cy="275656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/>
          <p:nvPr/>
        </p:nvSpPr>
        <p:spPr>
          <a:xfrm>
            <a:off x="194200" y="6415165"/>
            <a:ext cx="11803600" cy="28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34" name="Google Shape;3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32000" y="3337334"/>
            <a:ext cx="2756565" cy="2756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8609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1924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2655533" y="1834200"/>
            <a:ext cx="6911600" cy="23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13333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3323567" y="4250533"/>
            <a:ext cx="5575600" cy="8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56649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630311" y="1566500"/>
            <a:ext cx="89332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33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pic>
        <p:nvPicPr>
          <p:cNvPr id="42" name="Google Shape;4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4201" y="2481039"/>
            <a:ext cx="11788711" cy="3114133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/>
          <p:nvPr/>
        </p:nvSpPr>
        <p:spPr>
          <a:xfrm>
            <a:off x="194200" y="6037765"/>
            <a:ext cx="11803600" cy="28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8"/>
          <p:cNvSpPr/>
          <p:nvPr/>
        </p:nvSpPr>
        <p:spPr>
          <a:xfrm>
            <a:off x="194200" y="6415165"/>
            <a:ext cx="11803600" cy="28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204869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960000" y="1746767"/>
            <a:ext cx="5568000" cy="20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960000" y="4075200"/>
            <a:ext cx="5568000" cy="12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8" name="Google Shape;4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806739" y="-278439"/>
            <a:ext cx="2756565" cy="275656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9"/>
          <p:cNvSpPr/>
          <p:nvPr/>
        </p:nvSpPr>
        <p:spPr>
          <a:xfrm>
            <a:off x="194200" y="6415165"/>
            <a:ext cx="11803600" cy="28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50" name="Google Shape;5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32000" y="3337334"/>
            <a:ext cx="2756565" cy="2756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588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D13D7-8674-B4DA-F2BB-9AD0A169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ACFC73-2F0A-B054-21A7-035F4C59F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FCCBAC-4E51-D360-7D29-B54DD97F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4B2A-9590-42FA-BD1C-1845F57BC354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81DB08-C334-FBA4-8138-95E7BF30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D58C43-0874-F7F2-1234-21552508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E8CF-1C87-4F9D-934A-3EC94EE14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643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680900" y="1770600"/>
            <a:ext cx="4714400" cy="33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6867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1748133"/>
            <a:ext cx="8768000" cy="2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3333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ubTitle" idx="1"/>
          </p:nvPr>
        </p:nvSpPr>
        <p:spPr>
          <a:xfrm>
            <a:off x="1712000" y="4345433"/>
            <a:ext cx="8768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pic>
        <p:nvPicPr>
          <p:cNvPr id="56" name="Google Shape;5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4201" y="-1617875"/>
            <a:ext cx="11788711" cy="311413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1"/>
          <p:cNvSpPr/>
          <p:nvPr/>
        </p:nvSpPr>
        <p:spPr>
          <a:xfrm>
            <a:off x="194200" y="6415165"/>
            <a:ext cx="11803600" cy="28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260481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1922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3021984" y="1966384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3021984" y="2669984"/>
            <a:ext cx="3074000" cy="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/>
          </p:nvPr>
        </p:nvSpPr>
        <p:spPr>
          <a:xfrm>
            <a:off x="6096009" y="1966384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3"/>
          </p:nvPr>
        </p:nvSpPr>
        <p:spPr>
          <a:xfrm>
            <a:off x="6096011" y="2669984"/>
            <a:ext cx="3074000" cy="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3021984" y="3980601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5"/>
          </p:nvPr>
        </p:nvSpPr>
        <p:spPr>
          <a:xfrm>
            <a:off x="3021984" y="4684216"/>
            <a:ext cx="3074000" cy="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6096009" y="3980601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7"/>
          </p:nvPr>
        </p:nvSpPr>
        <p:spPr>
          <a:xfrm>
            <a:off x="6096011" y="4684216"/>
            <a:ext cx="3074000" cy="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1421200" y="1982987"/>
            <a:ext cx="1397600" cy="13976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9" hasCustomPrompt="1"/>
          </p:nvPr>
        </p:nvSpPr>
        <p:spPr>
          <a:xfrm>
            <a:off x="1421200" y="4001033"/>
            <a:ext cx="1397600" cy="13976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3" hasCustomPrompt="1"/>
          </p:nvPr>
        </p:nvSpPr>
        <p:spPr>
          <a:xfrm>
            <a:off x="9373200" y="1982987"/>
            <a:ext cx="1397600" cy="13976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4" hasCustomPrompt="1"/>
          </p:nvPr>
        </p:nvSpPr>
        <p:spPr>
          <a:xfrm>
            <a:off x="9373200" y="4001033"/>
            <a:ext cx="1397600" cy="13976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194200" y="6037765"/>
            <a:ext cx="11803600" cy="28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13"/>
          <p:cNvSpPr/>
          <p:nvPr/>
        </p:nvSpPr>
        <p:spPr>
          <a:xfrm>
            <a:off x="194200" y="6415165"/>
            <a:ext cx="11803600" cy="28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594790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5872867" y="2453100"/>
            <a:ext cx="4985600" cy="25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70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title" idx="2" hasCustomPrompt="1"/>
          </p:nvPr>
        </p:nvSpPr>
        <p:spPr>
          <a:xfrm>
            <a:off x="9307333" y="899667"/>
            <a:ext cx="1409200" cy="14148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7449667" y="5007100"/>
            <a:ext cx="34088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332482" y="1788350"/>
            <a:ext cx="6436699" cy="3383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49727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189200" y="4655451"/>
            <a:ext cx="5813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1"/>
          </p:nvPr>
        </p:nvSpPr>
        <p:spPr>
          <a:xfrm>
            <a:off x="2608600" y="2542251"/>
            <a:ext cx="6974800" cy="16960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123825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08601" y="-2188002"/>
            <a:ext cx="6974800" cy="3666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41265" y="6017999"/>
            <a:ext cx="6974800" cy="3666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22843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4934967" y="4018067"/>
            <a:ext cx="6297200" cy="1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4935000" y="3001300"/>
            <a:ext cx="609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55766" y="-838398"/>
            <a:ext cx="6098401" cy="320552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>
            <a:off x="194200" y="6037765"/>
            <a:ext cx="11803600" cy="28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16"/>
          <p:cNvSpPr/>
          <p:nvPr/>
        </p:nvSpPr>
        <p:spPr>
          <a:xfrm>
            <a:off x="194200" y="6415165"/>
            <a:ext cx="11803600" cy="28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117184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960000" y="3476143"/>
            <a:ext cx="5449200" cy="25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  <a:defRPr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087752" y="1788350"/>
            <a:ext cx="6436699" cy="3383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24216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960000" y="2457667"/>
            <a:ext cx="4826800" cy="34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  <a:defRPr>
                <a:solidFill>
                  <a:srgbClr val="434343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45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194200" y="6415165"/>
            <a:ext cx="11803600" cy="28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63767" y="1732734"/>
            <a:ext cx="3392568" cy="3392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99766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 idx="2"/>
          </p:nvPr>
        </p:nvSpPr>
        <p:spPr>
          <a:xfrm>
            <a:off x="1824367" y="4090967"/>
            <a:ext cx="39612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title" idx="3"/>
          </p:nvPr>
        </p:nvSpPr>
        <p:spPr>
          <a:xfrm>
            <a:off x="6406333" y="4090967"/>
            <a:ext cx="39616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1"/>
          </p:nvPr>
        </p:nvSpPr>
        <p:spPr>
          <a:xfrm>
            <a:off x="6406337" y="4842733"/>
            <a:ext cx="3961600" cy="8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4"/>
          </p:nvPr>
        </p:nvSpPr>
        <p:spPr>
          <a:xfrm>
            <a:off x="1824633" y="4842733"/>
            <a:ext cx="3961200" cy="8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194200" y="6415165"/>
            <a:ext cx="11803600" cy="28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1496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D83901-F237-5432-785C-5116AD955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232207-99E4-FE9B-0EBE-57DABEF30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9BDAF0-998C-237F-4CB6-17FE8F84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4B2A-9590-42FA-BD1C-1845F57BC354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96B8E6-D440-0113-91C0-6A9E24C3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BC81B6-83BE-5AB1-82B2-117B7DBB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E8CF-1C87-4F9D-934A-3EC94EE14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4858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 idx="2"/>
          </p:nvPr>
        </p:nvSpPr>
        <p:spPr>
          <a:xfrm>
            <a:off x="1250267" y="4078616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"/>
          </p:nvPr>
        </p:nvSpPr>
        <p:spPr>
          <a:xfrm>
            <a:off x="1250267" y="4795429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 idx="3"/>
          </p:nvPr>
        </p:nvSpPr>
        <p:spPr>
          <a:xfrm>
            <a:off x="4645892" y="4078616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4"/>
          </p:nvPr>
        </p:nvSpPr>
        <p:spPr>
          <a:xfrm>
            <a:off x="4645899" y="4795429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 idx="5"/>
          </p:nvPr>
        </p:nvSpPr>
        <p:spPr>
          <a:xfrm>
            <a:off x="8041528" y="4078616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ubTitle" idx="6"/>
          </p:nvPr>
        </p:nvSpPr>
        <p:spPr>
          <a:xfrm>
            <a:off x="8041532" y="4795429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19484" y="-1309400"/>
            <a:ext cx="2756565" cy="2756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170183" y="3113200"/>
            <a:ext cx="2756565" cy="275656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/>
          <p:nvPr/>
        </p:nvSpPr>
        <p:spPr>
          <a:xfrm>
            <a:off x="194200" y="6415165"/>
            <a:ext cx="11803600" cy="28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262018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title" idx="2"/>
          </p:nvPr>
        </p:nvSpPr>
        <p:spPr>
          <a:xfrm>
            <a:off x="1250267" y="4150333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1"/>
          </p:nvPr>
        </p:nvSpPr>
        <p:spPr>
          <a:xfrm>
            <a:off x="1250267" y="4675900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title" idx="3"/>
          </p:nvPr>
        </p:nvSpPr>
        <p:spPr>
          <a:xfrm>
            <a:off x="4645892" y="4150333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ubTitle" idx="4"/>
          </p:nvPr>
        </p:nvSpPr>
        <p:spPr>
          <a:xfrm>
            <a:off x="4645895" y="4675900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title" idx="5"/>
          </p:nvPr>
        </p:nvSpPr>
        <p:spPr>
          <a:xfrm>
            <a:off x="8041528" y="4150333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6"/>
          </p:nvPr>
        </p:nvSpPr>
        <p:spPr>
          <a:xfrm>
            <a:off x="8041532" y="4675900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806739" y="-278439"/>
            <a:ext cx="2756565" cy="2756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37167" y="3337334"/>
            <a:ext cx="2756565" cy="275656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/>
          <p:nvPr/>
        </p:nvSpPr>
        <p:spPr>
          <a:xfrm>
            <a:off x="194200" y="6415165"/>
            <a:ext cx="11803600" cy="28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161097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title" idx="2"/>
          </p:nvPr>
        </p:nvSpPr>
        <p:spPr>
          <a:xfrm>
            <a:off x="1623967" y="2184561"/>
            <a:ext cx="2637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subTitle" idx="1"/>
          </p:nvPr>
        </p:nvSpPr>
        <p:spPr>
          <a:xfrm>
            <a:off x="1623967" y="2691676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title" idx="3"/>
          </p:nvPr>
        </p:nvSpPr>
        <p:spPr>
          <a:xfrm>
            <a:off x="7930411" y="2184561"/>
            <a:ext cx="2637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ubTitle" idx="4"/>
          </p:nvPr>
        </p:nvSpPr>
        <p:spPr>
          <a:xfrm>
            <a:off x="7930405" y="2691676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title" idx="5"/>
          </p:nvPr>
        </p:nvSpPr>
        <p:spPr>
          <a:xfrm>
            <a:off x="1623967" y="4095761"/>
            <a:ext cx="2637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ubTitle" idx="6"/>
          </p:nvPr>
        </p:nvSpPr>
        <p:spPr>
          <a:xfrm>
            <a:off x="1623967" y="4602876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title" idx="7"/>
          </p:nvPr>
        </p:nvSpPr>
        <p:spPr>
          <a:xfrm>
            <a:off x="7930411" y="4095761"/>
            <a:ext cx="2637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ubTitle" idx="8"/>
          </p:nvPr>
        </p:nvSpPr>
        <p:spPr>
          <a:xfrm>
            <a:off x="7930405" y="4602876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178951" y="-1916567"/>
            <a:ext cx="2756565" cy="2756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106616" y="-538283"/>
            <a:ext cx="2756565" cy="275656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/>
          <p:nvPr/>
        </p:nvSpPr>
        <p:spPr>
          <a:xfrm>
            <a:off x="194200" y="6415165"/>
            <a:ext cx="11803600" cy="28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184011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title" idx="2"/>
          </p:nvPr>
        </p:nvSpPr>
        <p:spPr>
          <a:xfrm>
            <a:off x="1468233" y="2333447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subTitle" idx="1"/>
          </p:nvPr>
        </p:nvSpPr>
        <p:spPr>
          <a:xfrm>
            <a:off x="1468233" y="302583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title" idx="3"/>
          </p:nvPr>
        </p:nvSpPr>
        <p:spPr>
          <a:xfrm>
            <a:off x="4771931" y="2333447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subTitle" idx="4"/>
          </p:nvPr>
        </p:nvSpPr>
        <p:spPr>
          <a:xfrm>
            <a:off x="4771931" y="302583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title" idx="5"/>
          </p:nvPr>
        </p:nvSpPr>
        <p:spPr>
          <a:xfrm>
            <a:off x="1468233" y="4651047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subTitle" idx="6"/>
          </p:nvPr>
        </p:nvSpPr>
        <p:spPr>
          <a:xfrm>
            <a:off x="1468233" y="534343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title" idx="7"/>
          </p:nvPr>
        </p:nvSpPr>
        <p:spPr>
          <a:xfrm>
            <a:off x="4771931" y="4651047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subTitle" idx="8"/>
          </p:nvPr>
        </p:nvSpPr>
        <p:spPr>
          <a:xfrm>
            <a:off x="4771931" y="534343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title" idx="9"/>
          </p:nvPr>
        </p:nvSpPr>
        <p:spPr>
          <a:xfrm>
            <a:off x="8075636" y="2333447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subTitle" idx="13"/>
          </p:nvPr>
        </p:nvSpPr>
        <p:spPr>
          <a:xfrm>
            <a:off x="8075636" y="302583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title" idx="14"/>
          </p:nvPr>
        </p:nvSpPr>
        <p:spPr>
          <a:xfrm>
            <a:off x="8075636" y="4651047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subTitle" idx="15"/>
          </p:nvPr>
        </p:nvSpPr>
        <p:spPr>
          <a:xfrm>
            <a:off x="8075636" y="534343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19093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 hasCustomPrompt="1"/>
          </p:nvPr>
        </p:nvSpPr>
        <p:spPr>
          <a:xfrm>
            <a:off x="2964800" y="893633"/>
            <a:ext cx="62624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8" name="Google Shape;158;p24"/>
          <p:cNvSpPr txBox="1">
            <a:spLocks noGrp="1"/>
          </p:cNvSpPr>
          <p:nvPr>
            <p:ph type="subTitle" idx="1"/>
          </p:nvPr>
        </p:nvSpPr>
        <p:spPr>
          <a:xfrm>
            <a:off x="2964800" y="1683644"/>
            <a:ext cx="6262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title" idx="2" hasCustomPrompt="1"/>
          </p:nvPr>
        </p:nvSpPr>
        <p:spPr>
          <a:xfrm>
            <a:off x="2964800" y="2623908"/>
            <a:ext cx="62624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0" name="Google Shape;160;p24"/>
          <p:cNvSpPr txBox="1">
            <a:spLocks noGrp="1"/>
          </p:cNvSpPr>
          <p:nvPr>
            <p:ph type="subTitle" idx="3"/>
          </p:nvPr>
        </p:nvSpPr>
        <p:spPr>
          <a:xfrm>
            <a:off x="2964800" y="3412653"/>
            <a:ext cx="6262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title" idx="4" hasCustomPrompt="1"/>
          </p:nvPr>
        </p:nvSpPr>
        <p:spPr>
          <a:xfrm>
            <a:off x="2964800" y="4354184"/>
            <a:ext cx="62624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2" name="Google Shape;162;p24"/>
          <p:cNvSpPr txBox="1">
            <a:spLocks noGrp="1"/>
          </p:cNvSpPr>
          <p:nvPr>
            <p:ph type="subTitle" idx="5"/>
          </p:nvPr>
        </p:nvSpPr>
        <p:spPr>
          <a:xfrm>
            <a:off x="2964800" y="5141663"/>
            <a:ext cx="6262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3132232" y="1788350"/>
            <a:ext cx="6436699" cy="3383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8887535" y="1788350"/>
            <a:ext cx="6436699" cy="3383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12360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1140333" y="2090451"/>
            <a:ext cx="2862400" cy="13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subTitle" idx="1"/>
          </p:nvPr>
        </p:nvSpPr>
        <p:spPr>
          <a:xfrm>
            <a:off x="1140333" y="3633284"/>
            <a:ext cx="4412000" cy="13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94972" y="-1745105"/>
            <a:ext cx="2756565" cy="2756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93262" y="6151128"/>
            <a:ext cx="2756565" cy="2756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087752" y="1788350"/>
            <a:ext cx="6436699" cy="3383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06622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7411500" y="2404048"/>
            <a:ext cx="3390400" cy="14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979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subTitle" idx="1"/>
          </p:nvPr>
        </p:nvSpPr>
        <p:spPr>
          <a:xfrm>
            <a:off x="6289000" y="3633767"/>
            <a:ext cx="4512800" cy="13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84262" y="-806205"/>
            <a:ext cx="2756565" cy="2756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332482" y="1788350"/>
            <a:ext cx="6436699" cy="3383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93697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1343533" y="2663516"/>
            <a:ext cx="4278400" cy="8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subTitle" idx="1"/>
          </p:nvPr>
        </p:nvSpPr>
        <p:spPr>
          <a:xfrm>
            <a:off x="1343533" y="3641852"/>
            <a:ext cx="4684800" cy="13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087752" y="1788350"/>
            <a:ext cx="6436699" cy="3383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262" y="6151128"/>
            <a:ext cx="2756565" cy="2756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0605" y="-1745105"/>
            <a:ext cx="2756565" cy="2756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00751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8"/>
          <p:cNvSpPr/>
          <p:nvPr/>
        </p:nvSpPr>
        <p:spPr>
          <a:xfrm flipH="1">
            <a:off x="10736199" y="599333"/>
            <a:ext cx="614733" cy="751667"/>
          </a:xfrm>
          <a:custGeom>
            <a:avLst/>
            <a:gdLst/>
            <a:ahLst/>
            <a:cxnLst/>
            <a:rect l="l" t="t" r="r" b="b"/>
            <a:pathLst>
              <a:path w="18442" h="22550" extrusionOk="0">
                <a:moveTo>
                  <a:pt x="8871" y="1574"/>
                </a:moveTo>
                <a:lnTo>
                  <a:pt x="11056" y="3584"/>
                </a:lnTo>
                <a:lnTo>
                  <a:pt x="13154" y="5638"/>
                </a:lnTo>
                <a:lnTo>
                  <a:pt x="15251" y="7735"/>
                </a:lnTo>
                <a:lnTo>
                  <a:pt x="17261" y="9877"/>
                </a:lnTo>
                <a:lnTo>
                  <a:pt x="8084" y="20801"/>
                </a:lnTo>
                <a:lnTo>
                  <a:pt x="8128" y="20233"/>
                </a:lnTo>
                <a:lnTo>
                  <a:pt x="8172" y="19621"/>
                </a:lnTo>
                <a:lnTo>
                  <a:pt x="8303" y="19053"/>
                </a:lnTo>
                <a:lnTo>
                  <a:pt x="8478" y="18485"/>
                </a:lnTo>
                <a:lnTo>
                  <a:pt x="8478" y="18310"/>
                </a:lnTo>
                <a:lnTo>
                  <a:pt x="8478" y="18179"/>
                </a:lnTo>
                <a:lnTo>
                  <a:pt x="8390" y="18092"/>
                </a:lnTo>
                <a:lnTo>
                  <a:pt x="8347" y="18005"/>
                </a:lnTo>
                <a:lnTo>
                  <a:pt x="8215" y="17917"/>
                </a:lnTo>
                <a:lnTo>
                  <a:pt x="8084" y="17873"/>
                </a:lnTo>
                <a:lnTo>
                  <a:pt x="7866" y="17873"/>
                </a:lnTo>
                <a:lnTo>
                  <a:pt x="7778" y="17742"/>
                </a:lnTo>
                <a:lnTo>
                  <a:pt x="7691" y="17699"/>
                </a:lnTo>
                <a:lnTo>
                  <a:pt x="7604" y="17655"/>
                </a:lnTo>
                <a:lnTo>
                  <a:pt x="5943" y="17524"/>
                </a:lnTo>
                <a:lnTo>
                  <a:pt x="4326" y="17480"/>
                </a:lnTo>
                <a:lnTo>
                  <a:pt x="2709" y="17524"/>
                </a:lnTo>
                <a:lnTo>
                  <a:pt x="1092" y="17611"/>
                </a:lnTo>
                <a:lnTo>
                  <a:pt x="1092" y="17611"/>
                </a:lnTo>
                <a:lnTo>
                  <a:pt x="1529" y="15951"/>
                </a:lnTo>
                <a:lnTo>
                  <a:pt x="1879" y="14246"/>
                </a:lnTo>
                <a:lnTo>
                  <a:pt x="2229" y="12542"/>
                </a:lnTo>
                <a:lnTo>
                  <a:pt x="2447" y="10838"/>
                </a:lnTo>
                <a:lnTo>
                  <a:pt x="2666" y="9090"/>
                </a:lnTo>
                <a:lnTo>
                  <a:pt x="2797" y="7386"/>
                </a:lnTo>
                <a:lnTo>
                  <a:pt x="2840" y="5638"/>
                </a:lnTo>
                <a:lnTo>
                  <a:pt x="2840" y="3890"/>
                </a:lnTo>
                <a:lnTo>
                  <a:pt x="8259" y="4764"/>
                </a:lnTo>
                <a:lnTo>
                  <a:pt x="8478" y="4764"/>
                </a:lnTo>
                <a:lnTo>
                  <a:pt x="8696" y="4676"/>
                </a:lnTo>
                <a:lnTo>
                  <a:pt x="8827" y="4502"/>
                </a:lnTo>
                <a:lnTo>
                  <a:pt x="8871" y="4414"/>
                </a:lnTo>
                <a:lnTo>
                  <a:pt x="8871" y="4283"/>
                </a:lnTo>
                <a:lnTo>
                  <a:pt x="8871" y="1574"/>
                </a:lnTo>
                <a:close/>
                <a:moveTo>
                  <a:pt x="8215" y="1"/>
                </a:moveTo>
                <a:lnTo>
                  <a:pt x="8084" y="88"/>
                </a:lnTo>
                <a:lnTo>
                  <a:pt x="7997" y="175"/>
                </a:lnTo>
                <a:lnTo>
                  <a:pt x="7953" y="306"/>
                </a:lnTo>
                <a:lnTo>
                  <a:pt x="7910" y="438"/>
                </a:lnTo>
                <a:lnTo>
                  <a:pt x="7910" y="3715"/>
                </a:lnTo>
                <a:lnTo>
                  <a:pt x="2491" y="2841"/>
                </a:lnTo>
                <a:lnTo>
                  <a:pt x="2272" y="2841"/>
                </a:lnTo>
                <a:lnTo>
                  <a:pt x="2054" y="2928"/>
                </a:lnTo>
                <a:lnTo>
                  <a:pt x="2010" y="3016"/>
                </a:lnTo>
                <a:lnTo>
                  <a:pt x="1923" y="3103"/>
                </a:lnTo>
                <a:lnTo>
                  <a:pt x="1879" y="3191"/>
                </a:lnTo>
                <a:lnTo>
                  <a:pt x="1879" y="3322"/>
                </a:lnTo>
                <a:lnTo>
                  <a:pt x="1879" y="5201"/>
                </a:lnTo>
                <a:lnTo>
                  <a:pt x="1835" y="7036"/>
                </a:lnTo>
                <a:lnTo>
                  <a:pt x="1704" y="8915"/>
                </a:lnTo>
                <a:lnTo>
                  <a:pt x="1486" y="10751"/>
                </a:lnTo>
                <a:lnTo>
                  <a:pt x="1224" y="12586"/>
                </a:lnTo>
                <a:lnTo>
                  <a:pt x="874" y="14421"/>
                </a:lnTo>
                <a:lnTo>
                  <a:pt x="481" y="16213"/>
                </a:lnTo>
                <a:lnTo>
                  <a:pt x="0" y="18005"/>
                </a:lnTo>
                <a:lnTo>
                  <a:pt x="0" y="18223"/>
                </a:lnTo>
                <a:lnTo>
                  <a:pt x="87" y="18442"/>
                </a:lnTo>
                <a:lnTo>
                  <a:pt x="262" y="18573"/>
                </a:lnTo>
                <a:lnTo>
                  <a:pt x="350" y="18616"/>
                </a:lnTo>
                <a:lnTo>
                  <a:pt x="437" y="18616"/>
                </a:lnTo>
                <a:lnTo>
                  <a:pt x="2229" y="18398"/>
                </a:lnTo>
                <a:lnTo>
                  <a:pt x="3977" y="18267"/>
                </a:lnTo>
                <a:lnTo>
                  <a:pt x="5768" y="18223"/>
                </a:lnTo>
                <a:lnTo>
                  <a:pt x="7516" y="18223"/>
                </a:lnTo>
                <a:lnTo>
                  <a:pt x="7385" y="18704"/>
                </a:lnTo>
                <a:lnTo>
                  <a:pt x="7254" y="19228"/>
                </a:lnTo>
                <a:lnTo>
                  <a:pt x="7210" y="19709"/>
                </a:lnTo>
                <a:lnTo>
                  <a:pt x="7123" y="20190"/>
                </a:lnTo>
                <a:lnTo>
                  <a:pt x="7123" y="20670"/>
                </a:lnTo>
                <a:lnTo>
                  <a:pt x="7123" y="21195"/>
                </a:lnTo>
                <a:lnTo>
                  <a:pt x="7167" y="21675"/>
                </a:lnTo>
                <a:lnTo>
                  <a:pt x="7210" y="22200"/>
                </a:lnTo>
                <a:lnTo>
                  <a:pt x="7254" y="22287"/>
                </a:lnTo>
                <a:lnTo>
                  <a:pt x="7341" y="22418"/>
                </a:lnTo>
                <a:lnTo>
                  <a:pt x="7429" y="22462"/>
                </a:lnTo>
                <a:lnTo>
                  <a:pt x="7560" y="22506"/>
                </a:lnTo>
                <a:lnTo>
                  <a:pt x="7691" y="22549"/>
                </a:lnTo>
                <a:lnTo>
                  <a:pt x="7822" y="22549"/>
                </a:lnTo>
                <a:lnTo>
                  <a:pt x="7953" y="22462"/>
                </a:lnTo>
                <a:lnTo>
                  <a:pt x="8041" y="22418"/>
                </a:lnTo>
                <a:lnTo>
                  <a:pt x="18266" y="10182"/>
                </a:lnTo>
                <a:lnTo>
                  <a:pt x="18397" y="10008"/>
                </a:lnTo>
                <a:lnTo>
                  <a:pt x="18441" y="9833"/>
                </a:lnTo>
                <a:lnTo>
                  <a:pt x="18397" y="9658"/>
                </a:lnTo>
                <a:lnTo>
                  <a:pt x="18266" y="9483"/>
                </a:lnTo>
                <a:lnTo>
                  <a:pt x="15994" y="7080"/>
                </a:lnTo>
                <a:lnTo>
                  <a:pt x="13634" y="4676"/>
                </a:lnTo>
                <a:lnTo>
                  <a:pt x="11231" y="2360"/>
                </a:lnTo>
                <a:lnTo>
                  <a:pt x="8740" y="132"/>
                </a:lnTo>
                <a:lnTo>
                  <a:pt x="8652" y="44"/>
                </a:lnTo>
                <a:lnTo>
                  <a:pt x="847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" name="Google Shape;185;p28"/>
          <p:cNvSpPr/>
          <p:nvPr/>
        </p:nvSpPr>
        <p:spPr>
          <a:xfrm flipH="1">
            <a:off x="518332" y="5336595"/>
            <a:ext cx="614741" cy="602632"/>
          </a:xfrm>
          <a:custGeom>
            <a:avLst/>
            <a:gdLst/>
            <a:ahLst/>
            <a:cxnLst/>
            <a:rect l="l" t="t" r="r" b="b"/>
            <a:pathLst>
              <a:path w="20059" h="19666" extrusionOk="0">
                <a:moveTo>
                  <a:pt x="9265" y="1"/>
                </a:moveTo>
                <a:lnTo>
                  <a:pt x="9177" y="88"/>
                </a:lnTo>
                <a:lnTo>
                  <a:pt x="9090" y="132"/>
                </a:lnTo>
                <a:lnTo>
                  <a:pt x="9003" y="219"/>
                </a:lnTo>
                <a:lnTo>
                  <a:pt x="8566" y="1137"/>
                </a:lnTo>
                <a:lnTo>
                  <a:pt x="8172" y="2098"/>
                </a:lnTo>
                <a:lnTo>
                  <a:pt x="7779" y="3016"/>
                </a:lnTo>
                <a:lnTo>
                  <a:pt x="7473" y="3978"/>
                </a:lnTo>
                <a:lnTo>
                  <a:pt x="7167" y="4939"/>
                </a:lnTo>
                <a:lnTo>
                  <a:pt x="6905" y="5900"/>
                </a:lnTo>
                <a:lnTo>
                  <a:pt x="6687" y="6905"/>
                </a:lnTo>
                <a:lnTo>
                  <a:pt x="6468" y="7910"/>
                </a:lnTo>
                <a:lnTo>
                  <a:pt x="6468" y="7998"/>
                </a:lnTo>
                <a:lnTo>
                  <a:pt x="5725" y="8042"/>
                </a:lnTo>
                <a:lnTo>
                  <a:pt x="4939" y="8085"/>
                </a:lnTo>
                <a:lnTo>
                  <a:pt x="3365" y="8304"/>
                </a:lnTo>
                <a:lnTo>
                  <a:pt x="1836" y="8566"/>
                </a:lnTo>
                <a:lnTo>
                  <a:pt x="306" y="8916"/>
                </a:lnTo>
                <a:lnTo>
                  <a:pt x="175" y="9003"/>
                </a:lnTo>
                <a:lnTo>
                  <a:pt x="88" y="9090"/>
                </a:lnTo>
                <a:lnTo>
                  <a:pt x="1" y="9178"/>
                </a:lnTo>
                <a:lnTo>
                  <a:pt x="1" y="9309"/>
                </a:lnTo>
                <a:lnTo>
                  <a:pt x="1" y="9484"/>
                </a:lnTo>
                <a:lnTo>
                  <a:pt x="44" y="9615"/>
                </a:lnTo>
                <a:lnTo>
                  <a:pt x="132" y="9702"/>
                </a:lnTo>
                <a:lnTo>
                  <a:pt x="219" y="9789"/>
                </a:lnTo>
                <a:lnTo>
                  <a:pt x="1399" y="10532"/>
                </a:lnTo>
                <a:lnTo>
                  <a:pt x="2011" y="10838"/>
                </a:lnTo>
                <a:lnTo>
                  <a:pt x="2623" y="11144"/>
                </a:lnTo>
                <a:lnTo>
                  <a:pt x="3234" y="11363"/>
                </a:lnTo>
                <a:lnTo>
                  <a:pt x="3846" y="11581"/>
                </a:lnTo>
                <a:lnTo>
                  <a:pt x="4152" y="11712"/>
                </a:lnTo>
                <a:lnTo>
                  <a:pt x="4458" y="11843"/>
                </a:lnTo>
                <a:lnTo>
                  <a:pt x="4676" y="12018"/>
                </a:lnTo>
                <a:lnTo>
                  <a:pt x="4851" y="12237"/>
                </a:lnTo>
                <a:lnTo>
                  <a:pt x="4939" y="12368"/>
                </a:lnTo>
                <a:lnTo>
                  <a:pt x="5026" y="12543"/>
                </a:lnTo>
                <a:lnTo>
                  <a:pt x="5070" y="12936"/>
                </a:lnTo>
                <a:lnTo>
                  <a:pt x="5070" y="13329"/>
                </a:lnTo>
                <a:lnTo>
                  <a:pt x="5026" y="13810"/>
                </a:lnTo>
                <a:lnTo>
                  <a:pt x="4895" y="14684"/>
                </a:lnTo>
                <a:lnTo>
                  <a:pt x="4764" y="15470"/>
                </a:lnTo>
                <a:lnTo>
                  <a:pt x="4414" y="19185"/>
                </a:lnTo>
                <a:lnTo>
                  <a:pt x="4414" y="19360"/>
                </a:lnTo>
                <a:lnTo>
                  <a:pt x="4502" y="19491"/>
                </a:lnTo>
                <a:lnTo>
                  <a:pt x="4589" y="19578"/>
                </a:lnTo>
                <a:lnTo>
                  <a:pt x="4720" y="19622"/>
                </a:lnTo>
                <a:lnTo>
                  <a:pt x="4851" y="19665"/>
                </a:lnTo>
                <a:lnTo>
                  <a:pt x="5026" y="19665"/>
                </a:lnTo>
                <a:lnTo>
                  <a:pt x="5157" y="19622"/>
                </a:lnTo>
                <a:lnTo>
                  <a:pt x="5288" y="19534"/>
                </a:lnTo>
                <a:lnTo>
                  <a:pt x="9352" y="15339"/>
                </a:lnTo>
                <a:lnTo>
                  <a:pt x="9352" y="15296"/>
                </a:lnTo>
                <a:lnTo>
                  <a:pt x="10051" y="15776"/>
                </a:lnTo>
                <a:lnTo>
                  <a:pt x="10751" y="16213"/>
                </a:lnTo>
                <a:lnTo>
                  <a:pt x="12236" y="17087"/>
                </a:lnTo>
                <a:lnTo>
                  <a:pt x="13722" y="17830"/>
                </a:lnTo>
                <a:lnTo>
                  <a:pt x="15252" y="18573"/>
                </a:lnTo>
                <a:lnTo>
                  <a:pt x="15383" y="18573"/>
                </a:lnTo>
                <a:lnTo>
                  <a:pt x="15514" y="18617"/>
                </a:lnTo>
                <a:lnTo>
                  <a:pt x="15645" y="18573"/>
                </a:lnTo>
                <a:lnTo>
                  <a:pt x="15732" y="18529"/>
                </a:lnTo>
                <a:lnTo>
                  <a:pt x="15863" y="18486"/>
                </a:lnTo>
                <a:lnTo>
                  <a:pt x="15907" y="18398"/>
                </a:lnTo>
                <a:lnTo>
                  <a:pt x="15951" y="18267"/>
                </a:lnTo>
                <a:lnTo>
                  <a:pt x="15951" y="18136"/>
                </a:lnTo>
                <a:lnTo>
                  <a:pt x="15863" y="17393"/>
                </a:lnTo>
                <a:lnTo>
                  <a:pt x="15732" y="16650"/>
                </a:lnTo>
                <a:lnTo>
                  <a:pt x="15558" y="15951"/>
                </a:lnTo>
                <a:lnTo>
                  <a:pt x="15339" y="15252"/>
                </a:lnTo>
                <a:lnTo>
                  <a:pt x="15164" y="14771"/>
                </a:lnTo>
                <a:lnTo>
                  <a:pt x="14946" y="14291"/>
                </a:lnTo>
                <a:lnTo>
                  <a:pt x="14552" y="13504"/>
                </a:lnTo>
                <a:lnTo>
                  <a:pt x="14421" y="13111"/>
                </a:lnTo>
                <a:lnTo>
                  <a:pt x="14378" y="12674"/>
                </a:lnTo>
                <a:lnTo>
                  <a:pt x="14378" y="12193"/>
                </a:lnTo>
                <a:lnTo>
                  <a:pt x="14465" y="11669"/>
                </a:lnTo>
                <a:lnTo>
                  <a:pt x="14596" y="11188"/>
                </a:lnTo>
                <a:lnTo>
                  <a:pt x="14815" y="10751"/>
                </a:lnTo>
                <a:lnTo>
                  <a:pt x="15077" y="10314"/>
                </a:lnTo>
                <a:lnTo>
                  <a:pt x="15339" y="9877"/>
                </a:lnTo>
                <a:lnTo>
                  <a:pt x="15645" y="9484"/>
                </a:lnTo>
                <a:lnTo>
                  <a:pt x="15995" y="9047"/>
                </a:lnTo>
                <a:lnTo>
                  <a:pt x="16781" y="8260"/>
                </a:lnTo>
                <a:lnTo>
                  <a:pt x="17568" y="7473"/>
                </a:lnTo>
                <a:lnTo>
                  <a:pt x="18398" y="6731"/>
                </a:lnTo>
                <a:lnTo>
                  <a:pt x="19185" y="6031"/>
                </a:lnTo>
                <a:lnTo>
                  <a:pt x="19884" y="5332"/>
                </a:lnTo>
                <a:lnTo>
                  <a:pt x="20015" y="5201"/>
                </a:lnTo>
                <a:lnTo>
                  <a:pt x="20059" y="5026"/>
                </a:lnTo>
                <a:lnTo>
                  <a:pt x="20015" y="4895"/>
                </a:lnTo>
                <a:lnTo>
                  <a:pt x="19971" y="4764"/>
                </a:lnTo>
                <a:lnTo>
                  <a:pt x="19840" y="4633"/>
                </a:lnTo>
                <a:lnTo>
                  <a:pt x="19709" y="4546"/>
                </a:lnTo>
                <a:lnTo>
                  <a:pt x="19578" y="4502"/>
                </a:lnTo>
                <a:lnTo>
                  <a:pt x="19403" y="4502"/>
                </a:lnTo>
                <a:lnTo>
                  <a:pt x="11974" y="6381"/>
                </a:lnTo>
                <a:lnTo>
                  <a:pt x="11581" y="4808"/>
                </a:lnTo>
                <a:lnTo>
                  <a:pt x="11056" y="3235"/>
                </a:lnTo>
                <a:lnTo>
                  <a:pt x="10488" y="1705"/>
                </a:lnTo>
                <a:lnTo>
                  <a:pt x="9789" y="219"/>
                </a:lnTo>
                <a:lnTo>
                  <a:pt x="9746" y="132"/>
                </a:lnTo>
                <a:lnTo>
                  <a:pt x="9614" y="45"/>
                </a:lnTo>
                <a:lnTo>
                  <a:pt x="9527" y="1"/>
                </a:ln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560583" y="-1309400"/>
            <a:ext cx="2756565" cy="2756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229084" y="3113200"/>
            <a:ext cx="2756565" cy="275656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/>
          <p:nvPr/>
        </p:nvSpPr>
        <p:spPr>
          <a:xfrm>
            <a:off x="194200" y="6415165"/>
            <a:ext cx="11803600" cy="28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855930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9"/>
          <p:cNvSpPr/>
          <p:nvPr/>
        </p:nvSpPr>
        <p:spPr>
          <a:xfrm rot="2316582" flipH="1">
            <a:off x="10924320" y="1282495"/>
            <a:ext cx="614721" cy="751652"/>
          </a:xfrm>
          <a:custGeom>
            <a:avLst/>
            <a:gdLst/>
            <a:ahLst/>
            <a:cxnLst/>
            <a:rect l="l" t="t" r="r" b="b"/>
            <a:pathLst>
              <a:path w="18442" h="22550" extrusionOk="0">
                <a:moveTo>
                  <a:pt x="8871" y="1574"/>
                </a:moveTo>
                <a:lnTo>
                  <a:pt x="11056" y="3584"/>
                </a:lnTo>
                <a:lnTo>
                  <a:pt x="13154" y="5638"/>
                </a:lnTo>
                <a:lnTo>
                  <a:pt x="15251" y="7735"/>
                </a:lnTo>
                <a:lnTo>
                  <a:pt x="17261" y="9877"/>
                </a:lnTo>
                <a:lnTo>
                  <a:pt x="8084" y="20801"/>
                </a:lnTo>
                <a:lnTo>
                  <a:pt x="8128" y="20233"/>
                </a:lnTo>
                <a:lnTo>
                  <a:pt x="8172" y="19621"/>
                </a:lnTo>
                <a:lnTo>
                  <a:pt x="8303" y="19053"/>
                </a:lnTo>
                <a:lnTo>
                  <a:pt x="8478" y="18485"/>
                </a:lnTo>
                <a:lnTo>
                  <a:pt x="8478" y="18310"/>
                </a:lnTo>
                <a:lnTo>
                  <a:pt x="8478" y="18179"/>
                </a:lnTo>
                <a:lnTo>
                  <a:pt x="8390" y="18092"/>
                </a:lnTo>
                <a:lnTo>
                  <a:pt x="8347" y="18005"/>
                </a:lnTo>
                <a:lnTo>
                  <a:pt x="8215" y="17917"/>
                </a:lnTo>
                <a:lnTo>
                  <a:pt x="8084" y="17873"/>
                </a:lnTo>
                <a:lnTo>
                  <a:pt x="7866" y="17873"/>
                </a:lnTo>
                <a:lnTo>
                  <a:pt x="7778" y="17742"/>
                </a:lnTo>
                <a:lnTo>
                  <a:pt x="7691" y="17699"/>
                </a:lnTo>
                <a:lnTo>
                  <a:pt x="7604" y="17655"/>
                </a:lnTo>
                <a:lnTo>
                  <a:pt x="5943" y="17524"/>
                </a:lnTo>
                <a:lnTo>
                  <a:pt x="4326" y="17480"/>
                </a:lnTo>
                <a:lnTo>
                  <a:pt x="2709" y="17524"/>
                </a:lnTo>
                <a:lnTo>
                  <a:pt x="1092" y="17611"/>
                </a:lnTo>
                <a:lnTo>
                  <a:pt x="1092" y="17611"/>
                </a:lnTo>
                <a:lnTo>
                  <a:pt x="1529" y="15951"/>
                </a:lnTo>
                <a:lnTo>
                  <a:pt x="1879" y="14246"/>
                </a:lnTo>
                <a:lnTo>
                  <a:pt x="2229" y="12542"/>
                </a:lnTo>
                <a:lnTo>
                  <a:pt x="2447" y="10838"/>
                </a:lnTo>
                <a:lnTo>
                  <a:pt x="2666" y="9090"/>
                </a:lnTo>
                <a:lnTo>
                  <a:pt x="2797" y="7386"/>
                </a:lnTo>
                <a:lnTo>
                  <a:pt x="2840" y="5638"/>
                </a:lnTo>
                <a:lnTo>
                  <a:pt x="2840" y="3890"/>
                </a:lnTo>
                <a:lnTo>
                  <a:pt x="8259" y="4764"/>
                </a:lnTo>
                <a:lnTo>
                  <a:pt x="8478" y="4764"/>
                </a:lnTo>
                <a:lnTo>
                  <a:pt x="8696" y="4676"/>
                </a:lnTo>
                <a:lnTo>
                  <a:pt x="8827" y="4502"/>
                </a:lnTo>
                <a:lnTo>
                  <a:pt x="8871" y="4414"/>
                </a:lnTo>
                <a:lnTo>
                  <a:pt x="8871" y="4283"/>
                </a:lnTo>
                <a:lnTo>
                  <a:pt x="8871" y="1574"/>
                </a:lnTo>
                <a:close/>
                <a:moveTo>
                  <a:pt x="8215" y="1"/>
                </a:moveTo>
                <a:lnTo>
                  <a:pt x="8084" y="88"/>
                </a:lnTo>
                <a:lnTo>
                  <a:pt x="7997" y="175"/>
                </a:lnTo>
                <a:lnTo>
                  <a:pt x="7953" y="306"/>
                </a:lnTo>
                <a:lnTo>
                  <a:pt x="7910" y="438"/>
                </a:lnTo>
                <a:lnTo>
                  <a:pt x="7910" y="3715"/>
                </a:lnTo>
                <a:lnTo>
                  <a:pt x="2491" y="2841"/>
                </a:lnTo>
                <a:lnTo>
                  <a:pt x="2272" y="2841"/>
                </a:lnTo>
                <a:lnTo>
                  <a:pt x="2054" y="2928"/>
                </a:lnTo>
                <a:lnTo>
                  <a:pt x="2010" y="3016"/>
                </a:lnTo>
                <a:lnTo>
                  <a:pt x="1923" y="3103"/>
                </a:lnTo>
                <a:lnTo>
                  <a:pt x="1879" y="3191"/>
                </a:lnTo>
                <a:lnTo>
                  <a:pt x="1879" y="3322"/>
                </a:lnTo>
                <a:lnTo>
                  <a:pt x="1879" y="5201"/>
                </a:lnTo>
                <a:lnTo>
                  <a:pt x="1835" y="7036"/>
                </a:lnTo>
                <a:lnTo>
                  <a:pt x="1704" y="8915"/>
                </a:lnTo>
                <a:lnTo>
                  <a:pt x="1486" y="10751"/>
                </a:lnTo>
                <a:lnTo>
                  <a:pt x="1224" y="12586"/>
                </a:lnTo>
                <a:lnTo>
                  <a:pt x="874" y="14421"/>
                </a:lnTo>
                <a:lnTo>
                  <a:pt x="481" y="16213"/>
                </a:lnTo>
                <a:lnTo>
                  <a:pt x="0" y="18005"/>
                </a:lnTo>
                <a:lnTo>
                  <a:pt x="0" y="18223"/>
                </a:lnTo>
                <a:lnTo>
                  <a:pt x="87" y="18442"/>
                </a:lnTo>
                <a:lnTo>
                  <a:pt x="262" y="18573"/>
                </a:lnTo>
                <a:lnTo>
                  <a:pt x="350" y="18616"/>
                </a:lnTo>
                <a:lnTo>
                  <a:pt x="437" y="18616"/>
                </a:lnTo>
                <a:lnTo>
                  <a:pt x="2229" y="18398"/>
                </a:lnTo>
                <a:lnTo>
                  <a:pt x="3977" y="18267"/>
                </a:lnTo>
                <a:lnTo>
                  <a:pt x="5768" y="18223"/>
                </a:lnTo>
                <a:lnTo>
                  <a:pt x="7516" y="18223"/>
                </a:lnTo>
                <a:lnTo>
                  <a:pt x="7385" y="18704"/>
                </a:lnTo>
                <a:lnTo>
                  <a:pt x="7254" y="19228"/>
                </a:lnTo>
                <a:lnTo>
                  <a:pt x="7210" y="19709"/>
                </a:lnTo>
                <a:lnTo>
                  <a:pt x="7123" y="20190"/>
                </a:lnTo>
                <a:lnTo>
                  <a:pt x="7123" y="20670"/>
                </a:lnTo>
                <a:lnTo>
                  <a:pt x="7123" y="21195"/>
                </a:lnTo>
                <a:lnTo>
                  <a:pt x="7167" y="21675"/>
                </a:lnTo>
                <a:lnTo>
                  <a:pt x="7210" y="22200"/>
                </a:lnTo>
                <a:lnTo>
                  <a:pt x="7254" y="22287"/>
                </a:lnTo>
                <a:lnTo>
                  <a:pt x="7341" y="22418"/>
                </a:lnTo>
                <a:lnTo>
                  <a:pt x="7429" y="22462"/>
                </a:lnTo>
                <a:lnTo>
                  <a:pt x="7560" y="22506"/>
                </a:lnTo>
                <a:lnTo>
                  <a:pt x="7691" y="22549"/>
                </a:lnTo>
                <a:lnTo>
                  <a:pt x="7822" y="22549"/>
                </a:lnTo>
                <a:lnTo>
                  <a:pt x="7953" y="22462"/>
                </a:lnTo>
                <a:lnTo>
                  <a:pt x="8041" y="22418"/>
                </a:lnTo>
                <a:lnTo>
                  <a:pt x="18266" y="10182"/>
                </a:lnTo>
                <a:lnTo>
                  <a:pt x="18397" y="10008"/>
                </a:lnTo>
                <a:lnTo>
                  <a:pt x="18441" y="9833"/>
                </a:lnTo>
                <a:lnTo>
                  <a:pt x="18397" y="9658"/>
                </a:lnTo>
                <a:lnTo>
                  <a:pt x="18266" y="9483"/>
                </a:lnTo>
                <a:lnTo>
                  <a:pt x="15994" y="7080"/>
                </a:lnTo>
                <a:lnTo>
                  <a:pt x="13634" y="4676"/>
                </a:lnTo>
                <a:lnTo>
                  <a:pt x="11231" y="2360"/>
                </a:lnTo>
                <a:lnTo>
                  <a:pt x="8740" y="132"/>
                </a:lnTo>
                <a:lnTo>
                  <a:pt x="8652" y="44"/>
                </a:lnTo>
                <a:lnTo>
                  <a:pt x="847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" name="Google Shape;192;p29"/>
          <p:cNvSpPr/>
          <p:nvPr/>
        </p:nvSpPr>
        <p:spPr>
          <a:xfrm flipH="1">
            <a:off x="362276" y="1445636"/>
            <a:ext cx="766721" cy="751635"/>
          </a:xfrm>
          <a:custGeom>
            <a:avLst/>
            <a:gdLst/>
            <a:ahLst/>
            <a:cxnLst/>
            <a:rect l="l" t="t" r="r" b="b"/>
            <a:pathLst>
              <a:path w="20059" h="19666" extrusionOk="0">
                <a:moveTo>
                  <a:pt x="9265" y="1"/>
                </a:moveTo>
                <a:lnTo>
                  <a:pt x="9177" y="88"/>
                </a:lnTo>
                <a:lnTo>
                  <a:pt x="9090" y="132"/>
                </a:lnTo>
                <a:lnTo>
                  <a:pt x="9003" y="219"/>
                </a:lnTo>
                <a:lnTo>
                  <a:pt x="8566" y="1137"/>
                </a:lnTo>
                <a:lnTo>
                  <a:pt x="8172" y="2098"/>
                </a:lnTo>
                <a:lnTo>
                  <a:pt x="7779" y="3016"/>
                </a:lnTo>
                <a:lnTo>
                  <a:pt x="7473" y="3978"/>
                </a:lnTo>
                <a:lnTo>
                  <a:pt x="7167" y="4939"/>
                </a:lnTo>
                <a:lnTo>
                  <a:pt x="6905" y="5900"/>
                </a:lnTo>
                <a:lnTo>
                  <a:pt x="6687" y="6905"/>
                </a:lnTo>
                <a:lnTo>
                  <a:pt x="6468" y="7910"/>
                </a:lnTo>
                <a:lnTo>
                  <a:pt x="6468" y="7998"/>
                </a:lnTo>
                <a:lnTo>
                  <a:pt x="5725" y="8042"/>
                </a:lnTo>
                <a:lnTo>
                  <a:pt x="4939" y="8085"/>
                </a:lnTo>
                <a:lnTo>
                  <a:pt x="3365" y="8304"/>
                </a:lnTo>
                <a:lnTo>
                  <a:pt x="1836" y="8566"/>
                </a:lnTo>
                <a:lnTo>
                  <a:pt x="306" y="8916"/>
                </a:lnTo>
                <a:lnTo>
                  <a:pt x="175" y="9003"/>
                </a:lnTo>
                <a:lnTo>
                  <a:pt x="88" y="9090"/>
                </a:lnTo>
                <a:lnTo>
                  <a:pt x="1" y="9178"/>
                </a:lnTo>
                <a:lnTo>
                  <a:pt x="1" y="9309"/>
                </a:lnTo>
                <a:lnTo>
                  <a:pt x="1" y="9484"/>
                </a:lnTo>
                <a:lnTo>
                  <a:pt x="44" y="9615"/>
                </a:lnTo>
                <a:lnTo>
                  <a:pt x="132" y="9702"/>
                </a:lnTo>
                <a:lnTo>
                  <a:pt x="219" y="9789"/>
                </a:lnTo>
                <a:lnTo>
                  <a:pt x="1399" y="10532"/>
                </a:lnTo>
                <a:lnTo>
                  <a:pt x="2011" y="10838"/>
                </a:lnTo>
                <a:lnTo>
                  <a:pt x="2623" y="11144"/>
                </a:lnTo>
                <a:lnTo>
                  <a:pt x="3234" y="11363"/>
                </a:lnTo>
                <a:lnTo>
                  <a:pt x="3846" y="11581"/>
                </a:lnTo>
                <a:lnTo>
                  <a:pt x="4152" y="11712"/>
                </a:lnTo>
                <a:lnTo>
                  <a:pt x="4458" y="11843"/>
                </a:lnTo>
                <a:lnTo>
                  <a:pt x="4676" y="12018"/>
                </a:lnTo>
                <a:lnTo>
                  <a:pt x="4851" y="12237"/>
                </a:lnTo>
                <a:lnTo>
                  <a:pt x="4939" y="12368"/>
                </a:lnTo>
                <a:lnTo>
                  <a:pt x="5026" y="12543"/>
                </a:lnTo>
                <a:lnTo>
                  <a:pt x="5070" y="12936"/>
                </a:lnTo>
                <a:lnTo>
                  <a:pt x="5070" y="13329"/>
                </a:lnTo>
                <a:lnTo>
                  <a:pt x="5026" y="13810"/>
                </a:lnTo>
                <a:lnTo>
                  <a:pt x="4895" y="14684"/>
                </a:lnTo>
                <a:lnTo>
                  <a:pt x="4764" y="15470"/>
                </a:lnTo>
                <a:lnTo>
                  <a:pt x="4414" y="19185"/>
                </a:lnTo>
                <a:lnTo>
                  <a:pt x="4414" y="19360"/>
                </a:lnTo>
                <a:lnTo>
                  <a:pt x="4502" y="19491"/>
                </a:lnTo>
                <a:lnTo>
                  <a:pt x="4589" y="19578"/>
                </a:lnTo>
                <a:lnTo>
                  <a:pt x="4720" y="19622"/>
                </a:lnTo>
                <a:lnTo>
                  <a:pt x="4851" y="19665"/>
                </a:lnTo>
                <a:lnTo>
                  <a:pt x="5026" y="19665"/>
                </a:lnTo>
                <a:lnTo>
                  <a:pt x="5157" y="19622"/>
                </a:lnTo>
                <a:lnTo>
                  <a:pt x="5288" y="19534"/>
                </a:lnTo>
                <a:lnTo>
                  <a:pt x="9352" y="15339"/>
                </a:lnTo>
                <a:lnTo>
                  <a:pt x="9352" y="15296"/>
                </a:lnTo>
                <a:lnTo>
                  <a:pt x="10051" y="15776"/>
                </a:lnTo>
                <a:lnTo>
                  <a:pt x="10751" y="16213"/>
                </a:lnTo>
                <a:lnTo>
                  <a:pt x="12236" y="17087"/>
                </a:lnTo>
                <a:lnTo>
                  <a:pt x="13722" y="17830"/>
                </a:lnTo>
                <a:lnTo>
                  <a:pt x="15252" y="18573"/>
                </a:lnTo>
                <a:lnTo>
                  <a:pt x="15383" y="18573"/>
                </a:lnTo>
                <a:lnTo>
                  <a:pt x="15514" y="18617"/>
                </a:lnTo>
                <a:lnTo>
                  <a:pt x="15645" y="18573"/>
                </a:lnTo>
                <a:lnTo>
                  <a:pt x="15732" y="18529"/>
                </a:lnTo>
                <a:lnTo>
                  <a:pt x="15863" y="18486"/>
                </a:lnTo>
                <a:lnTo>
                  <a:pt x="15907" y="18398"/>
                </a:lnTo>
                <a:lnTo>
                  <a:pt x="15951" y="18267"/>
                </a:lnTo>
                <a:lnTo>
                  <a:pt x="15951" y="18136"/>
                </a:lnTo>
                <a:lnTo>
                  <a:pt x="15863" y="17393"/>
                </a:lnTo>
                <a:lnTo>
                  <a:pt x="15732" y="16650"/>
                </a:lnTo>
                <a:lnTo>
                  <a:pt x="15558" y="15951"/>
                </a:lnTo>
                <a:lnTo>
                  <a:pt x="15339" y="15252"/>
                </a:lnTo>
                <a:lnTo>
                  <a:pt x="15164" y="14771"/>
                </a:lnTo>
                <a:lnTo>
                  <a:pt x="14946" y="14291"/>
                </a:lnTo>
                <a:lnTo>
                  <a:pt x="14552" y="13504"/>
                </a:lnTo>
                <a:lnTo>
                  <a:pt x="14421" y="13111"/>
                </a:lnTo>
                <a:lnTo>
                  <a:pt x="14378" y="12674"/>
                </a:lnTo>
                <a:lnTo>
                  <a:pt x="14378" y="12193"/>
                </a:lnTo>
                <a:lnTo>
                  <a:pt x="14465" y="11669"/>
                </a:lnTo>
                <a:lnTo>
                  <a:pt x="14596" y="11188"/>
                </a:lnTo>
                <a:lnTo>
                  <a:pt x="14815" y="10751"/>
                </a:lnTo>
                <a:lnTo>
                  <a:pt x="15077" y="10314"/>
                </a:lnTo>
                <a:lnTo>
                  <a:pt x="15339" y="9877"/>
                </a:lnTo>
                <a:lnTo>
                  <a:pt x="15645" y="9484"/>
                </a:lnTo>
                <a:lnTo>
                  <a:pt x="15995" y="9047"/>
                </a:lnTo>
                <a:lnTo>
                  <a:pt x="16781" y="8260"/>
                </a:lnTo>
                <a:lnTo>
                  <a:pt x="17568" y="7473"/>
                </a:lnTo>
                <a:lnTo>
                  <a:pt x="18398" y="6731"/>
                </a:lnTo>
                <a:lnTo>
                  <a:pt x="19185" y="6031"/>
                </a:lnTo>
                <a:lnTo>
                  <a:pt x="19884" y="5332"/>
                </a:lnTo>
                <a:lnTo>
                  <a:pt x="20015" y="5201"/>
                </a:lnTo>
                <a:lnTo>
                  <a:pt x="20059" y="5026"/>
                </a:lnTo>
                <a:lnTo>
                  <a:pt x="20015" y="4895"/>
                </a:lnTo>
                <a:lnTo>
                  <a:pt x="19971" y="4764"/>
                </a:lnTo>
                <a:lnTo>
                  <a:pt x="19840" y="4633"/>
                </a:lnTo>
                <a:lnTo>
                  <a:pt x="19709" y="4546"/>
                </a:lnTo>
                <a:lnTo>
                  <a:pt x="19578" y="4502"/>
                </a:lnTo>
                <a:lnTo>
                  <a:pt x="19403" y="4502"/>
                </a:lnTo>
                <a:lnTo>
                  <a:pt x="11974" y="6381"/>
                </a:lnTo>
                <a:lnTo>
                  <a:pt x="11581" y="4808"/>
                </a:lnTo>
                <a:lnTo>
                  <a:pt x="11056" y="3235"/>
                </a:lnTo>
                <a:lnTo>
                  <a:pt x="10488" y="1705"/>
                </a:lnTo>
                <a:lnTo>
                  <a:pt x="9789" y="219"/>
                </a:lnTo>
                <a:lnTo>
                  <a:pt x="9746" y="132"/>
                </a:lnTo>
                <a:lnTo>
                  <a:pt x="9614" y="45"/>
                </a:lnTo>
                <a:lnTo>
                  <a:pt x="9527" y="1"/>
                </a:ln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932349" y="3113200"/>
            <a:ext cx="2756565" cy="2756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330684" y="3113200"/>
            <a:ext cx="2756565" cy="275656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9"/>
          <p:cNvSpPr/>
          <p:nvPr/>
        </p:nvSpPr>
        <p:spPr>
          <a:xfrm>
            <a:off x="194200" y="6415165"/>
            <a:ext cx="11803600" cy="28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065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3205D4-81B7-1E0C-E6C7-C53ADCDD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2DF4FF-0681-320C-6B88-D7E2A3F0C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932616-A04D-4421-63BF-1887AAD0B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027AE5-7F9E-F038-7668-B49AA820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4B2A-9590-42FA-BD1C-1845F57BC354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E74D26-3A5F-9DF1-26C4-3B75EE0E9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00C379-64F9-63F9-C882-CA53BE3B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E8CF-1C87-4F9D-934A-3EC94EE14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7919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0"/>
          <p:cNvSpPr/>
          <p:nvPr/>
        </p:nvSpPr>
        <p:spPr>
          <a:xfrm>
            <a:off x="464534" y="599333"/>
            <a:ext cx="614733" cy="751667"/>
          </a:xfrm>
          <a:custGeom>
            <a:avLst/>
            <a:gdLst/>
            <a:ahLst/>
            <a:cxnLst/>
            <a:rect l="l" t="t" r="r" b="b"/>
            <a:pathLst>
              <a:path w="18442" h="22550" extrusionOk="0">
                <a:moveTo>
                  <a:pt x="8871" y="1574"/>
                </a:moveTo>
                <a:lnTo>
                  <a:pt x="11056" y="3584"/>
                </a:lnTo>
                <a:lnTo>
                  <a:pt x="13154" y="5638"/>
                </a:lnTo>
                <a:lnTo>
                  <a:pt x="15251" y="7735"/>
                </a:lnTo>
                <a:lnTo>
                  <a:pt x="17261" y="9877"/>
                </a:lnTo>
                <a:lnTo>
                  <a:pt x="8084" y="20801"/>
                </a:lnTo>
                <a:lnTo>
                  <a:pt x="8128" y="20233"/>
                </a:lnTo>
                <a:lnTo>
                  <a:pt x="8172" y="19621"/>
                </a:lnTo>
                <a:lnTo>
                  <a:pt x="8303" y="19053"/>
                </a:lnTo>
                <a:lnTo>
                  <a:pt x="8478" y="18485"/>
                </a:lnTo>
                <a:lnTo>
                  <a:pt x="8478" y="18310"/>
                </a:lnTo>
                <a:lnTo>
                  <a:pt x="8478" y="18179"/>
                </a:lnTo>
                <a:lnTo>
                  <a:pt x="8390" y="18092"/>
                </a:lnTo>
                <a:lnTo>
                  <a:pt x="8347" y="18005"/>
                </a:lnTo>
                <a:lnTo>
                  <a:pt x="8215" y="17917"/>
                </a:lnTo>
                <a:lnTo>
                  <a:pt x="8084" y="17873"/>
                </a:lnTo>
                <a:lnTo>
                  <a:pt x="7866" y="17873"/>
                </a:lnTo>
                <a:lnTo>
                  <a:pt x="7778" y="17742"/>
                </a:lnTo>
                <a:lnTo>
                  <a:pt x="7691" y="17699"/>
                </a:lnTo>
                <a:lnTo>
                  <a:pt x="7604" y="17655"/>
                </a:lnTo>
                <a:lnTo>
                  <a:pt x="5943" y="17524"/>
                </a:lnTo>
                <a:lnTo>
                  <a:pt x="4326" y="17480"/>
                </a:lnTo>
                <a:lnTo>
                  <a:pt x="2709" y="17524"/>
                </a:lnTo>
                <a:lnTo>
                  <a:pt x="1092" y="17611"/>
                </a:lnTo>
                <a:lnTo>
                  <a:pt x="1092" y="17611"/>
                </a:lnTo>
                <a:lnTo>
                  <a:pt x="1529" y="15951"/>
                </a:lnTo>
                <a:lnTo>
                  <a:pt x="1879" y="14246"/>
                </a:lnTo>
                <a:lnTo>
                  <a:pt x="2229" y="12542"/>
                </a:lnTo>
                <a:lnTo>
                  <a:pt x="2447" y="10838"/>
                </a:lnTo>
                <a:lnTo>
                  <a:pt x="2666" y="9090"/>
                </a:lnTo>
                <a:lnTo>
                  <a:pt x="2797" y="7386"/>
                </a:lnTo>
                <a:lnTo>
                  <a:pt x="2840" y="5638"/>
                </a:lnTo>
                <a:lnTo>
                  <a:pt x="2840" y="3890"/>
                </a:lnTo>
                <a:lnTo>
                  <a:pt x="8259" y="4764"/>
                </a:lnTo>
                <a:lnTo>
                  <a:pt x="8478" y="4764"/>
                </a:lnTo>
                <a:lnTo>
                  <a:pt x="8696" y="4676"/>
                </a:lnTo>
                <a:lnTo>
                  <a:pt x="8827" y="4502"/>
                </a:lnTo>
                <a:lnTo>
                  <a:pt x="8871" y="4414"/>
                </a:lnTo>
                <a:lnTo>
                  <a:pt x="8871" y="4283"/>
                </a:lnTo>
                <a:lnTo>
                  <a:pt x="8871" y="1574"/>
                </a:lnTo>
                <a:close/>
                <a:moveTo>
                  <a:pt x="8215" y="1"/>
                </a:moveTo>
                <a:lnTo>
                  <a:pt x="8084" y="88"/>
                </a:lnTo>
                <a:lnTo>
                  <a:pt x="7997" y="175"/>
                </a:lnTo>
                <a:lnTo>
                  <a:pt x="7953" y="306"/>
                </a:lnTo>
                <a:lnTo>
                  <a:pt x="7910" y="438"/>
                </a:lnTo>
                <a:lnTo>
                  <a:pt x="7910" y="3715"/>
                </a:lnTo>
                <a:lnTo>
                  <a:pt x="2491" y="2841"/>
                </a:lnTo>
                <a:lnTo>
                  <a:pt x="2272" y="2841"/>
                </a:lnTo>
                <a:lnTo>
                  <a:pt x="2054" y="2928"/>
                </a:lnTo>
                <a:lnTo>
                  <a:pt x="2010" y="3016"/>
                </a:lnTo>
                <a:lnTo>
                  <a:pt x="1923" y="3103"/>
                </a:lnTo>
                <a:lnTo>
                  <a:pt x="1879" y="3191"/>
                </a:lnTo>
                <a:lnTo>
                  <a:pt x="1879" y="3322"/>
                </a:lnTo>
                <a:lnTo>
                  <a:pt x="1879" y="5201"/>
                </a:lnTo>
                <a:lnTo>
                  <a:pt x="1835" y="7036"/>
                </a:lnTo>
                <a:lnTo>
                  <a:pt x="1704" y="8915"/>
                </a:lnTo>
                <a:lnTo>
                  <a:pt x="1486" y="10751"/>
                </a:lnTo>
                <a:lnTo>
                  <a:pt x="1224" y="12586"/>
                </a:lnTo>
                <a:lnTo>
                  <a:pt x="874" y="14421"/>
                </a:lnTo>
                <a:lnTo>
                  <a:pt x="481" y="16213"/>
                </a:lnTo>
                <a:lnTo>
                  <a:pt x="0" y="18005"/>
                </a:lnTo>
                <a:lnTo>
                  <a:pt x="0" y="18223"/>
                </a:lnTo>
                <a:lnTo>
                  <a:pt x="87" y="18442"/>
                </a:lnTo>
                <a:lnTo>
                  <a:pt x="262" y="18573"/>
                </a:lnTo>
                <a:lnTo>
                  <a:pt x="350" y="18616"/>
                </a:lnTo>
                <a:lnTo>
                  <a:pt x="437" y="18616"/>
                </a:lnTo>
                <a:lnTo>
                  <a:pt x="2229" y="18398"/>
                </a:lnTo>
                <a:lnTo>
                  <a:pt x="3977" y="18267"/>
                </a:lnTo>
                <a:lnTo>
                  <a:pt x="5768" y="18223"/>
                </a:lnTo>
                <a:lnTo>
                  <a:pt x="7516" y="18223"/>
                </a:lnTo>
                <a:lnTo>
                  <a:pt x="7385" y="18704"/>
                </a:lnTo>
                <a:lnTo>
                  <a:pt x="7254" y="19228"/>
                </a:lnTo>
                <a:lnTo>
                  <a:pt x="7210" y="19709"/>
                </a:lnTo>
                <a:lnTo>
                  <a:pt x="7123" y="20190"/>
                </a:lnTo>
                <a:lnTo>
                  <a:pt x="7123" y="20670"/>
                </a:lnTo>
                <a:lnTo>
                  <a:pt x="7123" y="21195"/>
                </a:lnTo>
                <a:lnTo>
                  <a:pt x="7167" y="21675"/>
                </a:lnTo>
                <a:lnTo>
                  <a:pt x="7210" y="22200"/>
                </a:lnTo>
                <a:lnTo>
                  <a:pt x="7254" y="22287"/>
                </a:lnTo>
                <a:lnTo>
                  <a:pt x="7341" y="22418"/>
                </a:lnTo>
                <a:lnTo>
                  <a:pt x="7429" y="22462"/>
                </a:lnTo>
                <a:lnTo>
                  <a:pt x="7560" y="22506"/>
                </a:lnTo>
                <a:lnTo>
                  <a:pt x="7691" y="22549"/>
                </a:lnTo>
                <a:lnTo>
                  <a:pt x="7822" y="22549"/>
                </a:lnTo>
                <a:lnTo>
                  <a:pt x="7953" y="22462"/>
                </a:lnTo>
                <a:lnTo>
                  <a:pt x="8041" y="22418"/>
                </a:lnTo>
                <a:lnTo>
                  <a:pt x="18266" y="10182"/>
                </a:lnTo>
                <a:lnTo>
                  <a:pt x="18397" y="10008"/>
                </a:lnTo>
                <a:lnTo>
                  <a:pt x="18441" y="9833"/>
                </a:lnTo>
                <a:lnTo>
                  <a:pt x="18397" y="9658"/>
                </a:lnTo>
                <a:lnTo>
                  <a:pt x="18266" y="9483"/>
                </a:lnTo>
                <a:lnTo>
                  <a:pt x="15994" y="7080"/>
                </a:lnTo>
                <a:lnTo>
                  <a:pt x="13634" y="4676"/>
                </a:lnTo>
                <a:lnTo>
                  <a:pt x="11231" y="2360"/>
                </a:lnTo>
                <a:lnTo>
                  <a:pt x="8740" y="132"/>
                </a:lnTo>
                <a:lnTo>
                  <a:pt x="8652" y="44"/>
                </a:lnTo>
                <a:lnTo>
                  <a:pt x="847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9" name="Google Shape;199;p30"/>
          <p:cNvSpPr/>
          <p:nvPr/>
        </p:nvSpPr>
        <p:spPr>
          <a:xfrm>
            <a:off x="11039404" y="5266369"/>
            <a:ext cx="766721" cy="751635"/>
          </a:xfrm>
          <a:custGeom>
            <a:avLst/>
            <a:gdLst/>
            <a:ahLst/>
            <a:cxnLst/>
            <a:rect l="l" t="t" r="r" b="b"/>
            <a:pathLst>
              <a:path w="20059" h="19666" extrusionOk="0">
                <a:moveTo>
                  <a:pt x="9265" y="1"/>
                </a:moveTo>
                <a:lnTo>
                  <a:pt x="9177" y="88"/>
                </a:lnTo>
                <a:lnTo>
                  <a:pt x="9090" y="132"/>
                </a:lnTo>
                <a:lnTo>
                  <a:pt x="9003" y="219"/>
                </a:lnTo>
                <a:lnTo>
                  <a:pt x="8566" y="1137"/>
                </a:lnTo>
                <a:lnTo>
                  <a:pt x="8172" y="2098"/>
                </a:lnTo>
                <a:lnTo>
                  <a:pt x="7779" y="3016"/>
                </a:lnTo>
                <a:lnTo>
                  <a:pt x="7473" y="3978"/>
                </a:lnTo>
                <a:lnTo>
                  <a:pt x="7167" y="4939"/>
                </a:lnTo>
                <a:lnTo>
                  <a:pt x="6905" y="5900"/>
                </a:lnTo>
                <a:lnTo>
                  <a:pt x="6687" y="6905"/>
                </a:lnTo>
                <a:lnTo>
                  <a:pt x="6468" y="7910"/>
                </a:lnTo>
                <a:lnTo>
                  <a:pt x="6468" y="7998"/>
                </a:lnTo>
                <a:lnTo>
                  <a:pt x="5725" y="8042"/>
                </a:lnTo>
                <a:lnTo>
                  <a:pt x="4939" y="8085"/>
                </a:lnTo>
                <a:lnTo>
                  <a:pt x="3365" y="8304"/>
                </a:lnTo>
                <a:lnTo>
                  <a:pt x="1836" y="8566"/>
                </a:lnTo>
                <a:lnTo>
                  <a:pt x="306" y="8916"/>
                </a:lnTo>
                <a:lnTo>
                  <a:pt x="175" y="9003"/>
                </a:lnTo>
                <a:lnTo>
                  <a:pt x="88" y="9090"/>
                </a:lnTo>
                <a:lnTo>
                  <a:pt x="1" y="9178"/>
                </a:lnTo>
                <a:lnTo>
                  <a:pt x="1" y="9309"/>
                </a:lnTo>
                <a:lnTo>
                  <a:pt x="1" y="9484"/>
                </a:lnTo>
                <a:lnTo>
                  <a:pt x="44" y="9615"/>
                </a:lnTo>
                <a:lnTo>
                  <a:pt x="132" y="9702"/>
                </a:lnTo>
                <a:lnTo>
                  <a:pt x="219" y="9789"/>
                </a:lnTo>
                <a:lnTo>
                  <a:pt x="1399" y="10532"/>
                </a:lnTo>
                <a:lnTo>
                  <a:pt x="2011" y="10838"/>
                </a:lnTo>
                <a:lnTo>
                  <a:pt x="2623" y="11144"/>
                </a:lnTo>
                <a:lnTo>
                  <a:pt x="3234" y="11363"/>
                </a:lnTo>
                <a:lnTo>
                  <a:pt x="3846" y="11581"/>
                </a:lnTo>
                <a:lnTo>
                  <a:pt x="4152" y="11712"/>
                </a:lnTo>
                <a:lnTo>
                  <a:pt x="4458" y="11843"/>
                </a:lnTo>
                <a:lnTo>
                  <a:pt x="4676" y="12018"/>
                </a:lnTo>
                <a:lnTo>
                  <a:pt x="4851" y="12237"/>
                </a:lnTo>
                <a:lnTo>
                  <a:pt x="4939" y="12368"/>
                </a:lnTo>
                <a:lnTo>
                  <a:pt x="5026" y="12543"/>
                </a:lnTo>
                <a:lnTo>
                  <a:pt x="5070" y="12936"/>
                </a:lnTo>
                <a:lnTo>
                  <a:pt x="5070" y="13329"/>
                </a:lnTo>
                <a:lnTo>
                  <a:pt x="5026" y="13810"/>
                </a:lnTo>
                <a:lnTo>
                  <a:pt x="4895" y="14684"/>
                </a:lnTo>
                <a:lnTo>
                  <a:pt x="4764" y="15470"/>
                </a:lnTo>
                <a:lnTo>
                  <a:pt x="4414" y="19185"/>
                </a:lnTo>
                <a:lnTo>
                  <a:pt x="4414" y="19360"/>
                </a:lnTo>
                <a:lnTo>
                  <a:pt x="4502" y="19491"/>
                </a:lnTo>
                <a:lnTo>
                  <a:pt x="4589" y="19578"/>
                </a:lnTo>
                <a:lnTo>
                  <a:pt x="4720" y="19622"/>
                </a:lnTo>
                <a:lnTo>
                  <a:pt x="4851" y="19665"/>
                </a:lnTo>
                <a:lnTo>
                  <a:pt x="5026" y="19665"/>
                </a:lnTo>
                <a:lnTo>
                  <a:pt x="5157" y="19622"/>
                </a:lnTo>
                <a:lnTo>
                  <a:pt x="5288" y="19534"/>
                </a:lnTo>
                <a:lnTo>
                  <a:pt x="9352" y="15339"/>
                </a:lnTo>
                <a:lnTo>
                  <a:pt x="9352" y="15296"/>
                </a:lnTo>
                <a:lnTo>
                  <a:pt x="10051" y="15776"/>
                </a:lnTo>
                <a:lnTo>
                  <a:pt x="10751" y="16213"/>
                </a:lnTo>
                <a:lnTo>
                  <a:pt x="12236" y="17087"/>
                </a:lnTo>
                <a:lnTo>
                  <a:pt x="13722" y="17830"/>
                </a:lnTo>
                <a:lnTo>
                  <a:pt x="15252" y="18573"/>
                </a:lnTo>
                <a:lnTo>
                  <a:pt x="15383" y="18573"/>
                </a:lnTo>
                <a:lnTo>
                  <a:pt x="15514" y="18617"/>
                </a:lnTo>
                <a:lnTo>
                  <a:pt x="15645" y="18573"/>
                </a:lnTo>
                <a:lnTo>
                  <a:pt x="15732" y="18529"/>
                </a:lnTo>
                <a:lnTo>
                  <a:pt x="15863" y="18486"/>
                </a:lnTo>
                <a:lnTo>
                  <a:pt x="15907" y="18398"/>
                </a:lnTo>
                <a:lnTo>
                  <a:pt x="15951" y="18267"/>
                </a:lnTo>
                <a:lnTo>
                  <a:pt x="15951" y="18136"/>
                </a:lnTo>
                <a:lnTo>
                  <a:pt x="15863" y="17393"/>
                </a:lnTo>
                <a:lnTo>
                  <a:pt x="15732" y="16650"/>
                </a:lnTo>
                <a:lnTo>
                  <a:pt x="15558" y="15951"/>
                </a:lnTo>
                <a:lnTo>
                  <a:pt x="15339" y="15252"/>
                </a:lnTo>
                <a:lnTo>
                  <a:pt x="15164" y="14771"/>
                </a:lnTo>
                <a:lnTo>
                  <a:pt x="14946" y="14291"/>
                </a:lnTo>
                <a:lnTo>
                  <a:pt x="14552" y="13504"/>
                </a:lnTo>
                <a:lnTo>
                  <a:pt x="14421" y="13111"/>
                </a:lnTo>
                <a:lnTo>
                  <a:pt x="14378" y="12674"/>
                </a:lnTo>
                <a:lnTo>
                  <a:pt x="14378" y="12193"/>
                </a:lnTo>
                <a:lnTo>
                  <a:pt x="14465" y="11669"/>
                </a:lnTo>
                <a:lnTo>
                  <a:pt x="14596" y="11188"/>
                </a:lnTo>
                <a:lnTo>
                  <a:pt x="14815" y="10751"/>
                </a:lnTo>
                <a:lnTo>
                  <a:pt x="15077" y="10314"/>
                </a:lnTo>
                <a:lnTo>
                  <a:pt x="15339" y="9877"/>
                </a:lnTo>
                <a:lnTo>
                  <a:pt x="15645" y="9484"/>
                </a:lnTo>
                <a:lnTo>
                  <a:pt x="15995" y="9047"/>
                </a:lnTo>
                <a:lnTo>
                  <a:pt x="16781" y="8260"/>
                </a:lnTo>
                <a:lnTo>
                  <a:pt x="17568" y="7473"/>
                </a:lnTo>
                <a:lnTo>
                  <a:pt x="18398" y="6731"/>
                </a:lnTo>
                <a:lnTo>
                  <a:pt x="19185" y="6031"/>
                </a:lnTo>
                <a:lnTo>
                  <a:pt x="19884" y="5332"/>
                </a:lnTo>
                <a:lnTo>
                  <a:pt x="20015" y="5201"/>
                </a:lnTo>
                <a:lnTo>
                  <a:pt x="20059" y="5026"/>
                </a:lnTo>
                <a:lnTo>
                  <a:pt x="20015" y="4895"/>
                </a:lnTo>
                <a:lnTo>
                  <a:pt x="19971" y="4764"/>
                </a:lnTo>
                <a:lnTo>
                  <a:pt x="19840" y="4633"/>
                </a:lnTo>
                <a:lnTo>
                  <a:pt x="19709" y="4546"/>
                </a:lnTo>
                <a:lnTo>
                  <a:pt x="19578" y="4502"/>
                </a:lnTo>
                <a:lnTo>
                  <a:pt x="19403" y="4502"/>
                </a:lnTo>
                <a:lnTo>
                  <a:pt x="11974" y="6381"/>
                </a:lnTo>
                <a:lnTo>
                  <a:pt x="11581" y="4808"/>
                </a:lnTo>
                <a:lnTo>
                  <a:pt x="11056" y="3235"/>
                </a:lnTo>
                <a:lnTo>
                  <a:pt x="10488" y="1705"/>
                </a:lnTo>
                <a:lnTo>
                  <a:pt x="9789" y="219"/>
                </a:lnTo>
                <a:lnTo>
                  <a:pt x="9746" y="132"/>
                </a:lnTo>
                <a:lnTo>
                  <a:pt x="9614" y="45"/>
                </a:lnTo>
                <a:lnTo>
                  <a:pt x="9527" y="1"/>
                </a:ln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19484" y="-1309400"/>
            <a:ext cx="2756565" cy="2756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170183" y="3113200"/>
            <a:ext cx="2756565" cy="275656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/>
          <p:nvPr/>
        </p:nvSpPr>
        <p:spPr>
          <a:xfrm>
            <a:off x="194200" y="6415165"/>
            <a:ext cx="11803600" cy="28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187680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>
            <a:spLocks noGrp="1"/>
          </p:cNvSpPr>
          <p:nvPr>
            <p:ph type="title"/>
          </p:nvPr>
        </p:nvSpPr>
        <p:spPr>
          <a:xfrm>
            <a:off x="2834867" y="2114867"/>
            <a:ext cx="6522400" cy="20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932349" y="3113200"/>
            <a:ext cx="2756565" cy="2756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330684" y="3113200"/>
            <a:ext cx="2756565" cy="2756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97378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960000" y="805183"/>
            <a:ext cx="5726400" cy="11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2"/>
          <p:cNvSpPr txBox="1">
            <a:spLocks noGrp="1"/>
          </p:cNvSpPr>
          <p:nvPr>
            <p:ph type="subTitle" idx="1"/>
          </p:nvPr>
        </p:nvSpPr>
        <p:spPr>
          <a:xfrm>
            <a:off x="960000" y="1921633"/>
            <a:ext cx="45796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2"/>
          <p:cNvSpPr txBox="1"/>
          <p:nvPr/>
        </p:nvSpPr>
        <p:spPr>
          <a:xfrm>
            <a:off x="960000" y="4472900"/>
            <a:ext cx="62916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1600" b="1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600" b="1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, infographics &amp; images by </a:t>
            </a:r>
            <a:r>
              <a:rPr lang="en" sz="1600" b="1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7087752" y="1788350"/>
            <a:ext cx="6436699" cy="3383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41459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/>
          <p:nvPr/>
        </p:nvSpPr>
        <p:spPr>
          <a:xfrm flipH="1">
            <a:off x="10736199" y="599333"/>
            <a:ext cx="614733" cy="751667"/>
          </a:xfrm>
          <a:custGeom>
            <a:avLst/>
            <a:gdLst/>
            <a:ahLst/>
            <a:cxnLst/>
            <a:rect l="l" t="t" r="r" b="b"/>
            <a:pathLst>
              <a:path w="18442" h="22550" extrusionOk="0">
                <a:moveTo>
                  <a:pt x="8871" y="1574"/>
                </a:moveTo>
                <a:lnTo>
                  <a:pt x="11056" y="3584"/>
                </a:lnTo>
                <a:lnTo>
                  <a:pt x="13154" y="5638"/>
                </a:lnTo>
                <a:lnTo>
                  <a:pt x="15251" y="7735"/>
                </a:lnTo>
                <a:lnTo>
                  <a:pt x="17261" y="9877"/>
                </a:lnTo>
                <a:lnTo>
                  <a:pt x="8084" y="20801"/>
                </a:lnTo>
                <a:lnTo>
                  <a:pt x="8128" y="20233"/>
                </a:lnTo>
                <a:lnTo>
                  <a:pt x="8172" y="19621"/>
                </a:lnTo>
                <a:lnTo>
                  <a:pt x="8303" y="19053"/>
                </a:lnTo>
                <a:lnTo>
                  <a:pt x="8478" y="18485"/>
                </a:lnTo>
                <a:lnTo>
                  <a:pt x="8478" y="18310"/>
                </a:lnTo>
                <a:lnTo>
                  <a:pt x="8478" y="18179"/>
                </a:lnTo>
                <a:lnTo>
                  <a:pt x="8390" y="18092"/>
                </a:lnTo>
                <a:lnTo>
                  <a:pt x="8347" y="18005"/>
                </a:lnTo>
                <a:lnTo>
                  <a:pt x="8215" y="17917"/>
                </a:lnTo>
                <a:lnTo>
                  <a:pt x="8084" y="17873"/>
                </a:lnTo>
                <a:lnTo>
                  <a:pt x="7866" y="17873"/>
                </a:lnTo>
                <a:lnTo>
                  <a:pt x="7778" y="17742"/>
                </a:lnTo>
                <a:lnTo>
                  <a:pt x="7691" y="17699"/>
                </a:lnTo>
                <a:lnTo>
                  <a:pt x="7604" y="17655"/>
                </a:lnTo>
                <a:lnTo>
                  <a:pt x="5943" y="17524"/>
                </a:lnTo>
                <a:lnTo>
                  <a:pt x="4326" y="17480"/>
                </a:lnTo>
                <a:lnTo>
                  <a:pt x="2709" y="17524"/>
                </a:lnTo>
                <a:lnTo>
                  <a:pt x="1092" y="17611"/>
                </a:lnTo>
                <a:lnTo>
                  <a:pt x="1092" y="17611"/>
                </a:lnTo>
                <a:lnTo>
                  <a:pt x="1529" y="15951"/>
                </a:lnTo>
                <a:lnTo>
                  <a:pt x="1879" y="14246"/>
                </a:lnTo>
                <a:lnTo>
                  <a:pt x="2229" y="12542"/>
                </a:lnTo>
                <a:lnTo>
                  <a:pt x="2447" y="10838"/>
                </a:lnTo>
                <a:lnTo>
                  <a:pt x="2666" y="9090"/>
                </a:lnTo>
                <a:lnTo>
                  <a:pt x="2797" y="7386"/>
                </a:lnTo>
                <a:lnTo>
                  <a:pt x="2840" y="5638"/>
                </a:lnTo>
                <a:lnTo>
                  <a:pt x="2840" y="3890"/>
                </a:lnTo>
                <a:lnTo>
                  <a:pt x="8259" y="4764"/>
                </a:lnTo>
                <a:lnTo>
                  <a:pt x="8478" y="4764"/>
                </a:lnTo>
                <a:lnTo>
                  <a:pt x="8696" y="4676"/>
                </a:lnTo>
                <a:lnTo>
                  <a:pt x="8827" y="4502"/>
                </a:lnTo>
                <a:lnTo>
                  <a:pt x="8871" y="4414"/>
                </a:lnTo>
                <a:lnTo>
                  <a:pt x="8871" y="4283"/>
                </a:lnTo>
                <a:lnTo>
                  <a:pt x="8871" y="1574"/>
                </a:lnTo>
                <a:close/>
                <a:moveTo>
                  <a:pt x="8215" y="1"/>
                </a:moveTo>
                <a:lnTo>
                  <a:pt x="8084" y="88"/>
                </a:lnTo>
                <a:lnTo>
                  <a:pt x="7997" y="175"/>
                </a:lnTo>
                <a:lnTo>
                  <a:pt x="7953" y="306"/>
                </a:lnTo>
                <a:lnTo>
                  <a:pt x="7910" y="438"/>
                </a:lnTo>
                <a:lnTo>
                  <a:pt x="7910" y="3715"/>
                </a:lnTo>
                <a:lnTo>
                  <a:pt x="2491" y="2841"/>
                </a:lnTo>
                <a:lnTo>
                  <a:pt x="2272" y="2841"/>
                </a:lnTo>
                <a:lnTo>
                  <a:pt x="2054" y="2928"/>
                </a:lnTo>
                <a:lnTo>
                  <a:pt x="2010" y="3016"/>
                </a:lnTo>
                <a:lnTo>
                  <a:pt x="1923" y="3103"/>
                </a:lnTo>
                <a:lnTo>
                  <a:pt x="1879" y="3191"/>
                </a:lnTo>
                <a:lnTo>
                  <a:pt x="1879" y="3322"/>
                </a:lnTo>
                <a:lnTo>
                  <a:pt x="1879" y="5201"/>
                </a:lnTo>
                <a:lnTo>
                  <a:pt x="1835" y="7036"/>
                </a:lnTo>
                <a:lnTo>
                  <a:pt x="1704" y="8915"/>
                </a:lnTo>
                <a:lnTo>
                  <a:pt x="1486" y="10751"/>
                </a:lnTo>
                <a:lnTo>
                  <a:pt x="1224" y="12586"/>
                </a:lnTo>
                <a:lnTo>
                  <a:pt x="874" y="14421"/>
                </a:lnTo>
                <a:lnTo>
                  <a:pt x="481" y="16213"/>
                </a:lnTo>
                <a:lnTo>
                  <a:pt x="0" y="18005"/>
                </a:lnTo>
                <a:lnTo>
                  <a:pt x="0" y="18223"/>
                </a:lnTo>
                <a:lnTo>
                  <a:pt x="87" y="18442"/>
                </a:lnTo>
                <a:lnTo>
                  <a:pt x="262" y="18573"/>
                </a:lnTo>
                <a:lnTo>
                  <a:pt x="350" y="18616"/>
                </a:lnTo>
                <a:lnTo>
                  <a:pt x="437" y="18616"/>
                </a:lnTo>
                <a:lnTo>
                  <a:pt x="2229" y="18398"/>
                </a:lnTo>
                <a:lnTo>
                  <a:pt x="3977" y="18267"/>
                </a:lnTo>
                <a:lnTo>
                  <a:pt x="5768" y="18223"/>
                </a:lnTo>
                <a:lnTo>
                  <a:pt x="7516" y="18223"/>
                </a:lnTo>
                <a:lnTo>
                  <a:pt x="7385" y="18704"/>
                </a:lnTo>
                <a:lnTo>
                  <a:pt x="7254" y="19228"/>
                </a:lnTo>
                <a:lnTo>
                  <a:pt x="7210" y="19709"/>
                </a:lnTo>
                <a:lnTo>
                  <a:pt x="7123" y="20190"/>
                </a:lnTo>
                <a:lnTo>
                  <a:pt x="7123" y="20670"/>
                </a:lnTo>
                <a:lnTo>
                  <a:pt x="7123" y="21195"/>
                </a:lnTo>
                <a:lnTo>
                  <a:pt x="7167" y="21675"/>
                </a:lnTo>
                <a:lnTo>
                  <a:pt x="7210" y="22200"/>
                </a:lnTo>
                <a:lnTo>
                  <a:pt x="7254" y="22287"/>
                </a:lnTo>
                <a:lnTo>
                  <a:pt x="7341" y="22418"/>
                </a:lnTo>
                <a:lnTo>
                  <a:pt x="7429" y="22462"/>
                </a:lnTo>
                <a:lnTo>
                  <a:pt x="7560" y="22506"/>
                </a:lnTo>
                <a:lnTo>
                  <a:pt x="7691" y="22549"/>
                </a:lnTo>
                <a:lnTo>
                  <a:pt x="7822" y="22549"/>
                </a:lnTo>
                <a:lnTo>
                  <a:pt x="7953" y="22462"/>
                </a:lnTo>
                <a:lnTo>
                  <a:pt x="8041" y="22418"/>
                </a:lnTo>
                <a:lnTo>
                  <a:pt x="18266" y="10182"/>
                </a:lnTo>
                <a:lnTo>
                  <a:pt x="18397" y="10008"/>
                </a:lnTo>
                <a:lnTo>
                  <a:pt x="18441" y="9833"/>
                </a:lnTo>
                <a:lnTo>
                  <a:pt x="18397" y="9658"/>
                </a:lnTo>
                <a:lnTo>
                  <a:pt x="18266" y="9483"/>
                </a:lnTo>
                <a:lnTo>
                  <a:pt x="15994" y="7080"/>
                </a:lnTo>
                <a:lnTo>
                  <a:pt x="13634" y="4676"/>
                </a:lnTo>
                <a:lnTo>
                  <a:pt x="11231" y="2360"/>
                </a:lnTo>
                <a:lnTo>
                  <a:pt x="8740" y="132"/>
                </a:lnTo>
                <a:lnTo>
                  <a:pt x="8652" y="44"/>
                </a:lnTo>
                <a:lnTo>
                  <a:pt x="847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" name="Google Shape;214;p33"/>
          <p:cNvSpPr/>
          <p:nvPr/>
        </p:nvSpPr>
        <p:spPr>
          <a:xfrm flipH="1">
            <a:off x="518332" y="5336595"/>
            <a:ext cx="614741" cy="602632"/>
          </a:xfrm>
          <a:custGeom>
            <a:avLst/>
            <a:gdLst/>
            <a:ahLst/>
            <a:cxnLst/>
            <a:rect l="l" t="t" r="r" b="b"/>
            <a:pathLst>
              <a:path w="20059" h="19666" extrusionOk="0">
                <a:moveTo>
                  <a:pt x="9265" y="1"/>
                </a:moveTo>
                <a:lnTo>
                  <a:pt x="9177" y="88"/>
                </a:lnTo>
                <a:lnTo>
                  <a:pt x="9090" y="132"/>
                </a:lnTo>
                <a:lnTo>
                  <a:pt x="9003" y="219"/>
                </a:lnTo>
                <a:lnTo>
                  <a:pt x="8566" y="1137"/>
                </a:lnTo>
                <a:lnTo>
                  <a:pt x="8172" y="2098"/>
                </a:lnTo>
                <a:lnTo>
                  <a:pt x="7779" y="3016"/>
                </a:lnTo>
                <a:lnTo>
                  <a:pt x="7473" y="3978"/>
                </a:lnTo>
                <a:lnTo>
                  <a:pt x="7167" y="4939"/>
                </a:lnTo>
                <a:lnTo>
                  <a:pt x="6905" y="5900"/>
                </a:lnTo>
                <a:lnTo>
                  <a:pt x="6687" y="6905"/>
                </a:lnTo>
                <a:lnTo>
                  <a:pt x="6468" y="7910"/>
                </a:lnTo>
                <a:lnTo>
                  <a:pt x="6468" y="7998"/>
                </a:lnTo>
                <a:lnTo>
                  <a:pt x="5725" y="8042"/>
                </a:lnTo>
                <a:lnTo>
                  <a:pt x="4939" y="8085"/>
                </a:lnTo>
                <a:lnTo>
                  <a:pt x="3365" y="8304"/>
                </a:lnTo>
                <a:lnTo>
                  <a:pt x="1836" y="8566"/>
                </a:lnTo>
                <a:lnTo>
                  <a:pt x="306" y="8916"/>
                </a:lnTo>
                <a:lnTo>
                  <a:pt x="175" y="9003"/>
                </a:lnTo>
                <a:lnTo>
                  <a:pt x="88" y="9090"/>
                </a:lnTo>
                <a:lnTo>
                  <a:pt x="1" y="9178"/>
                </a:lnTo>
                <a:lnTo>
                  <a:pt x="1" y="9309"/>
                </a:lnTo>
                <a:lnTo>
                  <a:pt x="1" y="9484"/>
                </a:lnTo>
                <a:lnTo>
                  <a:pt x="44" y="9615"/>
                </a:lnTo>
                <a:lnTo>
                  <a:pt x="132" y="9702"/>
                </a:lnTo>
                <a:lnTo>
                  <a:pt x="219" y="9789"/>
                </a:lnTo>
                <a:lnTo>
                  <a:pt x="1399" y="10532"/>
                </a:lnTo>
                <a:lnTo>
                  <a:pt x="2011" y="10838"/>
                </a:lnTo>
                <a:lnTo>
                  <a:pt x="2623" y="11144"/>
                </a:lnTo>
                <a:lnTo>
                  <a:pt x="3234" y="11363"/>
                </a:lnTo>
                <a:lnTo>
                  <a:pt x="3846" y="11581"/>
                </a:lnTo>
                <a:lnTo>
                  <a:pt x="4152" y="11712"/>
                </a:lnTo>
                <a:lnTo>
                  <a:pt x="4458" y="11843"/>
                </a:lnTo>
                <a:lnTo>
                  <a:pt x="4676" y="12018"/>
                </a:lnTo>
                <a:lnTo>
                  <a:pt x="4851" y="12237"/>
                </a:lnTo>
                <a:lnTo>
                  <a:pt x="4939" y="12368"/>
                </a:lnTo>
                <a:lnTo>
                  <a:pt x="5026" y="12543"/>
                </a:lnTo>
                <a:lnTo>
                  <a:pt x="5070" y="12936"/>
                </a:lnTo>
                <a:lnTo>
                  <a:pt x="5070" y="13329"/>
                </a:lnTo>
                <a:lnTo>
                  <a:pt x="5026" y="13810"/>
                </a:lnTo>
                <a:lnTo>
                  <a:pt x="4895" y="14684"/>
                </a:lnTo>
                <a:lnTo>
                  <a:pt x="4764" y="15470"/>
                </a:lnTo>
                <a:lnTo>
                  <a:pt x="4414" y="19185"/>
                </a:lnTo>
                <a:lnTo>
                  <a:pt x="4414" y="19360"/>
                </a:lnTo>
                <a:lnTo>
                  <a:pt x="4502" y="19491"/>
                </a:lnTo>
                <a:lnTo>
                  <a:pt x="4589" y="19578"/>
                </a:lnTo>
                <a:lnTo>
                  <a:pt x="4720" y="19622"/>
                </a:lnTo>
                <a:lnTo>
                  <a:pt x="4851" y="19665"/>
                </a:lnTo>
                <a:lnTo>
                  <a:pt x="5026" y="19665"/>
                </a:lnTo>
                <a:lnTo>
                  <a:pt x="5157" y="19622"/>
                </a:lnTo>
                <a:lnTo>
                  <a:pt x="5288" y="19534"/>
                </a:lnTo>
                <a:lnTo>
                  <a:pt x="9352" y="15339"/>
                </a:lnTo>
                <a:lnTo>
                  <a:pt x="9352" y="15296"/>
                </a:lnTo>
                <a:lnTo>
                  <a:pt x="10051" y="15776"/>
                </a:lnTo>
                <a:lnTo>
                  <a:pt x="10751" y="16213"/>
                </a:lnTo>
                <a:lnTo>
                  <a:pt x="12236" y="17087"/>
                </a:lnTo>
                <a:lnTo>
                  <a:pt x="13722" y="17830"/>
                </a:lnTo>
                <a:lnTo>
                  <a:pt x="15252" y="18573"/>
                </a:lnTo>
                <a:lnTo>
                  <a:pt x="15383" y="18573"/>
                </a:lnTo>
                <a:lnTo>
                  <a:pt x="15514" y="18617"/>
                </a:lnTo>
                <a:lnTo>
                  <a:pt x="15645" y="18573"/>
                </a:lnTo>
                <a:lnTo>
                  <a:pt x="15732" y="18529"/>
                </a:lnTo>
                <a:lnTo>
                  <a:pt x="15863" y="18486"/>
                </a:lnTo>
                <a:lnTo>
                  <a:pt x="15907" y="18398"/>
                </a:lnTo>
                <a:lnTo>
                  <a:pt x="15951" y="18267"/>
                </a:lnTo>
                <a:lnTo>
                  <a:pt x="15951" y="18136"/>
                </a:lnTo>
                <a:lnTo>
                  <a:pt x="15863" y="17393"/>
                </a:lnTo>
                <a:lnTo>
                  <a:pt x="15732" y="16650"/>
                </a:lnTo>
                <a:lnTo>
                  <a:pt x="15558" y="15951"/>
                </a:lnTo>
                <a:lnTo>
                  <a:pt x="15339" y="15252"/>
                </a:lnTo>
                <a:lnTo>
                  <a:pt x="15164" y="14771"/>
                </a:lnTo>
                <a:lnTo>
                  <a:pt x="14946" y="14291"/>
                </a:lnTo>
                <a:lnTo>
                  <a:pt x="14552" y="13504"/>
                </a:lnTo>
                <a:lnTo>
                  <a:pt x="14421" y="13111"/>
                </a:lnTo>
                <a:lnTo>
                  <a:pt x="14378" y="12674"/>
                </a:lnTo>
                <a:lnTo>
                  <a:pt x="14378" y="12193"/>
                </a:lnTo>
                <a:lnTo>
                  <a:pt x="14465" y="11669"/>
                </a:lnTo>
                <a:lnTo>
                  <a:pt x="14596" y="11188"/>
                </a:lnTo>
                <a:lnTo>
                  <a:pt x="14815" y="10751"/>
                </a:lnTo>
                <a:lnTo>
                  <a:pt x="15077" y="10314"/>
                </a:lnTo>
                <a:lnTo>
                  <a:pt x="15339" y="9877"/>
                </a:lnTo>
                <a:lnTo>
                  <a:pt x="15645" y="9484"/>
                </a:lnTo>
                <a:lnTo>
                  <a:pt x="15995" y="9047"/>
                </a:lnTo>
                <a:lnTo>
                  <a:pt x="16781" y="8260"/>
                </a:lnTo>
                <a:lnTo>
                  <a:pt x="17568" y="7473"/>
                </a:lnTo>
                <a:lnTo>
                  <a:pt x="18398" y="6731"/>
                </a:lnTo>
                <a:lnTo>
                  <a:pt x="19185" y="6031"/>
                </a:lnTo>
                <a:lnTo>
                  <a:pt x="19884" y="5332"/>
                </a:lnTo>
                <a:lnTo>
                  <a:pt x="20015" y="5201"/>
                </a:lnTo>
                <a:lnTo>
                  <a:pt x="20059" y="5026"/>
                </a:lnTo>
                <a:lnTo>
                  <a:pt x="20015" y="4895"/>
                </a:lnTo>
                <a:lnTo>
                  <a:pt x="19971" y="4764"/>
                </a:lnTo>
                <a:lnTo>
                  <a:pt x="19840" y="4633"/>
                </a:lnTo>
                <a:lnTo>
                  <a:pt x="19709" y="4546"/>
                </a:lnTo>
                <a:lnTo>
                  <a:pt x="19578" y="4502"/>
                </a:lnTo>
                <a:lnTo>
                  <a:pt x="19403" y="4502"/>
                </a:lnTo>
                <a:lnTo>
                  <a:pt x="11974" y="6381"/>
                </a:lnTo>
                <a:lnTo>
                  <a:pt x="11581" y="4808"/>
                </a:lnTo>
                <a:lnTo>
                  <a:pt x="11056" y="3235"/>
                </a:lnTo>
                <a:lnTo>
                  <a:pt x="10488" y="1705"/>
                </a:lnTo>
                <a:lnTo>
                  <a:pt x="9789" y="219"/>
                </a:lnTo>
                <a:lnTo>
                  <a:pt x="9746" y="132"/>
                </a:lnTo>
                <a:lnTo>
                  <a:pt x="9614" y="45"/>
                </a:lnTo>
                <a:lnTo>
                  <a:pt x="9527" y="1"/>
                </a:ln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560583" y="-1309400"/>
            <a:ext cx="2756565" cy="2756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229084" y="3113200"/>
            <a:ext cx="2756565" cy="275656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3"/>
          <p:cNvSpPr/>
          <p:nvPr/>
        </p:nvSpPr>
        <p:spPr>
          <a:xfrm>
            <a:off x="194200" y="6415165"/>
            <a:ext cx="11803600" cy="28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755920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/>
          <p:nvPr/>
        </p:nvSpPr>
        <p:spPr>
          <a:xfrm rot="2316582" flipH="1">
            <a:off x="10924320" y="1282495"/>
            <a:ext cx="614721" cy="751652"/>
          </a:xfrm>
          <a:custGeom>
            <a:avLst/>
            <a:gdLst/>
            <a:ahLst/>
            <a:cxnLst/>
            <a:rect l="l" t="t" r="r" b="b"/>
            <a:pathLst>
              <a:path w="18442" h="22550" extrusionOk="0">
                <a:moveTo>
                  <a:pt x="8871" y="1574"/>
                </a:moveTo>
                <a:lnTo>
                  <a:pt x="11056" y="3584"/>
                </a:lnTo>
                <a:lnTo>
                  <a:pt x="13154" y="5638"/>
                </a:lnTo>
                <a:lnTo>
                  <a:pt x="15251" y="7735"/>
                </a:lnTo>
                <a:lnTo>
                  <a:pt x="17261" y="9877"/>
                </a:lnTo>
                <a:lnTo>
                  <a:pt x="8084" y="20801"/>
                </a:lnTo>
                <a:lnTo>
                  <a:pt x="8128" y="20233"/>
                </a:lnTo>
                <a:lnTo>
                  <a:pt x="8172" y="19621"/>
                </a:lnTo>
                <a:lnTo>
                  <a:pt x="8303" y="19053"/>
                </a:lnTo>
                <a:lnTo>
                  <a:pt x="8478" y="18485"/>
                </a:lnTo>
                <a:lnTo>
                  <a:pt x="8478" y="18310"/>
                </a:lnTo>
                <a:lnTo>
                  <a:pt x="8478" y="18179"/>
                </a:lnTo>
                <a:lnTo>
                  <a:pt x="8390" y="18092"/>
                </a:lnTo>
                <a:lnTo>
                  <a:pt x="8347" y="18005"/>
                </a:lnTo>
                <a:lnTo>
                  <a:pt x="8215" y="17917"/>
                </a:lnTo>
                <a:lnTo>
                  <a:pt x="8084" y="17873"/>
                </a:lnTo>
                <a:lnTo>
                  <a:pt x="7866" y="17873"/>
                </a:lnTo>
                <a:lnTo>
                  <a:pt x="7778" y="17742"/>
                </a:lnTo>
                <a:lnTo>
                  <a:pt x="7691" y="17699"/>
                </a:lnTo>
                <a:lnTo>
                  <a:pt x="7604" y="17655"/>
                </a:lnTo>
                <a:lnTo>
                  <a:pt x="5943" y="17524"/>
                </a:lnTo>
                <a:lnTo>
                  <a:pt x="4326" y="17480"/>
                </a:lnTo>
                <a:lnTo>
                  <a:pt x="2709" y="17524"/>
                </a:lnTo>
                <a:lnTo>
                  <a:pt x="1092" y="17611"/>
                </a:lnTo>
                <a:lnTo>
                  <a:pt x="1092" y="17611"/>
                </a:lnTo>
                <a:lnTo>
                  <a:pt x="1529" y="15951"/>
                </a:lnTo>
                <a:lnTo>
                  <a:pt x="1879" y="14246"/>
                </a:lnTo>
                <a:lnTo>
                  <a:pt x="2229" y="12542"/>
                </a:lnTo>
                <a:lnTo>
                  <a:pt x="2447" y="10838"/>
                </a:lnTo>
                <a:lnTo>
                  <a:pt x="2666" y="9090"/>
                </a:lnTo>
                <a:lnTo>
                  <a:pt x="2797" y="7386"/>
                </a:lnTo>
                <a:lnTo>
                  <a:pt x="2840" y="5638"/>
                </a:lnTo>
                <a:lnTo>
                  <a:pt x="2840" y="3890"/>
                </a:lnTo>
                <a:lnTo>
                  <a:pt x="8259" y="4764"/>
                </a:lnTo>
                <a:lnTo>
                  <a:pt x="8478" y="4764"/>
                </a:lnTo>
                <a:lnTo>
                  <a:pt x="8696" y="4676"/>
                </a:lnTo>
                <a:lnTo>
                  <a:pt x="8827" y="4502"/>
                </a:lnTo>
                <a:lnTo>
                  <a:pt x="8871" y="4414"/>
                </a:lnTo>
                <a:lnTo>
                  <a:pt x="8871" y="4283"/>
                </a:lnTo>
                <a:lnTo>
                  <a:pt x="8871" y="1574"/>
                </a:lnTo>
                <a:close/>
                <a:moveTo>
                  <a:pt x="8215" y="1"/>
                </a:moveTo>
                <a:lnTo>
                  <a:pt x="8084" y="88"/>
                </a:lnTo>
                <a:lnTo>
                  <a:pt x="7997" y="175"/>
                </a:lnTo>
                <a:lnTo>
                  <a:pt x="7953" y="306"/>
                </a:lnTo>
                <a:lnTo>
                  <a:pt x="7910" y="438"/>
                </a:lnTo>
                <a:lnTo>
                  <a:pt x="7910" y="3715"/>
                </a:lnTo>
                <a:lnTo>
                  <a:pt x="2491" y="2841"/>
                </a:lnTo>
                <a:lnTo>
                  <a:pt x="2272" y="2841"/>
                </a:lnTo>
                <a:lnTo>
                  <a:pt x="2054" y="2928"/>
                </a:lnTo>
                <a:lnTo>
                  <a:pt x="2010" y="3016"/>
                </a:lnTo>
                <a:lnTo>
                  <a:pt x="1923" y="3103"/>
                </a:lnTo>
                <a:lnTo>
                  <a:pt x="1879" y="3191"/>
                </a:lnTo>
                <a:lnTo>
                  <a:pt x="1879" y="3322"/>
                </a:lnTo>
                <a:lnTo>
                  <a:pt x="1879" y="5201"/>
                </a:lnTo>
                <a:lnTo>
                  <a:pt x="1835" y="7036"/>
                </a:lnTo>
                <a:lnTo>
                  <a:pt x="1704" y="8915"/>
                </a:lnTo>
                <a:lnTo>
                  <a:pt x="1486" y="10751"/>
                </a:lnTo>
                <a:lnTo>
                  <a:pt x="1224" y="12586"/>
                </a:lnTo>
                <a:lnTo>
                  <a:pt x="874" y="14421"/>
                </a:lnTo>
                <a:lnTo>
                  <a:pt x="481" y="16213"/>
                </a:lnTo>
                <a:lnTo>
                  <a:pt x="0" y="18005"/>
                </a:lnTo>
                <a:lnTo>
                  <a:pt x="0" y="18223"/>
                </a:lnTo>
                <a:lnTo>
                  <a:pt x="87" y="18442"/>
                </a:lnTo>
                <a:lnTo>
                  <a:pt x="262" y="18573"/>
                </a:lnTo>
                <a:lnTo>
                  <a:pt x="350" y="18616"/>
                </a:lnTo>
                <a:lnTo>
                  <a:pt x="437" y="18616"/>
                </a:lnTo>
                <a:lnTo>
                  <a:pt x="2229" y="18398"/>
                </a:lnTo>
                <a:lnTo>
                  <a:pt x="3977" y="18267"/>
                </a:lnTo>
                <a:lnTo>
                  <a:pt x="5768" y="18223"/>
                </a:lnTo>
                <a:lnTo>
                  <a:pt x="7516" y="18223"/>
                </a:lnTo>
                <a:lnTo>
                  <a:pt x="7385" y="18704"/>
                </a:lnTo>
                <a:lnTo>
                  <a:pt x="7254" y="19228"/>
                </a:lnTo>
                <a:lnTo>
                  <a:pt x="7210" y="19709"/>
                </a:lnTo>
                <a:lnTo>
                  <a:pt x="7123" y="20190"/>
                </a:lnTo>
                <a:lnTo>
                  <a:pt x="7123" y="20670"/>
                </a:lnTo>
                <a:lnTo>
                  <a:pt x="7123" y="21195"/>
                </a:lnTo>
                <a:lnTo>
                  <a:pt x="7167" y="21675"/>
                </a:lnTo>
                <a:lnTo>
                  <a:pt x="7210" y="22200"/>
                </a:lnTo>
                <a:lnTo>
                  <a:pt x="7254" y="22287"/>
                </a:lnTo>
                <a:lnTo>
                  <a:pt x="7341" y="22418"/>
                </a:lnTo>
                <a:lnTo>
                  <a:pt x="7429" y="22462"/>
                </a:lnTo>
                <a:lnTo>
                  <a:pt x="7560" y="22506"/>
                </a:lnTo>
                <a:lnTo>
                  <a:pt x="7691" y="22549"/>
                </a:lnTo>
                <a:lnTo>
                  <a:pt x="7822" y="22549"/>
                </a:lnTo>
                <a:lnTo>
                  <a:pt x="7953" y="22462"/>
                </a:lnTo>
                <a:lnTo>
                  <a:pt x="8041" y="22418"/>
                </a:lnTo>
                <a:lnTo>
                  <a:pt x="18266" y="10182"/>
                </a:lnTo>
                <a:lnTo>
                  <a:pt x="18397" y="10008"/>
                </a:lnTo>
                <a:lnTo>
                  <a:pt x="18441" y="9833"/>
                </a:lnTo>
                <a:lnTo>
                  <a:pt x="18397" y="9658"/>
                </a:lnTo>
                <a:lnTo>
                  <a:pt x="18266" y="9483"/>
                </a:lnTo>
                <a:lnTo>
                  <a:pt x="15994" y="7080"/>
                </a:lnTo>
                <a:lnTo>
                  <a:pt x="13634" y="4676"/>
                </a:lnTo>
                <a:lnTo>
                  <a:pt x="11231" y="2360"/>
                </a:lnTo>
                <a:lnTo>
                  <a:pt x="8740" y="132"/>
                </a:lnTo>
                <a:lnTo>
                  <a:pt x="8652" y="44"/>
                </a:lnTo>
                <a:lnTo>
                  <a:pt x="847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0" name="Google Shape;220;p34"/>
          <p:cNvSpPr/>
          <p:nvPr/>
        </p:nvSpPr>
        <p:spPr>
          <a:xfrm flipH="1">
            <a:off x="362276" y="1445636"/>
            <a:ext cx="766721" cy="751635"/>
          </a:xfrm>
          <a:custGeom>
            <a:avLst/>
            <a:gdLst/>
            <a:ahLst/>
            <a:cxnLst/>
            <a:rect l="l" t="t" r="r" b="b"/>
            <a:pathLst>
              <a:path w="20059" h="19666" extrusionOk="0">
                <a:moveTo>
                  <a:pt x="9265" y="1"/>
                </a:moveTo>
                <a:lnTo>
                  <a:pt x="9177" y="88"/>
                </a:lnTo>
                <a:lnTo>
                  <a:pt x="9090" y="132"/>
                </a:lnTo>
                <a:lnTo>
                  <a:pt x="9003" y="219"/>
                </a:lnTo>
                <a:lnTo>
                  <a:pt x="8566" y="1137"/>
                </a:lnTo>
                <a:lnTo>
                  <a:pt x="8172" y="2098"/>
                </a:lnTo>
                <a:lnTo>
                  <a:pt x="7779" y="3016"/>
                </a:lnTo>
                <a:lnTo>
                  <a:pt x="7473" y="3978"/>
                </a:lnTo>
                <a:lnTo>
                  <a:pt x="7167" y="4939"/>
                </a:lnTo>
                <a:lnTo>
                  <a:pt x="6905" y="5900"/>
                </a:lnTo>
                <a:lnTo>
                  <a:pt x="6687" y="6905"/>
                </a:lnTo>
                <a:lnTo>
                  <a:pt x="6468" y="7910"/>
                </a:lnTo>
                <a:lnTo>
                  <a:pt x="6468" y="7998"/>
                </a:lnTo>
                <a:lnTo>
                  <a:pt x="5725" y="8042"/>
                </a:lnTo>
                <a:lnTo>
                  <a:pt x="4939" y="8085"/>
                </a:lnTo>
                <a:lnTo>
                  <a:pt x="3365" y="8304"/>
                </a:lnTo>
                <a:lnTo>
                  <a:pt x="1836" y="8566"/>
                </a:lnTo>
                <a:lnTo>
                  <a:pt x="306" y="8916"/>
                </a:lnTo>
                <a:lnTo>
                  <a:pt x="175" y="9003"/>
                </a:lnTo>
                <a:lnTo>
                  <a:pt x="88" y="9090"/>
                </a:lnTo>
                <a:lnTo>
                  <a:pt x="1" y="9178"/>
                </a:lnTo>
                <a:lnTo>
                  <a:pt x="1" y="9309"/>
                </a:lnTo>
                <a:lnTo>
                  <a:pt x="1" y="9484"/>
                </a:lnTo>
                <a:lnTo>
                  <a:pt x="44" y="9615"/>
                </a:lnTo>
                <a:lnTo>
                  <a:pt x="132" y="9702"/>
                </a:lnTo>
                <a:lnTo>
                  <a:pt x="219" y="9789"/>
                </a:lnTo>
                <a:lnTo>
                  <a:pt x="1399" y="10532"/>
                </a:lnTo>
                <a:lnTo>
                  <a:pt x="2011" y="10838"/>
                </a:lnTo>
                <a:lnTo>
                  <a:pt x="2623" y="11144"/>
                </a:lnTo>
                <a:lnTo>
                  <a:pt x="3234" y="11363"/>
                </a:lnTo>
                <a:lnTo>
                  <a:pt x="3846" y="11581"/>
                </a:lnTo>
                <a:lnTo>
                  <a:pt x="4152" y="11712"/>
                </a:lnTo>
                <a:lnTo>
                  <a:pt x="4458" y="11843"/>
                </a:lnTo>
                <a:lnTo>
                  <a:pt x="4676" y="12018"/>
                </a:lnTo>
                <a:lnTo>
                  <a:pt x="4851" y="12237"/>
                </a:lnTo>
                <a:lnTo>
                  <a:pt x="4939" y="12368"/>
                </a:lnTo>
                <a:lnTo>
                  <a:pt x="5026" y="12543"/>
                </a:lnTo>
                <a:lnTo>
                  <a:pt x="5070" y="12936"/>
                </a:lnTo>
                <a:lnTo>
                  <a:pt x="5070" y="13329"/>
                </a:lnTo>
                <a:lnTo>
                  <a:pt x="5026" y="13810"/>
                </a:lnTo>
                <a:lnTo>
                  <a:pt x="4895" y="14684"/>
                </a:lnTo>
                <a:lnTo>
                  <a:pt x="4764" y="15470"/>
                </a:lnTo>
                <a:lnTo>
                  <a:pt x="4414" y="19185"/>
                </a:lnTo>
                <a:lnTo>
                  <a:pt x="4414" y="19360"/>
                </a:lnTo>
                <a:lnTo>
                  <a:pt x="4502" y="19491"/>
                </a:lnTo>
                <a:lnTo>
                  <a:pt x="4589" y="19578"/>
                </a:lnTo>
                <a:lnTo>
                  <a:pt x="4720" y="19622"/>
                </a:lnTo>
                <a:lnTo>
                  <a:pt x="4851" y="19665"/>
                </a:lnTo>
                <a:lnTo>
                  <a:pt x="5026" y="19665"/>
                </a:lnTo>
                <a:lnTo>
                  <a:pt x="5157" y="19622"/>
                </a:lnTo>
                <a:lnTo>
                  <a:pt x="5288" y="19534"/>
                </a:lnTo>
                <a:lnTo>
                  <a:pt x="9352" y="15339"/>
                </a:lnTo>
                <a:lnTo>
                  <a:pt x="9352" y="15296"/>
                </a:lnTo>
                <a:lnTo>
                  <a:pt x="10051" y="15776"/>
                </a:lnTo>
                <a:lnTo>
                  <a:pt x="10751" y="16213"/>
                </a:lnTo>
                <a:lnTo>
                  <a:pt x="12236" y="17087"/>
                </a:lnTo>
                <a:lnTo>
                  <a:pt x="13722" y="17830"/>
                </a:lnTo>
                <a:lnTo>
                  <a:pt x="15252" y="18573"/>
                </a:lnTo>
                <a:lnTo>
                  <a:pt x="15383" y="18573"/>
                </a:lnTo>
                <a:lnTo>
                  <a:pt x="15514" y="18617"/>
                </a:lnTo>
                <a:lnTo>
                  <a:pt x="15645" y="18573"/>
                </a:lnTo>
                <a:lnTo>
                  <a:pt x="15732" y="18529"/>
                </a:lnTo>
                <a:lnTo>
                  <a:pt x="15863" y="18486"/>
                </a:lnTo>
                <a:lnTo>
                  <a:pt x="15907" y="18398"/>
                </a:lnTo>
                <a:lnTo>
                  <a:pt x="15951" y="18267"/>
                </a:lnTo>
                <a:lnTo>
                  <a:pt x="15951" y="18136"/>
                </a:lnTo>
                <a:lnTo>
                  <a:pt x="15863" y="17393"/>
                </a:lnTo>
                <a:lnTo>
                  <a:pt x="15732" y="16650"/>
                </a:lnTo>
                <a:lnTo>
                  <a:pt x="15558" y="15951"/>
                </a:lnTo>
                <a:lnTo>
                  <a:pt x="15339" y="15252"/>
                </a:lnTo>
                <a:lnTo>
                  <a:pt x="15164" y="14771"/>
                </a:lnTo>
                <a:lnTo>
                  <a:pt x="14946" y="14291"/>
                </a:lnTo>
                <a:lnTo>
                  <a:pt x="14552" y="13504"/>
                </a:lnTo>
                <a:lnTo>
                  <a:pt x="14421" y="13111"/>
                </a:lnTo>
                <a:lnTo>
                  <a:pt x="14378" y="12674"/>
                </a:lnTo>
                <a:lnTo>
                  <a:pt x="14378" y="12193"/>
                </a:lnTo>
                <a:lnTo>
                  <a:pt x="14465" y="11669"/>
                </a:lnTo>
                <a:lnTo>
                  <a:pt x="14596" y="11188"/>
                </a:lnTo>
                <a:lnTo>
                  <a:pt x="14815" y="10751"/>
                </a:lnTo>
                <a:lnTo>
                  <a:pt x="15077" y="10314"/>
                </a:lnTo>
                <a:lnTo>
                  <a:pt x="15339" y="9877"/>
                </a:lnTo>
                <a:lnTo>
                  <a:pt x="15645" y="9484"/>
                </a:lnTo>
                <a:lnTo>
                  <a:pt x="15995" y="9047"/>
                </a:lnTo>
                <a:lnTo>
                  <a:pt x="16781" y="8260"/>
                </a:lnTo>
                <a:lnTo>
                  <a:pt x="17568" y="7473"/>
                </a:lnTo>
                <a:lnTo>
                  <a:pt x="18398" y="6731"/>
                </a:lnTo>
                <a:lnTo>
                  <a:pt x="19185" y="6031"/>
                </a:lnTo>
                <a:lnTo>
                  <a:pt x="19884" y="5332"/>
                </a:lnTo>
                <a:lnTo>
                  <a:pt x="20015" y="5201"/>
                </a:lnTo>
                <a:lnTo>
                  <a:pt x="20059" y="5026"/>
                </a:lnTo>
                <a:lnTo>
                  <a:pt x="20015" y="4895"/>
                </a:lnTo>
                <a:lnTo>
                  <a:pt x="19971" y="4764"/>
                </a:lnTo>
                <a:lnTo>
                  <a:pt x="19840" y="4633"/>
                </a:lnTo>
                <a:lnTo>
                  <a:pt x="19709" y="4546"/>
                </a:lnTo>
                <a:lnTo>
                  <a:pt x="19578" y="4502"/>
                </a:lnTo>
                <a:lnTo>
                  <a:pt x="19403" y="4502"/>
                </a:lnTo>
                <a:lnTo>
                  <a:pt x="11974" y="6381"/>
                </a:lnTo>
                <a:lnTo>
                  <a:pt x="11581" y="4808"/>
                </a:lnTo>
                <a:lnTo>
                  <a:pt x="11056" y="3235"/>
                </a:lnTo>
                <a:lnTo>
                  <a:pt x="10488" y="1705"/>
                </a:lnTo>
                <a:lnTo>
                  <a:pt x="9789" y="219"/>
                </a:lnTo>
                <a:lnTo>
                  <a:pt x="9746" y="132"/>
                </a:lnTo>
                <a:lnTo>
                  <a:pt x="9614" y="45"/>
                </a:lnTo>
                <a:lnTo>
                  <a:pt x="9527" y="1"/>
                </a:ln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21" name="Google Shape;221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932349" y="3113200"/>
            <a:ext cx="2756565" cy="2756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330684" y="3113200"/>
            <a:ext cx="2756565" cy="275656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4"/>
          <p:cNvSpPr/>
          <p:nvPr/>
        </p:nvSpPr>
        <p:spPr>
          <a:xfrm>
            <a:off x="194200" y="6415165"/>
            <a:ext cx="11803600" cy="28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6877675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/>
          <p:nvPr/>
        </p:nvSpPr>
        <p:spPr>
          <a:xfrm>
            <a:off x="464534" y="599333"/>
            <a:ext cx="614733" cy="751667"/>
          </a:xfrm>
          <a:custGeom>
            <a:avLst/>
            <a:gdLst/>
            <a:ahLst/>
            <a:cxnLst/>
            <a:rect l="l" t="t" r="r" b="b"/>
            <a:pathLst>
              <a:path w="18442" h="22550" extrusionOk="0">
                <a:moveTo>
                  <a:pt x="8871" y="1574"/>
                </a:moveTo>
                <a:lnTo>
                  <a:pt x="11056" y="3584"/>
                </a:lnTo>
                <a:lnTo>
                  <a:pt x="13154" y="5638"/>
                </a:lnTo>
                <a:lnTo>
                  <a:pt x="15251" y="7735"/>
                </a:lnTo>
                <a:lnTo>
                  <a:pt x="17261" y="9877"/>
                </a:lnTo>
                <a:lnTo>
                  <a:pt x="8084" y="20801"/>
                </a:lnTo>
                <a:lnTo>
                  <a:pt x="8128" y="20233"/>
                </a:lnTo>
                <a:lnTo>
                  <a:pt x="8172" y="19621"/>
                </a:lnTo>
                <a:lnTo>
                  <a:pt x="8303" y="19053"/>
                </a:lnTo>
                <a:lnTo>
                  <a:pt x="8478" y="18485"/>
                </a:lnTo>
                <a:lnTo>
                  <a:pt x="8478" y="18310"/>
                </a:lnTo>
                <a:lnTo>
                  <a:pt x="8478" y="18179"/>
                </a:lnTo>
                <a:lnTo>
                  <a:pt x="8390" y="18092"/>
                </a:lnTo>
                <a:lnTo>
                  <a:pt x="8347" y="18005"/>
                </a:lnTo>
                <a:lnTo>
                  <a:pt x="8215" y="17917"/>
                </a:lnTo>
                <a:lnTo>
                  <a:pt x="8084" y="17873"/>
                </a:lnTo>
                <a:lnTo>
                  <a:pt x="7866" y="17873"/>
                </a:lnTo>
                <a:lnTo>
                  <a:pt x="7778" y="17742"/>
                </a:lnTo>
                <a:lnTo>
                  <a:pt x="7691" y="17699"/>
                </a:lnTo>
                <a:lnTo>
                  <a:pt x="7604" y="17655"/>
                </a:lnTo>
                <a:lnTo>
                  <a:pt x="5943" y="17524"/>
                </a:lnTo>
                <a:lnTo>
                  <a:pt x="4326" y="17480"/>
                </a:lnTo>
                <a:lnTo>
                  <a:pt x="2709" y="17524"/>
                </a:lnTo>
                <a:lnTo>
                  <a:pt x="1092" y="17611"/>
                </a:lnTo>
                <a:lnTo>
                  <a:pt x="1092" y="17611"/>
                </a:lnTo>
                <a:lnTo>
                  <a:pt x="1529" y="15951"/>
                </a:lnTo>
                <a:lnTo>
                  <a:pt x="1879" y="14246"/>
                </a:lnTo>
                <a:lnTo>
                  <a:pt x="2229" y="12542"/>
                </a:lnTo>
                <a:lnTo>
                  <a:pt x="2447" y="10838"/>
                </a:lnTo>
                <a:lnTo>
                  <a:pt x="2666" y="9090"/>
                </a:lnTo>
                <a:lnTo>
                  <a:pt x="2797" y="7386"/>
                </a:lnTo>
                <a:lnTo>
                  <a:pt x="2840" y="5638"/>
                </a:lnTo>
                <a:lnTo>
                  <a:pt x="2840" y="3890"/>
                </a:lnTo>
                <a:lnTo>
                  <a:pt x="8259" y="4764"/>
                </a:lnTo>
                <a:lnTo>
                  <a:pt x="8478" y="4764"/>
                </a:lnTo>
                <a:lnTo>
                  <a:pt x="8696" y="4676"/>
                </a:lnTo>
                <a:lnTo>
                  <a:pt x="8827" y="4502"/>
                </a:lnTo>
                <a:lnTo>
                  <a:pt x="8871" y="4414"/>
                </a:lnTo>
                <a:lnTo>
                  <a:pt x="8871" y="4283"/>
                </a:lnTo>
                <a:lnTo>
                  <a:pt x="8871" y="1574"/>
                </a:lnTo>
                <a:close/>
                <a:moveTo>
                  <a:pt x="8215" y="1"/>
                </a:moveTo>
                <a:lnTo>
                  <a:pt x="8084" y="88"/>
                </a:lnTo>
                <a:lnTo>
                  <a:pt x="7997" y="175"/>
                </a:lnTo>
                <a:lnTo>
                  <a:pt x="7953" y="306"/>
                </a:lnTo>
                <a:lnTo>
                  <a:pt x="7910" y="438"/>
                </a:lnTo>
                <a:lnTo>
                  <a:pt x="7910" y="3715"/>
                </a:lnTo>
                <a:lnTo>
                  <a:pt x="2491" y="2841"/>
                </a:lnTo>
                <a:lnTo>
                  <a:pt x="2272" y="2841"/>
                </a:lnTo>
                <a:lnTo>
                  <a:pt x="2054" y="2928"/>
                </a:lnTo>
                <a:lnTo>
                  <a:pt x="2010" y="3016"/>
                </a:lnTo>
                <a:lnTo>
                  <a:pt x="1923" y="3103"/>
                </a:lnTo>
                <a:lnTo>
                  <a:pt x="1879" y="3191"/>
                </a:lnTo>
                <a:lnTo>
                  <a:pt x="1879" y="3322"/>
                </a:lnTo>
                <a:lnTo>
                  <a:pt x="1879" y="5201"/>
                </a:lnTo>
                <a:lnTo>
                  <a:pt x="1835" y="7036"/>
                </a:lnTo>
                <a:lnTo>
                  <a:pt x="1704" y="8915"/>
                </a:lnTo>
                <a:lnTo>
                  <a:pt x="1486" y="10751"/>
                </a:lnTo>
                <a:lnTo>
                  <a:pt x="1224" y="12586"/>
                </a:lnTo>
                <a:lnTo>
                  <a:pt x="874" y="14421"/>
                </a:lnTo>
                <a:lnTo>
                  <a:pt x="481" y="16213"/>
                </a:lnTo>
                <a:lnTo>
                  <a:pt x="0" y="18005"/>
                </a:lnTo>
                <a:lnTo>
                  <a:pt x="0" y="18223"/>
                </a:lnTo>
                <a:lnTo>
                  <a:pt x="87" y="18442"/>
                </a:lnTo>
                <a:lnTo>
                  <a:pt x="262" y="18573"/>
                </a:lnTo>
                <a:lnTo>
                  <a:pt x="350" y="18616"/>
                </a:lnTo>
                <a:lnTo>
                  <a:pt x="437" y="18616"/>
                </a:lnTo>
                <a:lnTo>
                  <a:pt x="2229" y="18398"/>
                </a:lnTo>
                <a:lnTo>
                  <a:pt x="3977" y="18267"/>
                </a:lnTo>
                <a:lnTo>
                  <a:pt x="5768" y="18223"/>
                </a:lnTo>
                <a:lnTo>
                  <a:pt x="7516" y="18223"/>
                </a:lnTo>
                <a:lnTo>
                  <a:pt x="7385" y="18704"/>
                </a:lnTo>
                <a:lnTo>
                  <a:pt x="7254" y="19228"/>
                </a:lnTo>
                <a:lnTo>
                  <a:pt x="7210" y="19709"/>
                </a:lnTo>
                <a:lnTo>
                  <a:pt x="7123" y="20190"/>
                </a:lnTo>
                <a:lnTo>
                  <a:pt x="7123" y="20670"/>
                </a:lnTo>
                <a:lnTo>
                  <a:pt x="7123" y="21195"/>
                </a:lnTo>
                <a:lnTo>
                  <a:pt x="7167" y="21675"/>
                </a:lnTo>
                <a:lnTo>
                  <a:pt x="7210" y="22200"/>
                </a:lnTo>
                <a:lnTo>
                  <a:pt x="7254" y="22287"/>
                </a:lnTo>
                <a:lnTo>
                  <a:pt x="7341" y="22418"/>
                </a:lnTo>
                <a:lnTo>
                  <a:pt x="7429" y="22462"/>
                </a:lnTo>
                <a:lnTo>
                  <a:pt x="7560" y="22506"/>
                </a:lnTo>
                <a:lnTo>
                  <a:pt x="7691" y="22549"/>
                </a:lnTo>
                <a:lnTo>
                  <a:pt x="7822" y="22549"/>
                </a:lnTo>
                <a:lnTo>
                  <a:pt x="7953" y="22462"/>
                </a:lnTo>
                <a:lnTo>
                  <a:pt x="8041" y="22418"/>
                </a:lnTo>
                <a:lnTo>
                  <a:pt x="18266" y="10182"/>
                </a:lnTo>
                <a:lnTo>
                  <a:pt x="18397" y="10008"/>
                </a:lnTo>
                <a:lnTo>
                  <a:pt x="18441" y="9833"/>
                </a:lnTo>
                <a:lnTo>
                  <a:pt x="18397" y="9658"/>
                </a:lnTo>
                <a:lnTo>
                  <a:pt x="18266" y="9483"/>
                </a:lnTo>
                <a:lnTo>
                  <a:pt x="15994" y="7080"/>
                </a:lnTo>
                <a:lnTo>
                  <a:pt x="13634" y="4676"/>
                </a:lnTo>
                <a:lnTo>
                  <a:pt x="11231" y="2360"/>
                </a:lnTo>
                <a:lnTo>
                  <a:pt x="8740" y="132"/>
                </a:lnTo>
                <a:lnTo>
                  <a:pt x="8652" y="44"/>
                </a:lnTo>
                <a:lnTo>
                  <a:pt x="847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6" name="Google Shape;226;p35"/>
          <p:cNvSpPr/>
          <p:nvPr/>
        </p:nvSpPr>
        <p:spPr>
          <a:xfrm>
            <a:off x="11039404" y="5266369"/>
            <a:ext cx="766721" cy="751635"/>
          </a:xfrm>
          <a:custGeom>
            <a:avLst/>
            <a:gdLst/>
            <a:ahLst/>
            <a:cxnLst/>
            <a:rect l="l" t="t" r="r" b="b"/>
            <a:pathLst>
              <a:path w="20059" h="19666" extrusionOk="0">
                <a:moveTo>
                  <a:pt x="9265" y="1"/>
                </a:moveTo>
                <a:lnTo>
                  <a:pt x="9177" y="88"/>
                </a:lnTo>
                <a:lnTo>
                  <a:pt x="9090" y="132"/>
                </a:lnTo>
                <a:lnTo>
                  <a:pt x="9003" y="219"/>
                </a:lnTo>
                <a:lnTo>
                  <a:pt x="8566" y="1137"/>
                </a:lnTo>
                <a:lnTo>
                  <a:pt x="8172" y="2098"/>
                </a:lnTo>
                <a:lnTo>
                  <a:pt x="7779" y="3016"/>
                </a:lnTo>
                <a:lnTo>
                  <a:pt x="7473" y="3978"/>
                </a:lnTo>
                <a:lnTo>
                  <a:pt x="7167" y="4939"/>
                </a:lnTo>
                <a:lnTo>
                  <a:pt x="6905" y="5900"/>
                </a:lnTo>
                <a:lnTo>
                  <a:pt x="6687" y="6905"/>
                </a:lnTo>
                <a:lnTo>
                  <a:pt x="6468" y="7910"/>
                </a:lnTo>
                <a:lnTo>
                  <a:pt x="6468" y="7998"/>
                </a:lnTo>
                <a:lnTo>
                  <a:pt x="5725" y="8042"/>
                </a:lnTo>
                <a:lnTo>
                  <a:pt x="4939" y="8085"/>
                </a:lnTo>
                <a:lnTo>
                  <a:pt x="3365" y="8304"/>
                </a:lnTo>
                <a:lnTo>
                  <a:pt x="1836" y="8566"/>
                </a:lnTo>
                <a:lnTo>
                  <a:pt x="306" y="8916"/>
                </a:lnTo>
                <a:lnTo>
                  <a:pt x="175" y="9003"/>
                </a:lnTo>
                <a:lnTo>
                  <a:pt x="88" y="9090"/>
                </a:lnTo>
                <a:lnTo>
                  <a:pt x="1" y="9178"/>
                </a:lnTo>
                <a:lnTo>
                  <a:pt x="1" y="9309"/>
                </a:lnTo>
                <a:lnTo>
                  <a:pt x="1" y="9484"/>
                </a:lnTo>
                <a:lnTo>
                  <a:pt x="44" y="9615"/>
                </a:lnTo>
                <a:lnTo>
                  <a:pt x="132" y="9702"/>
                </a:lnTo>
                <a:lnTo>
                  <a:pt x="219" y="9789"/>
                </a:lnTo>
                <a:lnTo>
                  <a:pt x="1399" y="10532"/>
                </a:lnTo>
                <a:lnTo>
                  <a:pt x="2011" y="10838"/>
                </a:lnTo>
                <a:lnTo>
                  <a:pt x="2623" y="11144"/>
                </a:lnTo>
                <a:lnTo>
                  <a:pt x="3234" y="11363"/>
                </a:lnTo>
                <a:lnTo>
                  <a:pt x="3846" y="11581"/>
                </a:lnTo>
                <a:lnTo>
                  <a:pt x="4152" y="11712"/>
                </a:lnTo>
                <a:lnTo>
                  <a:pt x="4458" y="11843"/>
                </a:lnTo>
                <a:lnTo>
                  <a:pt x="4676" y="12018"/>
                </a:lnTo>
                <a:lnTo>
                  <a:pt x="4851" y="12237"/>
                </a:lnTo>
                <a:lnTo>
                  <a:pt x="4939" y="12368"/>
                </a:lnTo>
                <a:lnTo>
                  <a:pt x="5026" y="12543"/>
                </a:lnTo>
                <a:lnTo>
                  <a:pt x="5070" y="12936"/>
                </a:lnTo>
                <a:lnTo>
                  <a:pt x="5070" y="13329"/>
                </a:lnTo>
                <a:lnTo>
                  <a:pt x="5026" y="13810"/>
                </a:lnTo>
                <a:lnTo>
                  <a:pt x="4895" y="14684"/>
                </a:lnTo>
                <a:lnTo>
                  <a:pt x="4764" y="15470"/>
                </a:lnTo>
                <a:lnTo>
                  <a:pt x="4414" y="19185"/>
                </a:lnTo>
                <a:lnTo>
                  <a:pt x="4414" y="19360"/>
                </a:lnTo>
                <a:lnTo>
                  <a:pt x="4502" y="19491"/>
                </a:lnTo>
                <a:lnTo>
                  <a:pt x="4589" y="19578"/>
                </a:lnTo>
                <a:lnTo>
                  <a:pt x="4720" y="19622"/>
                </a:lnTo>
                <a:lnTo>
                  <a:pt x="4851" y="19665"/>
                </a:lnTo>
                <a:lnTo>
                  <a:pt x="5026" y="19665"/>
                </a:lnTo>
                <a:lnTo>
                  <a:pt x="5157" y="19622"/>
                </a:lnTo>
                <a:lnTo>
                  <a:pt x="5288" y="19534"/>
                </a:lnTo>
                <a:lnTo>
                  <a:pt x="9352" y="15339"/>
                </a:lnTo>
                <a:lnTo>
                  <a:pt x="9352" y="15296"/>
                </a:lnTo>
                <a:lnTo>
                  <a:pt x="10051" y="15776"/>
                </a:lnTo>
                <a:lnTo>
                  <a:pt x="10751" y="16213"/>
                </a:lnTo>
                <a:lnTo>
                  <a:pt x="12236" y="17087"/>
                </a:lnTo>
                <a:lnTo>
                  <a:pt x="13722" y="17830"/>
                </a:lnTo>
                <a:lnTo>
                  <a:pt x="15252" y="18573"/>
                </a:lnTo>
                <a:lnTo>
                  <a:pt x="15383" y="18573"/>
                </a:lnTo>
                <a:lnTo>
                  <a:pt x="15514" y="18617"/>
                </a:lnTo>
                <a:lnTo>
                  <a:pt x="15645" y="18573"/>
                </a:lnTo>
                <a:lnTo>
                  <a:pt x="15732" y="18529"/>
                </a:lnTo>
                <a:lnTo>
                  <a:pt x="15863" y="18486"/>
                </a:lnTo>
                <a:lnTo>
                  <a:pt x="15907" y="18398"/>
                </a:lnTo>
                <a:lnTo>
                  <a:pt x="15951" y="18267"/>
                </a:lnTo>
                <a:lnTo>
                  <a:pt x="15951" y="18136"/>
                </a:lnTo>
                <a:lnTo>
                  <a:pt x="15863" y="17393"/>
                </a:lnTo>
                <a:lnTo>
                  <a:pt x="15732" y="16650"/>
                </a:lnTo>
                <a:lnTo>
                  <a:pt x="15558" y="15951"/>
                </a:lnTo>
                <a:lnTo>
                  <a:pt x="15339" y="15252"/>
                </a:lnTo>
                <a:lnTo>
                  <a:pt x="15164" y="14771"/>
                </a:lnTo>
                <a:lnTo>
                  <a:pt x="14946" y="14291"/>
                </a:lnTo>
                <a:lnTo>
                  <a:pt x="14552" y="13504"/>
                </a:lnTo>
                <a:lnTo>
                  <a:pt x="14421" y="13111"/>
                </a:lnTo>
                <a:lnTo>
                  <a:pt x="14378" y="12674"/>
                </a:lnTo>
                <a:lnTo>
                  <a:pt x="14378" y="12193"/>
                </a:lnTo>
                <a:lnTo>
                  <a:pt x="14465" y="11669"/>
                </a:lnTo>
                <a:lnTo>
                  <a:pt x="14596" y="11188"/>
                </a:lnTo>
                <a:lnTo>
                  <a:pt x="14815" y="10751"/>
                </a:lnTo>
                <a:lnTo>
                  <a:pt x="15077" y="10314"/>
                </a:lnTo>
                <a:lnTo>
                  <a:pt x="15339" y="9877"/>
                </a:lnTo>
                <a:lnTo>
                  <a:pt x="15645" y="9484"/>
                </a:lnTo>
                <a:lnTo>
                  <a:pt x="15995" y="9047"/>
                </a:lnTo>
                <a:lnTo>
                  <a:pt x="16781" y="8260"/>
                </a:lnTo>
                <a:lnTo>
                  <a:pt x="17568" y="7473"/>
                </a:lnTo>
                <a:lnTo>
                  <a:pt x="18398" y="6731"/>
                </a:lnTo>
                <a:lnTo>
                  <a:pt x="19185" y="6031"/>
                </a:lnTo>
                <a:lnTo>
                  <a:pt x="19884" y="5332"/>
                </a:lnTo>
                <a:lnTo>
                  <a:pt x="20015" y="5201"/>
                </a:lnTo>
                <a:lnTo>
                  <a:pt x="20059" y="5026"/>
                </a:lnTo>
                <a:lnTo>
                  <a:pt x="20015" y="4895"/>
                </a:lnTo>
                <a:lnTo>
                  <a:pt x="19971" y="4764"/>
                </a:lnTo>
                <a:lnTo>
                  <a:pt x="19840" y="4633"/>
                </a:lnTo>
                <a:lnTo>
                  <a:pt x="19709" y="4546"/>
                </a:lnTo>
                <a:lnTo>
                  <a:pt x="19578" y="4502"/>
                </a:lnTo>
                <a:lnTo>
                  <a:pt x="19403" y="4502"/>
                </a:lnTo>
                <a:lnTo>
                  <a:pt x="11974" y="6381"/>
                </a:lnTo>
                <a:lnTo>
                  <a:pt x="11581" y="4808"/>
                </a:lnTo>
                <a:lnTo>
                  <a:pt x="11056" y="3235"/>
                </a:lnTo>
                <a:lnTo>
                  <a:pt x="10488" y="1705"/>
                </a:lnTo>
                <a:lnTo>
                  <a:pt x="9789" y="219"/>
                </a:lnTo>
                <a:lnTo>
                  <a:pt x="9746" y="132"/>
                </a:lnTo>
                <a:lnTo>
                  <a:pt x="9614" y="45"/>
                </a:lnTo>
                <a:lnTo>
                  <a:pt x="9527" y="1"/>
                </a:ln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27" name="Google Shape;227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19484" y="-1309400"/>
            <a:ext cx="2756565" cy="2756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170183" y="3113200"/>
            <a:ext cx="2756565" cy="275656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5"/>
          <p:cNvSpPr/>
          <p:nvPr/>
        </p:nvSpPr>
        <p:spPr>
          <a:xfrm>
            <a:off x="194200" y="6415165"/>
            <a:ext cx="11803600" cy="28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9320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4D2C2-69C8-E703-41CE-EA1AF7CC5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9EF328-BDB7-1469-5384-BC07C6E5F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8DEF8E-FF29-6170-F551-EC9F6E392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C877B8C-443C-912F-7EE3-B8622FA4D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2A9618F-7EF6-1995-E8DD-DFDB56B39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1AFD443-7B42-426C-BBF0-9B983547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4B2A-9590-42FA-BD1C-1845F57BC354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177B879-BB7D-5981-2410-912635952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C8D9353-6882-6774-722F-3C81EBC9E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E8CF-1C87-4F9D-934A-3EC94EE14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03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80449C-C352-1EAD-7975-F4591C73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A49F519-2F88-E055-AC86-B32C6E36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4B2A-9590-42FA-BD1C-1845F57BC354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FB155FB-0CD0-137E-1606-1F5CBBDED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30FC1FD-F50C-6245-A3E4-A22D0E9D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E8CF-1C87-4F9D-934A-3EC94EE14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8807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566D61F-1BAF-FC35-E017-AEFEF6FB8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4B2A-9590-42FA-BD1C-1845F57BC354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95B457C-0EB1-692A-C7CB-379B350F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6FB4C0-468D-43B0-C955-F48CAFC75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E8CF-1C87-4F9D-934A-3EC94EE14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1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C44D4D-F344-7AE0-D47F-0F73C9E7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286467-9CAE-B2BB-A89E-E5D56F1C6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E1AAA4-5E04-9CFF-0D37-03F5F0F17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BB8B11-F2E9-2D74-425A-6FAF74E9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4B2A-9590-42FA-BD1C-1845F57BC354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01EBFB-9C2C-CF89-BE1F-D69202B31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D0F6D3-07FF-7E09-42CD-822817AF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E8CF-1C87-4F9D-934A-3EC94EE14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8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E72D0E-E774-5546-4CE6-0870E3165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65464AA-70C0-BFE7-0350-4363AE1416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122A07-787D-1DAC-D3B8-54F10D3CB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DDDB48-8AF8-EC9B-CAE7-B4083EEF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4B2A-9590-42FA-BD1C-1845F57BC354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E8BAA5-8A81-8E83-E87D-401A6323E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BC3FF5-03C1-5C7D-ED5E-3B567C36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E8CF-1C87-4F9D-934A-3EC94EE14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36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1214CE-4BB8-8DB4-8C1C-6723622E7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D6B203-9EDB-65C9-CFF5-72A02B8FD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41B15E-BCCC-0427-6E22-26A77CED8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D4B2A-9590-42FA-BD1C-1845F57BC354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0B9FA8-7E37-0B95-02BF-5B9E6FCE6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A7A297-15F4-926A-A528-B2E9C985C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5E8CF-1C87-4F9D-934A-3EC94EE14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60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■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■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Nunito"/>
              <a:buChar char="■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376902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fMe/isomorphic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0"/>
          <p:cNvSpPr txBox="1">
            <a:spLocks noGrp="1"/>
          </p:cNvSpPr>
          <p:nvPr>
            <p:ph type="title"/>
          </p:nvPr>
        </p:nvSpPr>
        <p:spPr>
          <a:xfrm>
            <a:off x="2244297" y="2665400"/>
            <a:ext cx="7882308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-RU" sz="4800" dirty="0">
                <a:latin typeface="Franklin Gothic Heavy" panose="020B0903020102020204" pitchFamily="34" charset="0"/>
              </a:rPr>
              <a:t>ИЗОМОРФИЗМ</a:t>
            </a:r>
            <a:r>
              <a:rPr lang="ru-RU" sz="4000" dirty="0">
                <a:latin typeface="Franklin Gothic Heavy" panose="020B0903020102020204" pitchFamily="34" charset="0"/>
              </a:rPr>
              <a:t>  </a:t>
            </a:r>
            <a:r>
              <a:rPr lang="ru-RU" sz="4800" dirty="0">
                <a:latin typeface="Franklin Gothic Heavy" panose="020B0903020102020204" pitchFamily="34" charset="0"/>
              </a:rPr>
              <a:t>ДЕРЕВЬЕВ</a:t>
            </a:r>
            <a:endParaRPr lang="ru-RU" sz="4000" dirty="0">
              <a:latin typeface="Franklin Gothic Heavy" panose="020B0903020102020204" pitchFamily="34" charset="0"/>
            </a:endParaRPr>
          </a:p>
        </p:txBody>
      </p:sp>
      <p:sp>
        <p:nvSpPr>
          <p:cNvPr id="606" name="Google Shape;606;p50"/>
          <p:cNvSpPr txBox="1"/>
          <p:nvPr/>
        </p:nvSpPr>
        <p:spPr>
          <a:xfrm>
            <a:off x="6185451" y="3975653"/>
            <a:ext cx="4888800" cy="1043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ru-RU" sz="2000" kern="0" dirty="0">
                <a:solidFill>
                  <a:srgbClr val="000000"/>
                </a:solidFill>
                <a:latin typeface="Franklin Gothic Medium" panose="020B0603020102020204" pitchFamily="34" charset="0"/>
                <a:ea typeface="Nunito"/>
                <a:cs typeface="Nunito"/>
                <a:sym typeface="Nunito"/>
              </a:rPr>
              <a:t>Выполнила Попова Светлана Олеговна</a:t>
            </a:r>
            <a:br>
              <a:rPr lang="ru-RU" sz="2000" kern="0" dirty="0">
                <a:solidFill>
                  <a:srgbClr val="000000"/>
                </a:solidFill>
                <a:latin typeface="Franklin Gothic Medium" panose="020B0603020102020204" pitchFamily="34" charset="0"/>
                <a:ea typeface="Nunito"/>
                <a:cs typeface="Nunito"/>
                <a:sym typeface="Nunito"/>
              </a:rPr>
            </a:br>
            <a:r>
              <a:rPr lang="ru-RU" sz="2000" kern="0" dirty="0">
                <a:solidFill>
                  <a:srgbClr val="000000"/>
                </a:solidFill>
                <a:latin typeface="Franklin Gothic Medium" panose="020B0603020102020204" pitchFamily="34" charset="0"/>
                <a:ea typeface="Nunito"/>
                <a:cs typeface="Nunito"/>
                <a:sym typeface="Nunito"/>
              </a:rPr>
              <a:t>Студент гр. Б921-09.03.03 </a:t>
            </a:r>
            <a:r>
              <a:rPr lang="ru-RU" sz="2000" kern="0" dirty="0" err="1">
                <a:solidFill>
                  <a:srgbClr val="000000"/>
                </a:solidFill>
                <a:latin typeface="Franklin Gothic Medium" panose="020B0603020102020204" pitchFamily="34" charset="0"/>
                <a:ea typeface="Nunito"/>
                <a:cs typeface="Nunito"/>
                <a:sym typeface="Nunito"/>
              </a:rPr>
              <a:t>пикд</a:t>
            </a:r>
            <a:endParaRPr lang="ru-RU" sz="2000" kern="0" dirty="0">
              <a:solidFill>
                <a:srgbClr val="000000"/>
              </a:solidFill>
              <a:latin typeface="Franklin Gothic Medium" panose="020B0603020102020204" pitchFamily="34" charset="0"/>
              <a:ea typeface="Nunito"/>
              <a:cs typeface="Nunito"/>
              <a:sym typeface="Nunito"/>
            </a:endParaRPr>
          </a:p>
          <a:p>
            <a:pPr algn="r" defTabSz="1219170">
              <a:buClr>
                <a:srgbClr val="000000"/>
              </a:buClr>
            </a:pPr>
            <a:r>
              <a:rPr lang="ru-RU" sz="2000" kern="0" dirty="0">
                <a:solidFill>
                  <a:srgbClr val="000000"/>
                </a:solidFill>
                <a:latin typeface="Franklin Gothic Medium" panose="020B0603020102020204" pitchFamily="34" charset="0"/>
                <a:ea typeface="Nunito"/>
                <a:cs typeface="Nunito"/>
                <a:sym typeface="Nunito"/>
              </a:rPr>
              <a:t>Руководитель: Кленин Александр Сергеевич</a:t>
            </a:r>
          </a:p>
          <a:p>
            <a:pPr algn="ctr" defTabSz="1219170">
              <a:buClr>
                <a:srgbClr val="000000"/>
              </a:buClr>
            </a:pPr>
            <a:endParaRPr lang="ru-RU" sz="1867" kern="0" dirty="0">
              <a:solidFill>
                <a:srgbClr val="000000"/>
              </a:solidFill>
              <a:latin typeface="Franklin Gothic Medium" panose="020B0603020102020204" pitchFamily="34" charset="0"/>
              <a:ea typeface="Nunito"/>
              <a:cs typeface="Nunito"/>
              <a:sym typeface="Nunito"/>
            </a:endParaRPr>
          </a:p>
          <a:p>
            <a:pPr algn="ctr" defTabSz="1219170">
              <a:buClr>
                <a:srgbClr val="000000"/>
              </a:buClr>
            </a:pPr>
            <a:endParaRPr lang="ru-RU" sz="1867" kern="0" dirty="0">
              <a:solidFill>
                <a:srgbClr val="000000"/>
              </a:solidFill>
              <a:latin typeface="Franklin Gothic Medium" panose="020B0603020102020204" pitchFamily="34" charset="0"/>
              <a:ea typeface="Nunito"/>
              <a:cs typeface="Nunito"/>
              <a:sym typeface="Nunito"/>
            </a:endParaRPr>
          </a:p>
          <a:p>
            <a:pPr algn="ctr" defTabSz="1219170">
              <a:buClr>
                <a:srgbClr val="000000"/>
              </a:buClr>
            </a:pPr>
            <a:endParaRPr lang="ru-RU" sz="1867" kern="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53"/>
          <p:cNvGrpSpPr/>
          <p:nvPr/>
        </p:nvGrpSpPr>
        <p:grpSpPr>
          <a:xfrm>
            <a:off x="5751623" y="2309258"/>
            <a:ext cx="688347" cy="626869"/>
            <a:chOff x="-40378075" y="3267450"/>
            <a:chExt cx="317425" cy="289075"/>
          </a:xfrm>
        </p:grpSpPr>
        <p:sp>
          <p:nvSpPr>
            <p:cNvPr id="712" name="Google Shape;712;p53"/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3" name="Google Shape;713;p53"/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4" name="Google Shape;714;p53"/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5" name="Google Shape;715;p53"/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16" name="Google Shape;716;p53"/>
          <p:cNvSpPr/>
          <p:nvPr/>
        </p:nvSpPr>
        <p:spPr>
          <a:xfrm>
            <a:off x="9773841" y="5453697"/>
            <a:ext cx="1095036" cy="643257"/>
          </a:xfrm>
          <a:custGeom>
            <a:avLst/>
            <a:gdLst/>
            <a:ahLst/>
            <a:cxnLst/>
            <a:rect l="l" t="t" r="r" b="b"/>
            <a:pathLst>
              <a:path w="14320" h="8412" extrusionOk="0">
                <a:moveTo>
                  <a:pt x="13498" y="470"/>
                </a:moveTo>
                <a:lnTo>
                  <a:pt x="13576" y="509"/>
                </a:lnTo>
                <a:lnTo>
                  <a:pt x="13694" y="587"/>
                </a:lnTo>
                <a:lnTo>
                  <a:pt x="13733" y="665"/>
                </a:lnTo>
                <a:lnTo>
                  <a:pt x="13772" y="783"/>
                </a:lnTo>
                <a:lnTo>
                  <a:pt x="13811" y="900"/>
                </a:lnTo>
                <a:lnTo>
                  <a:pt x="13811" y="1017"/>
                </a:lnTo>
                <a:lnTo>
                  <a:pt x="13694" y="1252"/>
                </a:lnTo>
                <a:lnTo>
                  <a:pt x="13498" y="470"/>
                </a:lnTo>
                <a:close/>
                <a:moveTo>
                  <a:pt x="12794" y="1017"/>
                </a:moveTo>
                <a:lnTo>
                  <a:pt x="12872" y="1291"/>
                </a:lnTo>
                <a:lnTo>
                  <a:pt x="10251" y="2543"/>
                </a:lnTo>
                <a:lnTo>
                  <a:pt x="7591" y="3795"/>
                </a:lnTo>
                <a:lnTo>
                  <a:pt x="4969" y="5086"/>
                </a:lnTo>
                <a:lnTo>
                  <a:pt x="3678" y="5751"/>
                </a:lnTo>
                <a:lnTo>
                  <a:pt x="3052" y="6103"/>
                </a:lnTo>
                <a:lnTo>
                  <a:pt x="2426" y="6494"/>
                </a:lnTo>
                <a:lnTo>
                  <a:pt x="2231" y="6025"/>
                </a:lnTo>
                <a:lnTo>
                  <a:pt x="2192" y="6025"/>
                </a:lnTo>
                <a:lnTo>
                  <a:pt x="3522" y="5438"/>
                </a:lnTo>
                <a:lnTo>
                  <a:pt x="4813" y="4773"/>
                </a:lnTo>
                <a:lnTo>
                  <a:pt x="6104" y="4108"/>
                </a:lnTo>
                <a:lnTo>
                  <a:pt x="7395" y="3482"/>
                </a:lnTo>
                <a:lnTo>
                  <a:pt x="10094" y="2191"/>
                </a:lnTo>
                <a:lnTo>
                  <a:pt x="12794" y="1017"/>
                </a:lnTo>
                <a:close/>
                <a:moveTo>
                  <a:pt x="12950" y="1565"/>
                </a:moveTo>
                <a:lnTo>
                  <a:pt x="13029" y="1721"/>
                </a:lnTo>
                <a:lnTo>
                  <a:pt x="10486" y="3130"/>
                </a:lnTo>
                <a:lnTo>
                  <a:pt x="7904" y="4460"/>
                </a:lnTo>
                <a:lnTo>
                  <a:pt x="5282" y="5751"/>
                </a:lnTo>
                <a:lnTo>
                  <a:pt x="2661" y="7003"/>
                </a:lnTo>
                <a:lnTo>
                  <a:pt x="2505" y="6651"/>
                </a:lnTo>
                <a:lnTo>
                  <a:pt x="3796" y="6025"/>
                </a:lnTo>
                <a:lnTo>
                  <a:pt x="5048" y="5360"/>
                </a:lnTo>
                <a:lnTo>
                  <a:pt x="6300" y="4695"/>
                </a:lnTo>
                <a:lnTo>
                  <a:pt x="7591" y="4069"/>
                </a:lnTo>
                <a:lnTo>
                  <a:pt x="10251" y="2778"/>
                </a:lnTo>
                <a:lnTo>
                  <a:pt x="11620" y="2152"/>
                </a:lnTo>
                <a:lnTo>
                  <a:pt x="12950" y="1565"/>
                </a:lnTo>
                <a:close/>
                <a:moveTo>
                  <a:pt x="1644" y="6729"/>
                </a:moveTo>
                <a:lnTo>
                  <a:pt x="1996" y="7472"/>
                </a:lnTo>
                <a:lnTo>
                  <a:pt x="1448" y="7668"/>
                </a:lnTo>
                <a:lnTo>
                  <a:pt x="1448" y="7668"/>
                </a:lnTo>
                <a:lnTo>
                  <a:pt x="1527" y="7551"/>
                </a:lnTo>
                <a:lnTo>
                  <a:pt x="1527" y="7433"/>
                </a:lnTo>
                <a:lnTo>
                  <a:pt x="1487" y="7355"/>
                </a:lnTo>
                <a:lnTo>
                  <a:pt x="1448" y="7238"/>
                </a:lnTo>
                <a:lnTo>
                  <a:pt x="1331" y="7199"/>
                </a:lnTo>
                <a:lnTo>
                  <a:pt x="1644" y="6729"/>
                </a:lnTo>
                <a:close/>
                <a:moveTo>
                  <a:pt x="13459" y="0"/>
                </a:moveTo>
                <a:lnTo>
                  <a:pt x="13302" y="39"/>
                </a:lnTo>
                <a:lnTo>
                  <a:pt x="13185" y="117"/>
                </a:lnTo>
                <a:lnTo>
                  <a:pt x="13029" y="78"/>
                </a:lnTo>
                <a:lnTo>
                  <a:pt x="12872" y="117"/>
                </a:lnTo>
                <a:lnTo>
                  <a:pt x="9977" y="1408"/>
                </a:lnTo>
                <a:lnTo>
                  <a:pt x="7121" y="2739"/>
                </a:lnTo>
                <a:lnTo>
                  <a:pt x="5713" y="3443"/>
                </a:lnTo>
                <a:lnTo>
                  <a:pt x="4304" y="4147"/>
                </a:lnTo>
                <a:lnTo>
                  <a:pt x="3600" y="4499"/>
                </a:lnTo>
                <a:lnTo>
                  <a:pt x="2896" y="4890"/>
                </a:lnTo>
                <a:lnTo>
                  <a:pt x="2231" y="5321"/>
                </a:lnTo>
                <a:lnTo>
                  <a:pt x="1605" y="5790"/>
                </a:lnTo>
                <a:lnTo>
                  <a:pt x="1527" y="5829"/>
                </a:lnTo>
                <a:lnTo>
                  <a:pt x="1527" y="5908"/>
                </a:lnTo>
                <a:lnTo>
                  <a:pt x="1527" y="6064"/>
                </a:lnTo>
                <a:lnTo>
                  <a:pt x="1135" y="6533"/>
                </a:lnTo>
                <a:lnTo>
                  <a:pt x="744" y="7003"/>
                </a:lnTo>
                <a:lnTo>
                  <a:pt x="40" y="7981"/>
                </a:lnTo>
                <a:lnTo>
                  <a:pt x="40" y="8059"/>
                </a:lnTo>
                <a:lnTo>
                  <a:pt x="1" y="8137"/>
                </a:lnTo>
                <a:lnTo>
                  <a:pt x="40" y="8255"/>
                </a:lnTo>
                <a:lnTo>
                  <a:pt x="157" y="8372"/>
                </a:lnTo>
                <a:lnTo>
                  <a:pt x="314" y="8411"/>
                </a:lnTo>
                <a:lnTo>
                  <a:pt x="862" y="8372"/>
                </a:lnTo>
                <a:lnTo>
                  <a:pt x="1409" y="8294"/>
                </a:lnTo>
                <a:lnTo>
                  <a:pt x="1957" y="8137"/>
                </a:lnTo>
                <a:lnTo>
                  <a:pt x="2466" y="7903"/>
                </a:lnTo>
                <a:lnTo>
                  <a:pt x="2583" y="7903"/>
                </a:lnTo>
                <a:lnTo>
                  <a:pt x="2661" y="7864"/>
                </a:lnTo>
                <a:lnTo>
                  <a:pt x="5478" y="6573"/>
                </a:lnTo>
                <a:lnTo>
                  <a:pt x="8256" y="5203"/>
                </a:lnTo>
                <a:lnTo>
                  <a:pt x="10994" y="3756"/>
                </a:lnTo>
                <a:lnTo>
                  <a:pt x="13694" y="2269"/>
                </a:lnTo>
                <a:lnTo>
                  <a:pt x="13811" y="2152"/>
                </a:lnTo>
                <a:lnTo>
                  <a:pt x="13889" y="1995"/>
                </a:lnTo>
                <a:lnTo>
                  <a:pt x="14007" y="1800"/>
                </a:lnTo>
                <a:lnTo>
                  <a:pt x="14124" y="1604"/>
                </a:lnTo>
                <a:lnTo>
                  <a:pt x="14241" y="1408"/>
                </a:lnTo>
                <a:lnTo>
                  <a:pt x="14320" y="1213"/>
                </a:lnTo>
                <a:lnTo>
                  <a:pt x="14320" y="978"/>
                </a:lnTo>
                <a:lnTo>
                  <a:pt x="14320" y="783"/>
                </a:lnTo>
                <a:lnTo>
                  <a:pt x="14280" y="548"/>
                </a:lnTo>
                <a:lnTo>
                  <a:pt x="14163" y="352"/>
                </a:lnTo>
                <a:lnTo>
                  <a:pt x="14007" y="196"/>
                </a:lnTo>
                <a:lnTo>
                  <a:pt x="13850" y="78"/>
                </a:lnTo>
                <a:lnTo>
                  <a:pt x="136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4" name="Google Shape;302;p40">
            <a:extLst>
              <a:ext uri="{FF2B5EF4-FFF2-40B4-BE49-F238E27FC236}">
                <a16:creationId xmlns:a16="http://schemas.microsoft.com/office/drawing/2014/main" id="{868713E2-883F-1D02-8B25-9AECB95A23DE}"/>
              </a:ext>
            </a:extLst>
          </p:cNvPr>
          <p:cNvSpPr txBox="1">
            <a:spLocks/>
          </p:cNvSpPr>
          <p:nvPr/>
        </p:nvSpPr>
        <p:spPr>
          <a:xfrm>
            <a:off x="960000" y="54915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ru-RU" kern="0" dirty="0">
                <a:latin typeface="Franklin Gothic Heavy" panose="020B0903020102020204" pitchFamily="34" charset="0"/>
              </a:rPr>
              <a:t>Кодирование дерева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5F1DE-A86F-9D6E-8526-2EB5CF2CAF1F}"/>
              </a:ext>
            </a:extLst>
          </p:cNvPr>
          <p:cNvSpPr txBox="1"/>
          <p:nvPr/>
        </p:nvSpPr>
        <p:spPr>
          <a:xfrm>
            <a:off x="7992371" y="2919655"/>
            <a:ext cx="25463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Теперь нам нужно сгенерировать кодировку для каждого дерева.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DFCD2B3-33D9-110E-4BA3-EFC31C042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199" y="1531602"/>
            <a:ext cx="5935453" cy="44515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53"/>
          <p:cNvGrpSpPr/>
          <p:nvPr/>
        </p:nvGrpSpPr>
        <p:grpSpPr>
          <a:xfrm>
            <a:off x="5751623" y="2309258"/>
            <a:ext cx="688347" cy="626869"/>
            <a:chOff x="-40378075" y="3267450"/>
            <a:chExt cx="317425" cy="289075"/>
          </a:xfrm>
        </p:grpSpPr>
        <p:sp>
          <p:nvSpPr>
            <p:cNvPr id="712" name="Google Shape;712;p53"/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3" name="Google Shape;713;p53"/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4" name="Google Shape;714;p53"/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5" name="Google Shape;715;p53"/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16" name="Google Shape;716;p53"/>
          <p:cNvSpPr/>
          <p:nvPr/>
        </p:nvSpPr>
        <p:spPr>
          <a:xfrm>
            <a:off x="9773841" y="5453697"/>
            <a:ext cx="1095036" cy="643257"/>
          </a:xfrm>
          <a:custGeom>
            <a:avLst/>
            <a:gdLst/>
            <a:ahLst/>
            <a:cxnLst/>
            <a:rect l="l" t="t" r="r" b="b"/>
            <a:pathLst>
              <a:path w="14320" h="8412" extrusionOk="0">
                <a:moveTo>
                  <a:pt x="13498" y="470"/>
                </a:moveTo>
                <a:lnTo>
                  <a:pt x="13576" y="509"/>
                </a:lnTo>
                <a:lnTo>
                  <a:pt x="13694" y="587"/>
                </a:lnTo>
                <a:lnTo>
                  <a:pt x="13733" y="665"/>
                </a:lnTo>
                <a:lnTo>
                  <a:pt x="13772" y="783"/>
                </a:lnTo>
                <a:lnTo>
                  <a:pt x="13811" y="900"/>
                </a:lnTo>
                <a:lnTo>
                  <a:pt x="13811" y="1017"/>
                </a:lnTo>
                <a:lnTo>
                  <a:pt x="13694" y="1252"/>
                </a:lnTo>
                <a:lnTo>
                  <a:pt x="13498" y="470"/>
                </a:lnTo>
                <a:close/>
                <a:moveTo>
                  <a:pt x="12794" y="1017"/>
                </a:moveTo>
                <a:lnTo>
                  <a:pt x="12872" y="1291"/>
                </a:lnTo>
                <a:lnTo>
                  <a:pt x="10251" y="2543"/>
                </a:lnTo>
                <a:lnTo>
                  <a:pt x="7591" y="3795"/>
                </a:lnTo>
                <a:lnTo>
                  <a:pt x="4969" y="5086"/>
                </a:lnTo>
                <a:lnTo>
                  <a:pt x="3678" y="5751"/>
                </a:lnTo>
                <a:lnTo>
                  <a:pt x="3052" y="6103"/>
                </a:lnTo>
                <a:lnTo>
                  <a:pt x="2426" y="6494"/>
                </a:lnTo>
                <a:lnTo>
                  <a:pt x="2231" y="6025"/>
                </a:lnTo>
                <a:lnTo>
                  <a:pt x="2192" y="6025"/>
                </a:lnTo>
                <a:lnTo>
                  <a:pt x="3522" y="5438"/>
                </a:lnTo>
                <a:lnTo>
                  <a:pt x="4813" y="4773"/>
                </a:lnTo>
                <a:lnTo>
                  <a:pt x="6104" y="4108"/>
                </a:lnTo>
                <a:lnTo>
                  <a:pt x="7395" y="3482"/>
                </a:lnTo>
                <a:lnTo>
                  <a:pt x="10094" y="2191"/>
                </a:lnTo>
                <a:lnTo>
                  <a:pt x="12794" y="1017"/>
                </a:lnTo>
                <a:close/>
                <a:moveTo>
                  <a:pt x="12950" y="1565"/>
                </a:moveTo>
                <a:lnTo>
                  <a:pt x="13029" y="1721"/>
                </a:lnTo>
                <a:lnTo>
                  <a:pt x="10486" y="3130"/>
                </a:lnTo>
                <a:lnTo>
                  <a:pt x="7904" y="4460"/>
                </a:lnTo>
                <a:lnTo>
                  <a:pt x="5282" y="5751"/>
                </a:lnTo>
                <a:lnTo>
                  <a:pt x="2661" y="7003"/>
                </a:lnTo>
                <a:lnTo>
                  <a:pt x="2505" y="6651"/>
                </a:lnTo>
                <a:lnTo>
                  <a:pt x="3796" y="6025"/>
                </a:lnTo>
                <a:lnTo>
                  <a:pt x="5048" y="5360"/>
                </a:lnTo>
                <a:lnTo>
                  <a:pt x="6300" y="4695"/>
                </a:lnTo>
                <a:lnTo>
                  <a:pt x="7591" y="4069"/>
                </a:lnTo>
                <a:lnTo>
                  <a:pt x="10251" y="2778"/>
                </a:lnTo>
                <a:lnTo>
                  <a:pt x="11620" y="2152"/>
                </a:lnTo>
                <a:lnTo>
                  <a:pt x="12950" y="1565"/>
                </a:lnTo>
                <a:close/>
                <a:moveTo>
                  <a:pt x="1644" y="6729"/>
                </a:moveTo>
                <a:lnTo>
                  <a:pt x="1996" y="7472"/>
                </a:lnTo>
                <a:lnTo>
                  <a:pt x="1448" y="7668"/>
                </a:lnTo>
                <a:lnTo>
                  <a:pt x="1448" y="7668"/>
                </a:lnTo>
                <a:lnTo>
                  <a:pt x="1527" y="7551"/>
                </a:lnTo>
                <a:lnTo>
                  <a:pt x="1527" y="7433"/>
                </a:lnTo>
                <a:lnTo>
                  <a:pt x="1487" y="7355"/>
                </a:lnTo>
                <a:lnTo>
                  <a:pt x="1448" y="7238"/>
                </a:lnTo>
                <a:lnTo>
                  <a:pt x="1331" y="7199"/>
                </a:lnTo>
                <a:lnTo>
                  <a:pt x="1644" y="6729"/>
                </a:lnTo>
                <a:close/>
                <a:moveTo>
                  <a:pt x="13459" y="0"/>
                </a:moveTo>
                <a:lnTo>
                  <a:pt x="13302" y="39"/>
                </a:lnTo>
                <a:lnTo>
                  <a:pt x="13185" y="117"/>
                </a:lnTo>
                <a:lnTo>
                  <a:pt x="13029" y="78"/>
                </a:lnTo>
                <a:lnTo>
                  <a:pt x="12872" y="117"/>
                </a:lnTo>
                <a:lnTo>
                  <a:pt x="9977" y="1408"/>
                </a:lnTo>
                <a:lnTo>
                  <a:pt x="7121" y="2739"/>
                </a:lnTo>
                <a:lnTo>
                  <a:pt x="5713" y="3443"/>
                </a:lnTo>
                <a:lnTo>
                  <a:pt x="4304" y="4147"/>
                </a:lnTo>
                <a:lnTo>
                  <a:pt x="3600" y="4499"/>
                </a:lnTo>
                <a:lnTo>
                  <a:pt x="2896" y="4890"/>
                </a:lnTo>
                <a:lnTo>
                  <a:pt x="2231" y="5321"/>
                </a:lnTo>
                <a:lnTo>
                  <a:pt x="1605" y="5790"/>
                </a:lnTo>
                <a:lnTo>
                  <a:pt x="1527" y="5829"/>
                </a:lnTo>
                <a:lnTo>
                  <a:pt x="1527" y="5908"/>
                </a:lnTo>
                <a:lnTo>
                  <a:pt x="1527" y="6064"/>
                </a:lnTo>
                <a:lnTo>
                  <a:pt x="1135" y="6533"/>
                </a:lnTo>
                <a:lnTo>
                  <a:pt x="744" y="7003"/>
                </a:lnTo>
                <a:lnTo>
                  <a:pt x="40" y="7981"/>
                </a:lnTo>
                <a:lnTo>
                  <a:pt x="40" y="8059"/>
                </a:lnTo>
                <a:lnTo>
                  <a:pt x="1" y="8137"/>
                </a:lnTo>
                <a:lnTo>
                  <a:pt x="40" y="8255"/>
                </a:lnTo>
                <a:lnTo>
                  <a:pt x="157" y="8372"/>
                </a:lnTo>
                <a:lnTo>
                  <a:pt x="314" y="8411"/>
                </a:lnTo>
                <a:lnTo>
                  <a:pt x="862" y="8372"/>
                </a:lnTo>
                <a:lnTo>
                  <a:pt x="1409" y="8294"/>
                </a:lnTo>
                <a:lnTo>
                  <a:pt x="1957" y="8137"/>
                </a:lnTo>
                <a:lnTo>
                  <a:pt x="2466" y="7903"/>
                </a:lnTo>
                <a:lnTo>
                  <a:pt x="2583" y="7903"/>
                </a:lnTo>
                <a:lnTo>
                  <a:pt x="2661" y="7864"/>
                </a:lnTo>
                <a:lnTo>
                  <a:pt x="5478" y="6573"/>
                </a:lnTo>
                <a:lnTo>
                  <a:pt x="8256" y="5203"/>
                </a:lnTo>
                <a:lnTo>
                  <a:pt x="10994" y="3756"/>
                </a:lnTo>
                <a:lnTo>
                  <a:pt x="13694" y="2269"/>
                </a:lnTo>
                <a:lnTo>
                  <a:pt x="13811" y="2152"/>
                </a:lnTo>
                <a:lnTo>
                  <a:pt x="13889" y="1995"/>
                </a:lnTo>
                <a:lnTo>
                  <a:pt x="14007" y="1800"/>
                </a:lnTo>
                <a:lnTo>
                  <a:pt x="14124" y="1604"/>
                </a:lnTo>
                <a:lnTo>
                  <a:pt x="14241" y="1408"/>
                </a:lnTo>
                <a:lnTo>
                  <a:pt x="14320" y="1213"/>
                </a:lnTo>
                <a:lnTo>
                  <a:pt x="14320" y="978"/>
                </a:lnTo>
                <a:lnTo>
                  <a:pt x="14320" y="783"/>
                </a:lnTo>
                <a:lnTo>
                  <a:pt x="14280" y="548"/>
                </a:lnTo>
                <a:lnTo>
                  <a:pt x="14163" y="352"/>
                </a:lnTo>
                <a:lnTo>
                  <a:pt x="14007" y="196"/>
                </a:lnTo>
                <a:lnTo>
                  <a:pt x="13850" y="78"/>
                </a:lnTo>
                <a:lnTo>
                  <a:pt x="136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4" name="Google Shape;302;p40">
            <a:extLst>
              <a:ext uri="{FF2B5EF4-FFF2-40B4-BE49-F238E27FC236}">
                <a16:creationId xmlns:a16="http://schemas.microsoft.com/office/drawing/2014/main" id="{868713E2-883F-1D02-8B25-9AECB95A23DE}"/>
              </a:ext>
            </a:extLst>
          </p:cNvPr>
          <p:cNvSpPr txBox="1">
            <a:spLocks/>
          </p:cNvSpPr>
          <p:nvPr/>
        </p:nvSpPr>
        <p:spPr>
          <a:xfrm>
            <a:off x="960000" y="54915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ru-RU" kern="0" dirty="0">
                <a:latin typeface="Franklin Gothic Heavy" panose="020B0903020102020204" pitchFamily="34" charset="0"/>
              </a:rPr>
              <a:t>Кодирование дерева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5F1DE-A86F-9D6E-8526-2EB5CF2CAF1F}"/>
              </a:ext>
            </a:extLst>
          </p:cNvPr>
          <p:cNvSpPr txBox="1"/>
          <p:nvPr/>
        </p:nvSpPr>
        <p:spPr>
          <a:xfrm>
            <a:off x="1294315" y="2398059"/>
            <a:ext cx="35957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1) Мы должны начать с присвоения пустой пары скобки, состоящей из левой и правой скобок "()", каждому листовому узлу нашего дерева, как показано ниже.</a:t>
            </a:r>
          </a:p>
        </p:txBody>
      </p:sp>
      <p:pic>
        <p:nvPicPr>
          <p:cNvPr id="1026" name="Picture 2" descr="рис.5">
            <a:extLst>
              <a:ext uri="{FF2B5EF4-FFF2-40B4-BE49-F238E27FC236}">
                <a16:creationId xmlns:a16="http://schemas.microsoft.com/office/drawing/2014/main" id="{062B54C7-08D3-595A-2DE2-47F8ACB31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796" y="1769165"/>
            <a:ext cx="5269207" cy="331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696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53"/>
          <p:cNvGrpSpPr/>
          <p:nvPr/>
        </p:nvGrpSpPr>
        <p:grpSpPr>
          <a:xfrm>
            <a:off x="5751623" y="2309258"/>
            <a:ext cx="688347" cy="626869"/>
            <a:chOff x="-40378075" y="3267450"/>
            <a:chExt cx="317425" cy="289075"/>
          </a:xfrm>
        </p:grpSpPr>
        <p:sp>
          <p:nvSpPr>
            <p:cNvPr id="712" name="Google Shape;712;p53"/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3" name="Google Shape;713;p53"/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4" name="Google Shape;714;p53"/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5" name="Google Shape;715;p53"/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16" name="Google Shape;716;p53"/>
          <p:cNvSpPr/>
          <p:nvPr/>
        </p:nvSpPr>
        <p:spPr>
          <a:xfrm>
            <a:off x="9773841" y="5453697"/>
            <a:ext cx="1095036" cy="643257"/>
          </a:xfrm>
          <a:custGeom>
            <a:avLst/>
            <a:gdLst/>
            <a:ahLst/>
            <a:cxnLst/>
            <a:rect l="l" t="t" r="r" b="b"/>
            <a:pathLst>
              <a:path w="14320" h="8412" extrusionOk="0">
                <a:moveTo>
                  <a:pt x="13498" y="470"/>
                </a:moveTo>
                <a:lnTo>
                  <a:pt x="13576" y="509"/>
                </a:lnTo>
                <a:lnTo>
                  <a:pt x="13694" y="587"/>
                </a:lnTo>
                <a:lnTo>
                  <a:pt x="13733" y="665"/>
                </a:lnTo>
                <a:lnTo>
                  <a:pt x="13772" y="783"/>
                </a:lnTo>
                <a:lnTo>
                  <a:pt x="13811" y="900"/>
                </a:lnTo>
                <a:lnTo>
                  <a:pt x="13811" y="1017"/>
                </a:lnTo>
                <a:lnTo>
                  <a:pt x="13694" y="1252"/>
                </a:lnTo>
                <a:lnTo>
                  <a:pt x="13498" y="470"/>
                </a:lnTo>
                <a:close/>
                <a:moveTo>
                  <a:pt x="12794" y="1017"/>
                </a:moveTo>
                <a:lnTo>
                  <a:pt x="12872" y="1291"/>
                </a:lnTo>
                <a:lnTo>
                  <a:pt x="10251" y="2543"/>
                </a:lnTo>
                <a:lnTo>
                  <a:pt x="7591" y="3795"/>
                </a:lnTo>
                <a:lnTo>
                  <a:pt x="4969" y="5086"/>
                </a:lnTo>
                <a:lnTo>
                  <a:pt x="3678" y="5751"/>
                </a:lnTo>
                <a:lnTo>
                  <a:pt x="3052" y="6103"/>
                </a:lnTo>
                <a:lnTo>
                  <a:pt x="2426" y="6494"/>
                </a:lnTo>
                <a:lnTo>
                  <a:pt x="2231" y="6025"/>
                </a:lnTo>
                <a:lnTo>
                  <a:pt x="2192" y="6025"/>
                </a:lnTo>
                <a:lnTo>
                  <a:pt x="3522" y="5438"/>
                </a:lnTo>
                <a:lnTo>
                  <a:pt x="4813" y="4773"/>
                </a:lnTo>
                <a:lnTo>
                  <a:pt x="6104" y="4108"/>
                </a:lnTo>
                <a:lnTo>
                  <a:pt x="7395" y="3482"/>
                </a:lnTo>
                <a:lnTo>
                  <a:pt x="10094" y="2191"/>
                </a:lnTo>
                <a:lnTo>
                  <a:pt x="12794" y="1017"/>
                </a:lnTo>
                <a:close/>
                <a:moveTo>
                  <a:pt x="12950" y="1565"/>
                </a:moveTo>
                <a:lnTo>
                  <a:pt x="13029" y="1721"/>
                </a:lnTo>
                <a:lnTo>
                  <a:pt x="10486" y="3130"/>
                </a:lnTo>
                <a:lnTo>
                  <a:pt x="7904" y="4460"/>
                </a:lnTo>
                <a:lnTo>
                  <a:pt x="5282" y="5751"/>
                </a:lnTo>
                <a:lnTo>
                  <a:pt x="2661" y="7003"/>
                </a:lnTo>
                <a:lnTo>
                  <a:pt x="2505" y="6651"/>
                </a:lnTo>
                <a:lnTo>
                  <a:pt x="3796" y="6025"/>
                </a:lnTo>
                <a:lnTo>
                  <a:pt x="5048" y="5360"/>
                </a:lnTo>
                <a:lnTo>
                  <a:pt x="6300" y="4695"/>
                </a:lnTo>
                <a:lnTo>
                  <a:pt x="7591" y="4069"/>
                </a:lnTo>
                <a:lnTo>
                  <a:pt x="10251" y="2778"/>
                </a:lnTo>
                <a:lnTo>
                  <a:pt x="11620" y="2152"/>
                </a:lnTo>
                <a:lnTo>
                  <a:pt x="12950" y="1565"/>
                </a:lnTo>
                <a:close/>
                <a:moveTo>
                  <a:pt x="1644" y="6729"/>
                </a:moveTo>
                <a:lnTo>
                  <a:pt x="1996" y="7472"/>
                </a:lnTo>
                <a:lnTo>
                  <a:pt x="1448" y="7668"/>
                </a:lnTo>
                <a:lnTo>
                  <a:pt x="1448" y="7668"/>
                </a:lnTo>
                <a:lnTo>
                  <a:pt x="1527" y="7551"/>
                </a:lnTo>
                <a:lnTo>
                  <a:pt x="1527" y="7433"/>
                </a:lnTo>
                <a:lnTo>
                  <a:pt x="1487" y="7355"/>
                </a:lnTo>
                <a:lnTo>
                  <a:pt x="1448" y="7238"/>
                </a:lnTo>
                <a:lnTo>
                  <a:pt x="1331" y="7199"/>
                </a:lnTo>
                <a:lnTo>
                  <a:pt x="1644" y="6729"/>
                </a:lnTo>
                <a:close/>
                <a:moveTo>
                  <a:pt x="13459" y="0"/>
                </a:moveTo>
                <a:lnTo>
                  <a:pt x="13302" y="39"/>
                </a:lnTo>
                <a:lnTo>
                  <a:pt x="13185" y="117"/>
                </a:lnTo>
                <a:lnTo>
                  <a:pt x="13029" y="78"/>
                </a:lnTo>
                <a:lnTo>
                  <a:pt x="12872" y="117"/>
                </a:lnTo>
                <a:lnTo>
                  <a:pt x="9977" y="1408"/>
                </a:lnTo>
                <a:lnTo>
                  <a:pt x="7121" y="2739"/>
                </a:lnTo>
                <a:lnTo>
                  <a:pt x="5713" y="3443"/>
                </a:lnTo>
                <a:lnTo>
                  <a:pt x="4304" y="4147"/>
                </a:lnTo>
                <a:lnTo>
                  <a:pt x="3600" y="4499"/>
                </a:lnTo>
                <a:lnTo>
                  <a:pt x="2896" y="4890"/>
                </a:lnTo>
                <a:lnTo>
                  <a:pt x="2231" y="5321"/>
                </a:lnTo>
                <a:lnTo>
                  <a:pt x="1605" y="5790"/>
                </a:lnTo>
                <a:lnTo>
                  <a:pt x="1527" y="5829"/>
                </a:lnTo>
                <a:lnTo>
                  <a:pt x="1527" y="5908"/>
                </a:lnTo>
                <a:lnTo>
                  <a:pt x="1527" y="6064"/>
                </a:lnTo>
                <a:lnTo>
                  <a:pt x="1135" y="6533"/>
                </a:lnTo>
                <a:lnTo>
                  <a:pt x="744" y="7003"/>
                </a:lnTo>
                <a:lnTo>
                  <a:pt x="40" y="7981"/>
                </a:lnTo>
                <a:lnTo>
                  <a:pt x="40" y="8059"/>
                </a:lnTo>
                <a:lnTo>
                  <a:pt x="1" y="8137"/>
                </a:lnTo>
                <a:lnTo>
                  <a:pt x="40" y="8255"/>
                </a:lnTo>
                <a:lnTo>
                  <a:pt x="157" y="8372"/>
                </a:lnTo>
                <a:lnTo>
                  <a:pt x="314" y="8411"/>
                </a:lnTo>
                <a:lnTo>
                  <a:pt x="862" y="8372"/>
                </a:lnTo>
                <a:lnTo>
                  <a:pt x="1409" y="8294"/>
                </a:lnTo>
                <a:lnTo>
                  <a:pt x="1957" y="8137"/>
                </a:lnTo>
                <a:lnTo>
                  <a:pt x="2466" y="7903"/>
                </a:lnTo>
                <a:lnTo>
                  <a:pt x="2583" y="7903"/>
                </a:lnTo>
                <a:lnTo>
                  <a:pt x="2661" y="7864"/>
                </a:lnTo>
                <a:lnTo>
                  <a:pt x="5478" y="6573"/>
                </a:lnTo>
                <a:lnTo>
                  <a:pt x="8256" y="5203"/>
                </a:lnTo>
                <a:lnTo>
                  <a:pt x="10994" y="3756"/>
                </a:lnTo>
                <a:lnTo>
                  <a:pt x="13694" y="2269"/>
                </a:lnTo>
                <a:lnTo>
                  <a:pt x="13811" y="2152"/>
                </a:lnTo>
                <a:lnTo>
                  <a:pt x="13889" y="1995"/>
                </a:lnTo>
                <a:lnTo>
                  <a:pt x="14007" y="1800"/>
                </a:lnTo>
                <a:lnTo>
                  <a:pt x="14124" y="1604"/>
                </a:lnTo>
                <a:lnTo>
                  <a:pt x="14241" y="1408"/>
                </a:lnTo>
                <a:lnTo>
                  <a:pt x="14320" y="1213"/>
                </a:lnTo>
                <a:lnTo>
                  <a:pt x="14320" y="978"/>
                </a:lnTo>
                <a:lnTo>
                  <a:pt x="14320" y="783"/>
                </a:lnTo>
                <a:lnTo>
                  <a:pt x="14280" y="548"/>
                </a:lnTo>
                <a:lnTo>
                  <a:pt x="14163" y="352"/>
                </a:lnTo>
                <a:lnTo>
                  <a:pt x="14007" y="196"/>
                </a:lnTo>
                <a:lnTo>
                  <a:pt x="13850" y="78"/>
                </a:lnTo>
                <a:lnTo>
                  <a:pt x="136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4" name="Google Shape;302;p40">
            <a:extLst>
              <a:ext uri="{FF2B5EF4-FFF2-40B4-BE49-F238E27FC236}">
                <a16:creationId xmlns:a16="http://schemas.microsoft.com/office/drawing/2014/main" id="{868713E2-883F-1D02-8B25-9AECB95A23DE}"/>
              </a:ext>
            </a:extLst>
          </p:cNvPr>
          <p:cNvSpPr txBox="1">
            <a:spLocks/>
          </p:cNvSpPr>
          <p:nvPr/>
        </p:nvSpPr>
        <p:spPr>
          <a:xfrm>
            <a:off x="960000" y="54915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ru-RU" kern="0" dirty="0">
                <a:latin typeface="Franklin Gothic Heavy" panose="020B0903020102020204" pitchFamily="34" charset="0"/>
              </a:rPr>
              <a:t>Кодирование дерева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5F1DE-A86F-9D6E-8526-2EB5CF2CAF1F}"/>
              </a:ext>
            </a:extLst>
          </p:cNvPr>
          <p:cNvSpPr txBox="1"/>
          <p:nvPr/>
        </p:nvSpPr>
        <p:spPr>
          <a:xfrm>
            <a:off x="1294315" y="2108316"/>
            <a:ext cx="359573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2) Теперь нам нужно двигаться вверх (к родительским узлам листьев) и объединить круглые скобки листьев вместе и назначить их родительскому. Поскольку мы объединяем круглые скобки листьев, мы также должны заключить результат в другую пару круглых скобок.</a:t>
            </a:r>
          </a:p>
        </p:txBody>
      </p:sp>
      <p:pic>
        <p:nvPicPr>
          <p:cNvPr id="2050" name="Picture 2" descr="рис.5">
            <a:extLst>
              <a:ext uri="{FF2B5EF4-FFF2-40B4-BE49-F238E27FC236}">
                <a16:creationId xmlns:a16="http://schemas.microsoft.com/office/drawing/2014/main" id="{223FEBD2-75CD-8AF0-77DC-9CD7B91A9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450" y="1890728"/>
            <a:ext cx="5261493" cy="329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20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53"/>
          <p:cNvGrpSpPr/>
          <p:nvPr/>
        </p:nvGrpSpPr>
        <p:grpSpPr>
          <a:xfrm>
            <a:off x="5751623" y="2309258"/>
            <a:ext cx="688347" cy="626869"/>
            <a:chOff x="-40378075" y="3267450"/>
            <a:chExt cx="317425" cy="289075"/>
          </a:xfrm>
        </p:grpSpPr>
        <p:sp>
          <p:nvSpPr>
            <p:cNvPr id="712" name="Google Shape;712;p53"/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3" name="Google Shape;713;p53"/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4" name="Google Shape;714;p53"/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5" name="Google Shape;715;p53"/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16" name="Google Shape;716;p53"/>
          <p:cNvSpPr/>
          <p:nvPr/>
        </p:nvSpPr>
        <p:spPr>
          <a:xfrm>
            <a:off x="9773841" y="5453697"/>
            <a:ext cx="1095036" cy="643257"/>
          </a:xfrm>
          <a:custGeom>
            <a:avLst/>
            <a:gdLst/>
            <a:ahLst/>
            <a:cxnLst/>
            <a:rect l="l" t="t" r="r" b="b"/>
            <a:pathLst>
              <a:path w="14320" h="8412" extrusionOk="0">
                <a:moveTo>
                  <a:pt x="13498" y="470"/>
                </a:moveTo>
                <a:lnTo>
                  <a:pt x="13576" y="509"/>
                </a:lnTo>
                <a:lnTo>
                  <a:pt x="13694" y="587"/>
                </a:lnTo>
                <a:lnTo>
                  <a:pt x="13733" y="665"/>
                </a:lnTo>
                <a:lnTo>
                  <a:pt x="13772" y="783"/>
                </a:lnTo>
                <a:lnTo>
                  <a:pt x="13811" y="900"/>
                </a:lnTo>
                <a:lnTo>
                  <a:pt x="13811" y="1017"/>
                </a:lnTo>
                <a:lnTo>
                  <a:pt x="13694" y="1252"/>
                </a:lnTo>
                <a:lnTo>
                  <a:pt x="13498" y="470"/>
                </a:lnTo>
                <a:close/>
                <a:moveTo>
                  <a:pt x="12794" y="1017"/>
                </a:moveTo>
                <a:lnTo>
                  <a:pt x="12872" y="1291"/>
                </a:lnTo>
                <a:lnTo>
                  <a:pt x="10251" y="2543"/>
                </a:lnTo>
                <a:lnTo>
                  <a:pt x="7591" y="3795"/>
                </a:lnTo>
                <a:lnTo>
                  <a:pt x="4969" y="5086"/>
                </a:lnTo>
                <a:lnTo>
                  <a:pt x="3678" y="5751"/>
                </a:lnTo>
                <a:lnTo>
                  <a:pt x="3052" y="6103"/>
                </a:lnTo>
                <a:lnTo>
                  <a:pt x="2426" y="6494"/>
                </a:lnTo>
                <a:lnTo>
                  <a:pt x="2231" y="6025"/>
                </a:lnTo>
                <a:lnTo>
                  <a:pt x="2192" y="6025"/>
                </a:lnTo>
                <a:lnTo>
                  <a:pt x="3522" y="5438"/>
                </a:lnTo>
                <a:lnTo>
                  <a:pt x="4813" y="4773"/>
                </a:lnTo>
                <a:lnTo>
                  <a:pt x="6104" y="4108"/>
                </a:lnTo>
                <a:lnTo>
                  <a:pt x="7395" y="3482"/>
                </a:lnTo>
                <a:lnTo>
                  <a:pt x="10094" y="2191"/>
                </a:lnTo>
                <a:lnTo>
                  <a:pt x="12794" y="1017"/>
                </a:lnTo>
                <a:close/>
                <a:moveTo>
                  <a:pt x="12950" y="1565"/>
                </a:moveTo>
                <a:lnTo>
                  <a:pt x="13029" y="1721"/>
                </a:lnTo>
                <a:lnTo>
                  <a:pt x="10486" y="3130"/>
                </a:lnTo>
                <a:lnTo>
                  <a:pt x="7904" y="4460"/>
                </a:lnTo>
                <a:lnTo>
                  <a:pt x="5282" y="5751"/>
                </a:lnTo>
                <a:lnTo>
                  <a:pt x="2661" y="7003"/>
                </a:lnTo>
                <a:lnTo>
                  <a:pt x="2505" y="6651"/>
                </a:lnTo>
                <a:lnTo>
                  <a:pt x="3796" y="6025"/>
                </a:lnTo>
                <a:lnTo>
                  <a:pt x="5048" y="5360"/>
                </a:lnTo>
                <a:lnTo>
                  <a:pt x="6300" y="4695"/>
                </a:lnTo>
                <a:lnTo>
                  <a:pt x="7591" y="4069"/>
                </a:lnTo>
                <a:lnTo>
                  <a:pt x="10251" y="2778"/>
                </a:lnTo>
                <a:lnTo>
                  <a:pt x="11620" y="2152"/>
                </a:lnTo>
                <a:lnTo>
                  <a:pt x="12950" y="1565"/>
                </a:lnTo>
                <a:close/>
                <a:moveTo>
                  <a:pt x="1644" y="6729"/>
                </a:moveTo>
                <a:lnTo>
                  <a:pt x="1996" y="7472"/>
                </a:lnTo>
                <a:lnTo>
                  <a:pt x="1448" y="7668"/>
                </a:lnTo>
                <a:lnTo>
                  <a:pt x="1448" y="7668"/>
                </a:lnTo>
                <a:lnTo>
                  <a:pt x="1527" y="7551"/>
                </a:lnTo>
                <a:lnTo>
                  <a:pt x="1527" y="7433"/>
                </a:lnTo>
                <a:lnTo>
                  <a:pt x="1487" y="7355"/>
                </a:lnTo>
                <a:lnTo>
                  <a:pt x="1448" y="7238"/>
                </a:lnTo>
                <a:lnTo>
                  <a:pt x="1331" y="7199"/>
                </a:lnTo>
                <a:lnTo>
                  <a:pt x="1644" y="6729"/>
                </a:lnTo>
                <a:close/>
                <a:moveTo>
                  <a:pt x="13459" y="0"/>
                </a:moveTo>
                <a:lnTo>
                  <a:pt x="13302" y="39"/>
                </a:lnTo>
                <a:lnTo>
                  <a:pt x="13185" y="117"/>
                </a:lnTo>
                <a:lnTo>
                  <a:pt x="13029" y="78"/>
                </a:lnTo>
                <a:lnTo>
                  <a:pt x="12872" y="117"/>
                </a:lnTo>
                <a:lnTo>
                  <a:pt x="9977" y="1408"/>
                </a:lnTo>
                <a:lnTo>
                  <a:pt x="7121" y="2739"/>
                </a:lnTo>
                <a:lnTo>
                  <a:pt x="5713" y="3443"/>
                </a:lnTo>
                <a:lnTo>
                  <a:pt x="4304" y="4147"/>
                </a:lnTo>
                <a:lnTo>
                  <a:pt x="3600" y="4499"/>
                </a:lnTo>
                <a:lnTo>
                  <a:pt x="2896" y="4890"/>
                </a:lnTo>
                <a:lnTo>
                  <a:pt x="2231" y="5321"/>
                </a:lnTo>
                <a:lnTo>
                  <a:pt x="1605" y="5790"/>
                </a:lnTo>
                <a:lnTo>
                  <a:pt x="1527" y="5829"/>
                </a:lnTo>
                <a:lnTo>
                  <a:pt x="1527" y="5908"/>
                </a:lnTo>
                <a:lnTo>
                  <a:pt x="1527" y="6064"/>
                </a:lnTo>
                <a:lnTo>
                  <a:pt x="1135" y="6533"/>
                </a:lnTo>
                <a:lnTo>
                  <a:pt x="744" y="7003"/>
                </a:lnTo>
                <a:lnTo>
                  <a:pt x="40" y="7981"/>
                </a:lnTo>
                <a:lnTo>
                  <a:pt x="40" y="8059"/>
                </a:lnTo>
                <a:lnTo>
                  <a:pt x="1" y="8137"/>
                </a:lnTo>
                <a:lnTo>
                  <a:pt x="40" y="8255"/>
                </a:lnTo>
                <a:lnTo>
                  <a:pt x="157" y="8372"/>
                </a:lnTo>
                <a:lnTo>
                  <a:pt x="314" y="8411"/>
                </a:lnTo>
                <a:lnTo>
                  <a:pt x="862" y="8372"/>
                </a:lnTo>
                <a:lnTo>
                  <a:pt x="1409" y="8294"/>
                </a:lnTo>
                <a:lnTo>
                  <a:pt x="1957" y="8137"/>
                </a:lnTo>
                <a:lnTo>
                  <a:pt x="2466" y="7903"/>
                </a:lnTo>
                <a:lnTo>
                  <a:pt x="2583" y="7903"/>
                </a:lnTo>
                <a:lnTo>
                  <a:pt x="2661" y="7864"/>
                </a:lnTo>
                <a:lnTo>
                  <a:pt x="5478" y="6573"/>
                </a:lnTo>
                <a:lnTo>
                  <a:pt x="8256" y="5203"/>
                </a:lnTo>
                <a:lnTo>
                  <a:pt x="10994" y="3756"/>
                </a:lnTo>
                <a:lnTo>
                  <a:pt x="13694" y="2269"/>
                </a:lnTo>
                <a:lnTo>
                  <a:pt x="13811" y="2152"/>
                </a:lnTo>
                <a:lnTo>
                  <a:pt x="13889" y="1995"/>
                </a:lnTo>
                <a:lnTo>
                  <a:pt x="14007" y="1800"/>
                </a:lnTo>
                <a:lnTo>
                  <a:pt x="14124" y="1604"/>
                </a:lnTo>
                <a:lnTo>
                  <a:pt x="14241" y="1408"/>
                </a:lnTo>
                <a:lnTo>
                  <a:pt x="14320" y="1213"/>
                </a:lnTo>
                <a:lnTo>
                  <a:pt x="14320" y="978"/>
                </a:lnTo>
                <a:lnTo>
                  <a:pt x="14320" y="783"/>
                </a:lnTo>
                <a:lnTo>
                  <a:pt x="14280" y="548"/>
                </a:lnTo>
                <a:lnTo>
                  <a:pt x="14163" y="352"/>
                </a:lnTo>
                <a:lnTo>
                  <a:pt x="14007" y="196"/>
                </a:lnTo>
                <a:lnTo>
                  <a:pt x="13850" y="78"/>
                </a:lnTo>
                <a:lnTo>
                  <a:pt x="136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4" name="Google Shape;302;p40">
            <a:extLst>
              <a:ext uri="{FF2B5EF4-FFF2-40B4-BE49-F238E27FC236}">
                <a16:creationId xmlns:a16="http://schemas.microsoft.com/office/drawing/2014/main" id="{868713E2-883F-1D02-8B25-9AECB95A23DE}"/>
              </a:ext>
            </a:extLst>
          </p:cNvPr>
          <p:cNvSpPr txBox="1">
            <a:spLocks/>
          </p:cNvSpPr>
          <p:nvPr/>
        </p:nvSpPr>
        <p:spPr>
          <a:xfrm>
            <a:off x="960000" y="54915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ru-RU" kern="0" dirty="0">
                <a:latin typeface="Franklin Gothic Heavy" panose="020B0903020102020204" pitchFamily="34" charset="0"/>
              </a:rPr>
              <a:t>Кодирование дерева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5F1DE-A86F-9D6E-8526-2EB5CF2CAF1F}"/>
              </a:ext>
            </a:extLst>
          </p:cNvPr>
          <p:cNvSpPr txBox="1"/>
          <p:nvPr/>
        </p:nvSpPr>
        <p:spPr>
          <a:xfrm>
            <a:off x="1374712" y="2867818"/>
            <a:ext cx="35957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3) Важно, что на этапе объединения дочерние ярлыки должны быть отсортированы.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2D1ED23-418D-22BC-EF4A-557E876D0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43" y="1920600"/>
            <a:ext cx="5472822" cy="325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789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53"/>
          <p:cNvGrpSpPr/>
          <p:nvPr/>
        </p:nvGrpSpPr>
        <p:grpSpPr>
          <a:xfrm>
            <a:off x="5751623" y="2309258"/>
            <a:ext cx="688347" cy="626869"/>
            <a:chOff x="-40378075" y="3267450"/>
            <a:chExt cx="317425" cy="289075"/>
          </a:xfrm>
        </p:grpSpPr>
        <p:sp>
          <p:nvSpPr>
            <p:cNvPr id="712" name="Google Shape;712;p53"/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3" name="Google Shape;713;p53"/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4" name="Google Shape;714;p53"/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5" name="Google Shape;715;p53"/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16" name="Google Shape;716;p53"/>
          <p:cNvSpPr/>
          <p:nvPr/>
        </p:nvSpPr>
        <p:spPr>
          <a:xfrm>
            <a:off x="9773841" y="5453697"/>
            <a:ext cx="1095036" cy="643257"/>
          </a:xfrm>
          <a:custGeom>
            <a:avLst/>
            <a:gdLst/>
            <a:ahLst/>
            <a:cxnLst/>
            <a:rect l="l" t="t" r="r" b="b"/>
            <a:pathLst>
              <a:path w="14320" h="8412" extrusionOk="0">
                <a:moveTo>
                  <a:pt x="13498" y="470"/>
                </a:moveTo>
                <a:lnTo>
                  <a:pt x="13576" y="509"/>
                </a:lnTo>
                <a:lnTo>
                  <a:pt x="13694" y="587"/>
                </a:lnTo>
                <a:lnTo>
                  <a:pt x="13733" y="665"/>
                </a:lnTo>
                <a:lnTo>
                  <a:pt x="13772" y="783"/>
                </a:lnTo>
                <a:lnTo>
                  <a:pt x="13811" y="900"/>
                </a:lnTo>
                <a:lnTo>
                  <a:pt x="13811" y="1017"/>
                </a:lnTo>
                <a:lnTo>
                  <a:pt x="13694" y="1252"/>
                </a:lnTo>
                <a:lnTo>
                  <a:pt x="13498" y="470"/>
                </a:lnTo>
                <a:close/>
                <a:moveTo>
                  <a:pt x="12794" y="1017"/>
                </a:moveTo>
                <a:lnTo>
                  <a:pt x="12872" y="1291"/>
                </a:lnTo>
                <a:lnTo>
                  <a:pt x="10251" y="2543"/>
                </a:lnTo>
                <a:lnTo>
                  <a:pt x="7591" y="3795"/>
                </a:lnTo>
                <a:lnTo>
                  <a:pt x="4969" y="5086"/>
                </a:lnTo>
                <a:lnTo>
                  <a:pt x="3678" y="5751"/>
                </a:lnTo>
                <a:lnTo>
                  <a:pt x="3052" y="6103"/>
                </a:lnTo>
                <a:lnTo>
                  <a:pt x="2426" y="6494"/>
                </a:lnTo>
                <a:lnTo>
                  <a:pt x="2231" y="6025"/>
                </a:lnTo>
                <a:lnTo>
                  <a:pt x="2192" y="6025"/>
                </a:lnTo>
                <a:lnTo>
                  <a:pt x="3522" y="5438"/>
                </a:lnTo>
                <a:lnTo>
                  <a:pt x="4813" y="4773"/>
                </a:lnTo>
                <a:lnTo>
                  <a:pt x="6104" y="4108"/>
                </a:lnTo>
                <a:lnTo>
                  <a:pt x="7395" y="3482"/>
                </a:lnTo>
                <a:lnTo>
                  <a:pt x="10094" y="2191"/>
                </a:lnTo>
                <a:lnTo>
                  <a:pt x="12794" y="1017"/>
                </a:lnTo>
                <a:close/>
                <a:moveTo>
                  <a:pt x="12950" y="1565"/>
                </a:moveTo>
                <a:lnTo>
                  <a:pt x="13029" y="1721"/>
                </a:lnTo>
                <a:lnTo>
                  <a:pt x="10486" y="3130"/>
                </a:lnTo>
                <a:lnTo>
                  <a:pt x="7904" y="4460"/>
                </a:lnTo>
                <a:lnTo>
                  <a:pt x="5282" y="5751"/>
                </a:lnTo>
                <a:lnTo>
                  <a:pt x="2661" y="7003"/>
                </a:lnTo>
                <a:lnTo>
                  <a:pt x="2505" y="6651"/>
                </a:lnTo>
                <a:lnTo>
                  <a:pt x="3796" y="6025"/>
                </a:lnTo>
                <a:lnTo>
                  <a:pt x="5048" y="5360"/>
                </a:lnTo>
                <a:lnTo>
                  <a:pt x="6300" y="4695"/>
                </a:lnTo>
                <a:lnTo>
                  <a:pt x="7591" y="4069"/>
                </a:lnTo>
                <a:lnTo>
                  <a:pt x="10251" y="2778"/>
                </a:lnTo>
                <a:lnTo>
                  <a:pt x="11620" y="2152"/>
                </a:lnTo>
                <a:lnTo>
                  <a:pt x="12950" y="1565"/>
                </a:lnTo>
                <a:close/>
                <a:moveTo>
                  <a:pt x="1644" y="6729"/>
                </a:moveTo>
                <a:lnTo>
                  <a:pt x="1996" y="7472"/>
                </a:lnTo>
                <a:lnTo>
                  <a:pt x="1448" y="7668"/>
                </a:lnTo>
                <a:lnTo>
                  <a:pt x="1448" y="7668"/>
                </a:lnTo>
                <a:lnTo>
                  <a:pt x="1527" y="7551"/>
                </a:lnTo>
                <a:lnTo>
                  <a:pt x="1527" y="7433"/>
                </a:lnTo>
                <a:lnTo>
                  <a:pt x="1487" y="7355"/>
                </a:lnTo>
                <a:lnTo>
                  <a:pt x="1448" y="7238"/>
                </a:lnTo>
                <a:lnTo>
                  <a:pt x="1331" y="7199"/>
                </a:lnTo>
                <a:lnTo>
                  <a:pt x="1644" y="6729"/>
                </a:lnTo>
                <a:close/>
                <a:moveTo>
                  <a:pt x="13459" y="0"/>
                </a:moveTo>
                <a:lnTo>
                  <a:pt x="13302" y="39"/>
                </a:lnTo>
                <a:lnTo>
                  <a:pt x="13185" y="117"/>
                </a:lnTo>
                <a:lnTo>
                  <a:pt x="13029" y="78"/>
                </a:lnTo>
                <a:lnTo>
                  <a:pt x="12872" y="117"/>
                </a:lnTo>
                <a:lnTo>
                  <a:pt x="9977" y="1408"/>
                </a:lnTo>
                <a:lnTo>
                  <a:pt x="7121" y="2739"/>
                </a:lnTo>
                <a:lnTo>
                  <a:pt x="5713" y="3443"/>
                </a:lnTo>
                <a:lnTo>
                  <a:pt x="4304" y="4147"/>
                </a:lnTo>
                <a:lnTo>
                  <a:pt x="3600" y="4499"/>
                </a:lnTo>
                <a:lnTo>
                  <a:pt x="2896" y="4890"/>
                </a:lnTo>
                <a:lnTo>
                  <a:pt x="2231" y="5321"/>
                </a:lnTo>
                <a:lnTo>
                  <a:pt x="1605" y="5790"/>
                </a:lnTo>
                <a:lnTo>
                  <a:pt x="1527" y="5829"/>
                </a:lnTo>
                <a:lnTo>
                  <a:pt x="1527" y="5908"/>
                </a:lnTo>
                <a:lnTo>
                  <a:pt x="1527" y="6064"/>
                </a:lnTo>
                <a:lnTo>
                  <a:pt x="1135" y="6533"/>
                </a:lnTo>
                <a:lnTo>
                  <a:pt x="744" y="7003"/>
                </a:lnTo>
                <a:lnTo>
                  <a:pt x="40" y="7981"/>
                </a:lnTo>
                <a:lnTo>
                  <a:pt x="40" y="8059"/>
                </a:lnTo>
                <a:lnTo>
                  <a:pt x="1" y="8137"/>
                </a:lnTo>
                <a:lnTo>
                  <a:pt x="40" y="8255"/>
                </a:lnTo>
                <a:lnTo>
                  <a:pt x="157" y="8372"/>
                </a:lnTo>
                <a:lnTo>
                  <a:pt x="314" y="8411"/>
                </a:lnTo>
                <a:lnTo>
                  <a:pt x="862" y="8372"/>
                </a:lnTo>
                <a:lnTo>
                  <a:pt x="1409" y="8294"/>
                </a:lnTo>
                <a:lnTo>
                  <a:pt x="1957" y="8137"/>
                </a:lnTo>
                <a:lnTo>
                  <a:pt x="2466" y="7903"/>
                </a:lnTo>
                <a:lnTo>
                  <a:pt x="2583" y="7903"/>
                </a:lnTo>
                <a:lnTo>
                  <a:pt x="2661" y="7864"/>
                </a:lnTo>
                <a:lnTo>
                  <a:pt x="5478" y="6573"/>
                </a:lnTo>
                <a:lnTo>
                  <a:pt x="8256" y="5203"/>
                </a:lnTo>
                <a:lnTo>
                  <a:pt x="10994" y="3756"/>
                </a:lnTo>
                <a:lnTo>
                  <a:pt x="13694" y="2269"/>
                </a:lnTo>
                <a:lnTo>
                  <a:pt x="13811" y="2152"/>
                </a:lnTo>
                <a:lnTo>
                  <a:pt x="13889" y="1995"/>
                </a:lnTo>
                <a:lnTo>
                  <a:pt x="14007" y="1800"/>
                </a:lnTo>
                <a:lnTo>
                  <a:pt x="14124" y="1604"/>
                </a:lnTo>
                <a:lnTo>
                  <a:pt x="14241" y="1408"/>
                </a:lnTo>
                <a:lnTo>
                  <a:pt x="14320" y="1213"/>
                </a:lnTo>
                <a:lnTo>
                  <a:pt x="14320" y="978"/>
                </a:lnTo>
                <a:lnTo>
                  <a:pt x="14320" y="783"/>
                </a:lnTo>
                <a:lnTo>
                  <a:pt x="14280" y="548"/>
                </a:lnTo>
                <a:lnTo>
                  <a:pt x="14163" y="352"/>
                </a:lnTo>
                <a:lnTo>
                  <a:pt x="14007" y="196"/>
                </a:lnTo>
                <a:lnTo>
                  <a:pt x="13850" y="78"/>
                </a:lnTo>
                <a:lnTo>
                  <a:pt x="136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4" name="Google Shape;302;p40">
            <a:extLst>
              <a:ext uri="{FF2B5EF4-FFF2-40B4-BE49-F238E27FC236}">
                <a16:creationId xmlns:a16="http://schemas.microsoft.com/office/drawing/2014/main" id="{868713E2-883F-1D02-8B25-9AECB95A23DE}"/>
              </a:ext>
            </a:extLst>
          </p:cNvPr>
          <p:cNvSpPr txBox="1">
            <a:spLocks/>
          </p:cNvSpPr>
          <p:nvPr/>
        </p:nvSpPr>
        <p:spPr>
          <a:xfrm>
            <a:off x="960000" y="54915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ru-RU" kern="0" dirty="0">
                <a:latin typeface="Franklin Gothic Heavy" panose="020B0903020102020204" pitchFamily="34" charset="0"/>
              </a:rPr>
              <a:t>Кодирование дерева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5F1DE-A86F-9D6E-8526-2EB5CF2CAF1F}"/>
              </a:ext>
            </a:extLst>
          </p:cNvPr>
          <p:cNvSpPr txBox="1"/>
          <p:nvPr/>
        </p:nvSpPr>
        <p:spPr>
          <a:xfrm>
            <a:off x="1404581" y="2603826"/>
            <a:ext cx="359573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4) Этот процесс продолжается до тех пор, пока мы не достигнем корневого узла(центра дерева). Здесь объединяется и сортируется уникальная кодировка, что будет хранится в корневом узле.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8F09EA8-2288-36D9-AAF2-B7A257953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491" y="1862801"/>
            <a:ext cx="4900451" cy="349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161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5" name="Google Shape;1015;p65"/>
          <p:cNvGrpSpPr/>
          <p:nvPr/>
        </p:nvGrpSpPr>
        <p:grpSpPr>
          <a:xfrm>
            <a:off x="10416934" y="1186618"/>
            <a:ext cx="581637" cy="572303"/>
            <a:chOff x="8361925" y="1545750"/>
            <a:chExt cx="436228" cy="429227"/>
          </a:xfrm>
        </p:grpSpPr>
        <p:sp>
          <p:nvSpPr>
            <p:cNvPr id="1016" name="Google Shape;1016;p65"/>
            <p:cNvSpPr/>
            <p:nvPr/>
          </p:nvSpPr>
          <p:spPr>
            <a:xfrm>
              <a:off x="8392282" y="1565837"/>
              <a:ext cx="372300" cy="372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017" name="Google Shape;1017;p65"/>
            <p:cNvGrpSpPr/>
            <p:nvPr/>
          </p:nvGrpSpPr>
          <p:grpSpPr>
            <a:xfrm>
              <a:off x="8361925" y="1545750"/>
              <a:ext cx="436228" cy="429227"/>
              <a:chOff x="1943175" y="1134600"/>
              <a:chExt cx="436228" cy="429227"/>
            </a:xfrm>
          </p:grpSpPr>
          <p:sp>
            <p:nvSpPr>
              <p:cNvPr id="1018" name="Google Shape;1018;p65"/>
              <p:cNvSpPr/>
              <p:nvPr/>
            </p:nvSpPr>
            <p:spPr>
              <a:xfrm>
                <a:off x="1943175" y="1134600"/>
                <a:ext cx="436228" cy="429227"/>
              </a:xfrm>
              <a:custGeom>
                <a:avLst/>
                <a:gdLst/>
                <a:ahLst/>
                <a:cxnLst/>
                <a:rect l="l" t="t" r="r" b="b"/>
                <a:pathLst>
                  <a:path w="9782" h="9625" extrusionOk="0">
                    <a:moveTo>
                      <a:pt x="4970" y="861"/>
                    </a:moveTo>
                    <a:lnTo>
                      <a:pt x="5322" y="900"/>
                    </a:lnTo>
                    <a:lnTo>
                      <a:pt x="5674" y="978"/>
                    </a:lnTo>
                    <a:lnTo>
                      <a:pt x="6026" y="1056"/>
                    </a:lnTo>
                    <a:lnTo>
                      <a:pt x="6378" y="1174"/>
                    </a:lnTo>
                    <a:lnTo>
                      <a:pt x="6730" y="1330"/>
                    </a:lnTo>
                    <a:lnTo>
                      <a:pt x="7043" y="1487"/>
                    </a:lnTo>
                    <a:lnTo>
                      <a:pt x="7356" y="1682"/>
                    </a:lnTo>
                    <a:lnTo>
                      <a:pt x="7669" y="1956"/>
                    </a:lnTo>
                    <a:lnTo>
                      <a:pt x="7982" y="2269"/>
                    </a:lnTo>
                    <a:lnTo>
                      <a:pt x="8256" y="2582"/>
                    </a:lnTo>
                    <a:lnTo>
                      <a:pt x="8451" y="2934"/>
                    </a:lnTo>
                    <a:lnTo>
                      <a:pt x="8647" y="3325"/>
                    </a:lnTo>
                    <a:lnTo>
                      <a:pt x="8804" y="3717"/>
                    </a:lnTo>
                    <a:lnTo>
                      <a:pt x="8882" y="4108"/>
                    </a:lnTo>
                    <a:lnTo>
                      <a:pt x="8882" y="4538"/>
                    </a:lnTo>
                    <a:lnTo>
                      <a:pt x="8843" y="4969"/>
                    </a:lnTo>
                    <a:lnTo>
                      <a:pt x="8725" y="5360"/>
                    </a:lnTo>
                    <a:lnTo>
                      <a:pt x="8608" y="5751"/>
                    </a:lnTo>
                    <a:lnTo>
                      <a:pt x="8412" y="6142"/>
                    </a:lnTo>
                    <a:lnTo>
                      <a:pt x="8178" y="6494"/>
                    </a:lnTo>
                    <a:lnTo>
                      <a:pt x="7943" y="6846"/>
                    </a:lnTo>
                    <a:lnTo>
                      <a:pt x="7669" y="7159"/>
                    </a:lnTo>
                    <a:lnTo>
                      <a:pt x="7356" y="7433"/>
                    </a:lnTo>
                    <a:lnTo>
                      <a:pt x="7004" y="7746"/>
                    </a:lnTo>
                    <a:lnTo>
                      <a:pt x="6613" y="8020"/>
                    </a:lnTo>
                    <a:lnTo>
                      <a:pt x="6221" y="8294"/>
                    </a:lnTo>
                    <a:lnTo>
                      <a:pt x="5752" y="8490"/>
                    </a:lnTo>
                    <a:lnTo>
                      <a:pt x="5322" y="8607"/>
                    </a:lnTo>
                    <a:lnTo>
                      <a:pt x="4852" y="8685"/>
                    </a:lnTo>
                    <a:lnTo>
                      <a:pt x="4383" y="8685"/>
                    </a:lnTo>
                    <a:lnTo>
                      <a:pt x="3913" y="8607"/>
                    </a:lnTo>
                    <a:lnTo>
                      <a:pt x="3483" y="8450"/>
                    </a:lnTo>
                    <a:lnTo>
                      <a:pt x="3092" y="8255"/>
                    </a:lnTo>
                    <a:lnTo>
                      <a:pt x="2740" y="7981"/>
                    </a:lnTo>
                    <a:lnTo>
                      <a:pt x="2387" y="7707"/>
                    </a:lnTo>
                    <a:lnTo>
                      <a:pt x="2074" y="7394"/>
                    </a:lnTo>
                    <a:lnTo>
                      <a:pt x="1801" y="7042"/>
                    </a:lnTo>
                    <a:lnTo>
                      <a:pt x="1527" y="6690"/>
                    </a:lnTo>
                    <a:lnTo>
                      <a:pt x="1331" y="6299"/>
                    </a:lnTo>
                    <a:lnTo>
                      <a:pt x="1175" y="5907"/>
                    </a:lnTo>
                    <a:lnTo>
                      <a:pt x="1057" y="5477"/>
                    </a:lnTo>
                    <a:lnTo>
                      <a:pt x="979" y="5086"/>
                    </a:lnTo>
                    <a:lnTo>
                      <a:pt x="940" y="4656"/>
                    </a:lnTo>
                    <a:lnTo>
                      <a:pt x="940" y="4225"/>
                    </a:lnTo>
                    <a:lnTo>
                      <a:pt x="1018" y="3795"/>
                    </a:lnTo>
                    <a:lnTo>
                      <a:pt x="1136" y="3404"/>
                    </a:lnTo>
                    <a:lnTo>
                      <a:pt x="1292" y="2973"/>
                    </a:lnTo>
                    <a:lnTo>
                      <a:pt x="1527" y="2543"/>
                    </a:lnTo>
                    <a:lnTo>
                      <a:pt x="1840" y="2152"/>
                    </a:lnTo>
                    <a:lnTo>
                      <a:pt x="2387" y="1721"/>
                    </a:lnTo>
                    <a:lnTo>
                      <a:pt x="2974" y="1369"/>
                    </a:lnTo>
                    <a:lnTo>
                      <a:pt x="3639" y="1056"/>
                    </a:lnTo>
                    <a:lnTo>
                      <a:pt x="4109" y="939"/>
                    </a:lnTo>
                    <a:lnTo>
                      <a:pt x="4578" y="900"/>
                    </a:lnTo>
                    <a:lnTo>
                      <a:pt x="4970" y="861"/>
                    </a:lnTo>
                    <a:close/>
                    <a:moveTo>
                      <a:pt x="4109" y="0"/>
                    </a:moveTo>
                    <a:lnTo>
                      <a:pt x="3718" y="78"/>
                    </a:lnTo>
                    <a:lnTo>
                      <a:pt x="3405" y="156"/>
                    </a:lnTo>
                    <a:lnTo>
                      <a:pt x="3053" y="235"/>
                    </a:lnTo>
                    <a:lnTo>
                      <a:pt x="2740" y="391"/>
                    </a:lnTo>
                    <a:lnTo>
                      <a:pt x="2427" y="548"/>
                    </a:lnTo>
                    <a:lnTo>
                      <a:pt x="2153" y="743"/>
                    </a:lnTo>
                    <a:lnTo>
                      <a:pt x="1683" y="1056"/>
                    </a:lnTo>
                    <a:lnTo>
                      <a:pt x="1292" y="1369"/>
                    </a:lnTo>
                    <a:lnTo>
                      <a:pt x="1018" y="1682"/>
                    </a:lnTo>
                    <a:lnTo>
                      <a:pt x="783" y="1995"/>
                    </a:lnTo>
                    <a:lnTo>
                      <a:pt x="588" y="2308"/>
                    </a:lnTo>
                    <a:lnTo>
                      <a:pt x="392" y="2660"/>
                    </a:lnTo>
                    <a:lnTo>
                      <a:pt x="236" y="3052"/>
                    </a:lnTo>
                    <a:lnTo>
                      <a:pt x="118" y="3443"/>
                    </a:lnTo>
                    <a:lnTo>
                      <a:pt x="40" y="3834"/>
                    </a:lnTo>
                    <a:lnTo>
                      <a:pt x="1" y="4225"/>
                    </a:lnTo>
                    <a:lnTo>
                      <a:pt x="1" y="4656"/>
                    </a:lnTo>
                    <a:lnTo>
                      <a:pt x="1" y="5086"/>
                    </a:lnTo>
                    <a:lnTo>
                      <a:pt x="79" y="5516"/>
                    </a:lnTo>
                    <a:lnTo>
                      <a:pt x="197" y="5947"/>
                    </a:lnTo>
                    <a:lnTo>
                      <a:pt x="314" y="6377"/>
                    </a:lnTo>
                    <a:lnTo>
                      <a:pt x="510" y="6768"/>
                    </a:lnTo>
                    <a:lnTo>
                      <a:pt x="705" y="7159"/>
                    </a:lnTo>
                    <a:lnTo>
                      <a:pt x="979" y="7551"/>
                    </a:lnTo>
                    <a:lnTo>
                      <a:pt x="1253" y="7903"/>
                    </a:lnTo>
                    <a:lnTo>
                      <a:pt x="1527" y="8216"/>
                    </a:lnTo>
                    <a:lnTo>
                      <a:pt x="1840" y="8529"/>
                    </a:lnTo>
                    <a:lnTo>
                      <a:pt x="2192" y="8803"/>
                    </a:lnTo>
                    <a:lnTo>
                      <a:pt x="2583" y="9037"/>
                    </a:lnTo>
                    <a:lnTo>
                      <a:pt x="2935" y="9233"/>
                    </a:lnTo>
                    <a:lnTo>
                      <a:pt x="3366" y="9389"/>
                    </a:lnTo>
                    <a:lnTo>
                      <a:pt x="3757" y="9546"/>
                    </a:lnTo>
                    <a:lnTo>
                      <a:pt x="4226" y="9624"/>
                    </a:lnTo>
                    <a:lnTo>
                      <a:pt x="5087" y="9624"/>
                    </a:lnTo>
                    <a:lnTo>
                      <a:pt x="5517" y="9546"/>
                    </a:lnTo>
                    <a:lnTo>
                      <a:pt x="5948" y="9428"/>
                    </a:lnTo>
                    <a:lnTo>
                      <a:pt x="6339" y="9272"/>
                    </a:lnTo>
                    <a:lnTo>
                      <a:pt x="6730" y="9076"/>
                    </a:lnTo>
                    <a:lnTo>
                      <a:pt x="7121" y="8842"/>
                    </a:lnTo>
                    <a:lnTo>
                      <a:pt x="7512" y="8568"/>
                    </a:lnTo>
                    <a:lnTo>
                      <a:pt x="7865" y="8294"/>
                    </a:lnTo>
                    <a:lnTo>
                      <a:pt x="8178" y="7981"/>
                    </a:lnTo>
                    <a:lnTo>
                      <a:pt x="8491" y="7668"/>
                    </a:lnTo>
                    <a:lnTo>
                      <a:pt x="8764" y="7316"/>
                    </a:lnTo>
                    <a:lnTo>
                      <a:pt x="9038" y="6925"/>
                    </a:lnTo>
                    <a:lnTo>
                      <a:pt x="9234" y="6573"/>
                    </a:lnTo>
                    <a:lnTo>
                      <a:pt x="9429" y="6181"/>
                    </a:lnTo>
                    <a:lnTo>
                      <a:pt x="9586" y="5790"/>
                    </a:lnTo>
                    <a:lnTo>
                      <a:pt x="9664" y="5399"/>
                    </a:lnTo>
                    <a:lnTo>
                      <a:pt x="9742" y="5008"/>
                    </a:lnTo>
                    <a:lnTo>
                      <a:pt x="9782" y="4616"/>
                    </a:lnTo>
                    <a:lnTo>
                      <a:pt x="9782" y="4225"/>
                    </a:lnTo>
                    <a:lnTo>
                      <a:pt x="9742" y="3834"/>
                    </a:lnTo>
                    <a:lnTo>
                      <a:pt x="9625" y="3482"/>
                    </a:lnTo>
                    <a:lnTo>
                      <a:pt x="9547" y="3091"/>
                    </a:lnTo>
                    <a:lnTo>
                      <a:pt x="9390" y="2739"/>
                    </a:lnTo>
                    <a:lnTo>
                      <a:pt x="9195" y="2426"/>
                    </a:lnTo>
                    <a:lnTo>
                      <a:pt x="8999" y="2073"/>
                    </a:lnTo>
                    <a:lnTo>
                      <a:pt x="8764" y="1761"/>
                    </a:lnTo>
                    <a:lnTo>
                      <a:pt x="8491" y="1487"/>
                    </a:lnTo>
                    <a:lnTo>
                      <a:pt x="8178" y="1213"/>
                    </a:lnTo>
                    <a:lnTo>
                      <a:pt x="7865" y="978"/>
                    </a:lnTo>
                    <a:lnTo>
                      <a:pt x="7512" y="743"/>
                    </a:lnTo>
                    <a:lnTo>
                      <a:pt x="7239" y="587"/>
                    </a:lnTo>
                    <a:lnTo>
                      <a:pt x="6926" y="430"/>
                    </a:lnTo>
                    <a:lnTo>
                      <a:pt x="6300" y="196"/>
                    </a:lnTo>
                    <a:lnTo>
                      <a:pt x="5556" y="39"/>
                    </a:lnTo>
                    <a:lnTo>
                      <a:pt x="48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19" name="Google Shape;1019;p65"/>
              <p:cNvSpPr/>
              <p:nvPr/>
            </p:nvSpPr>
            <p:spPr>
              <a:xfrm>
                <a:off x="2115935" y="1204346"/>
                <a:ext cx="160542" cy="254771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713" extrusionOk="0">
                    <a:moveTo>
                      <a:pt x="822" y="1"/>
                    </a:moveTo>
                    <a:lnTo>
                      <a:pt x="665" y="79"/>
                    </a:lnTo>
                    <a:lnTo>
                      <a:pt x="470" y="157"/>
                    </a:lnTo>
                    <a:lnTo>
                      <a:pt x="352" y="314"/>
                    </a:lnTo>
                    <a:lnTo>
                      <a:pt x="196" y="470"/>
                    </a:lnTo>
                    <a:lnTo>
                      <a:pt x="117" y="627"/>
                    </a:lnTo>
                    <a:lnTo>
                      <a:pt x="39" y="822"/>
                    </a:lnTo>
                    <a:lnTo>
                      <a:pt x="0" y="1018"/>
                    </a:lnTo>
                    <a:lnTo>
                      <a:pt x="0" y="1253"/>
                    </a:lnTo>
                    <a:lnTo>
                      <a:pt x="39" y="1448"/>
                    </a:lnTo>
                    <a:lnTo>
                      <a:pt x="117" y="1644"/>
                    </a:lnTo>
                    <a:lnTo>
                      <a:pt x="196" y="1840"/>
                    </a:lnTo>
                    <a:lnTo>
                      <a:pt x="313" y="1996"/>
                    </a:lnTo>
                    <a:lnTo>
                      <a:pt x="587" y="2348"/>
                    </a:lnTo>
                    <a:lnTo>
                      <a:pt x="704" y="2387"/>
                    </a:lnTo>
                    <a:lnTo>
                      <a:pt x="783" y="2466"/>
                    </a:lnTo>
                    <a:lnTo>
                      <a:pt x="978" y="2466"/>
                    </a:lnTo>
                    <a:lnTo>
                      <a:pt x="1174" y="2426"/>
                    </a:lnTo>
                    <a:lnTo>
                      <a:pt x="1330" y="2309"/>
                    </a:lnTo>
                    <a:lnTo>
                      <a:pt x="1409" y="2153"/>
                    </a:lnTo>
                    <a:lnTo>
                      <a:pt x="1487" y="1996"/>
                    </a:lnTo>
                    <a:lnTo>
                      <a:pt x="1448" y="1801"/>
                    </a:lnTo>
                    <a:lnTo>
                      <a:pt x="1409" y="1683"/>
                    </a:lnTo>
                    <a:lnTo>
                      <a:pt x="1330" y="1605"/>
                    </a:lnTo>
                    <a:lnTo>
                      <a:pt x="1252" y="1527"/>
                    </a:lnTo>
                    <a:lnTo>
                      <a:pt x="1721" y="1722"/>
                    </a:lnTo>
                    <a:lnTo>
                      <a:pt x="2152" y="1918"/>
                    </a:lnTo>
                    <a:lnTo>
                      <a:pt x="2387" y="2035"/>
                    </a:lnTo>
                    <a:lnTo>
                      <a:pt x="2582" y="2153"/>
                    </a:lnTo>
                    <a:lnTo>
                      <a:pt x="2778" y="2348"/>
                    </a:lnTo>
                    <a:lnTo>
                      <a:pt x="2934" y="2583"/>
                    </a:lnTo>
                    <a:lnTo>
                      <a:pt x="3013" y="2779"/>
                    </a:lnTo>
                    <a:lnTo>
                      <a:pt x="3091" y="2935"/>
                    </a:lnTo>
                    <a:lnTo>
                      <a:pt x="3130" y="3326"/>
                    </a:lnTo>
                    <a:lnTo>
                      <a:pt x="3130" y="3678"/>
                    </a:lnTo>
                    <a:lnTo>
                      <a:pt x="3052" y="4070"/>
                    </a:lnTo>
                    <a:lnTo>
                      <a:pt x="2895" y="4422"/>
                    </a:lnTo>
                    <a:lnTo>
                      <a:pt x="2700" y="4735"/>
                    </a:lnTo>
                    <a:lnTo>
                      <a:pt x="2465" y="5048"/>
                    </a:lnTo>
                    <a:lnTo>
                      <a:pt x="2191" y="5322"/>
                    </a:lnTo>
                    <a:lnTo>
                      <a:pt x="2152" y="5400"/>
                    </a:lnTo>
                    <a:lnTo>
                      <a:pt x="2152" y="5478"/>
                    </a:lnTo>
                    <a:lnTo>
                      <a:pt x="2152" y="5556"/>
                    </a:lnTo>
                    <a:lnTo>
                      <a:pt x="2191" y="5634"/>
                    </a:lnTo>
                    <a:lnTo>
                      <a:pt x="2269" y="5674"/>
                    </a:lnTo>
                    <a:lnTo>
                      <a:pt x="2347" y="5713"/>
                    </a:lnTo>
                    <a:lnTo>
                      <a:pt x="2426" y="5674"/>
                    </a:lnTo>
                    <a:lnTo>
                      <a:pt x="2543" y="5634"/>
                    </a:lnTo>
                    <a:lnTo>
                      <a:pt x="2817" y="5361"/>
                    </a:lnTo>
                    <a:lnTo>
                      <a:pt x="3091" y="5009"/>
                    </a:lnTo>
                    <a:lnTo>
                      <a:pt x="3326" y="4656"/>
                    </a:lnTo>
                    <a:lnTo>
                      <a:pt x="3482" y="4265"/>
                    </a:lnTo>
                    <a:lnTo>
                      <a:pt x="3599" y="3874"/>
                    </a:lnTo>
                    <a:lnTo>
                      <a:pt x="3599" y="3444"/>
                    </a:lnTo>
                    <a:lnTo>
                      <a:pt x="3560" y="3013"/>
                    </a:lnTo>
                    <a:lnTo>
                      <a:pt x="3443" y="2622"/>
                    </a:lnTo>
                    <a:lnTo>
                      <a:pt x="3286" y="2309"/>
                    </a:lnTo>
                    <a:lnTo>
                      <a:pt x="3052" y="2035"/>
                    </a:lnTo>
                    <a:lnTo>
                      <a:pt x="2778" y="1761"/>
                    </a:lnTo>
                    <a:lnTo>
                      <a:pt x="2465" y="1527"/>
                    </a:lnTo>
                    <a:lnTo>
                      <a:pt x="2113" y="1331"/>
                    </a:lnTo>
                    <a:lnTo>
                      <a:pt x="1761" y="1175"/>
                    </a:lnTo>
                    <a:lnTo>
                      <a:pt x="1369" y="1096"/>
                    </a:lnTo>
                    <a:lnTo>
                      <a:pt x="1017" y="1096"/>
                    </a:lnTo>
                    <a:lnTo>
                      <a:pt x="1017" y="1057"/>
                    </a:lnTo>
                    <a:lnTo>
                      <a:pt x="1096" y="940"/>
                    </a:lnTo>
                    <a:lnTo>
                      <a:pt x="1174" y="822"/>
                    </a:lnTo>
                    <a:lnTo>
                      <a:pt x="1369" y="627"/>
                    </a:lnTo>
                    <a:lnTo>
                      <a:pt x="1448" y="470"/>
                    </a:lnTo>
                    <a:lnTo>
                      <a:pt x="1448" y="275"/>
                    </a:lnTo>
                    <a:lnTo>
                      <a:pt x="1369" y="157"/>
                    </a:lnTo>
                    <a:lnTo>
                      <a:pt x="1213" y="40"/>
                    </a:lnTo>
                    <a:lnTo>
                      <a:pt x="101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20" name="Google Shape;1020;p65"/>
              <p:cNvSpPr/>
              <p:nvPr/>
            </p:nvSpPr>
            <p:spPr>
              <a:xfrm>
                <a:off x="2014749" y="1270658"/>
                <a:ext cx="174500" cy="242552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5439" extrusionOk="0">
                    <a:moveTo>
                      <a:pt x="1017" y="1"/>
                    </a:moveTo>
                    <a:lnTo>
                      <a:pt x="782" y="40"/>
                    </a:lnTo>
                    <a:lnTo>
                      <a:pt x="587" y="79"/>
                    </a:lnTo>
                    <a:lnTo>
                      <a:pt x="430" y="196"/>
                    </a:lnTo>
                    <a:lnTo>
                      <a:pt x="274" y="353"/>
                    </a:lnTo>
                    <a:lnTo>
                      <a:pt x="196" y="509"/>
                    </a:lnTo>
                    <a:lnTo>
                      <a:pt x="117" y="705"/>
                    </a:lnTo>
                    <a:lnTo>
                      <a:pt x="39" y="900"/>
                    </a:lnTo>
                    <a:lnTo>
                      <a:pt x="0" y="1096"/>
                    </a:lnTo>
                    <a:lnTo>
                      <a:pt x="0" y="1565"/>
                    </a:lnTo>
                    <a:lnTo>
                      <a:pt x="39" y="2035"/>
                    </a:lnTo>
                    <a:lnTo>
                      <a:pt x="117" y="2426"/>
                    </a:lnTo>
                    <a:lnTo>
                      <a:pt x="235" y="2778"/>
                    </a:lnTo>
                    <a:lnTo>
                      <a:pt x="391" y="3091"/>
                    </a:lnTo>
                    <a:lnTo>
                      <a:pt x="626" y="3404"/>
                    </a:lnTo>
                    <a:lnTo>
                      <a:pt x="900" y="3678"/>
                    </a:lnTo>
                    <a:lnTo>
                      <a:pt x="1174" y="3952"/>
                    </a:lnTo>
                    <a:lnTo>
                      <a:pt x="1526" y="4187"/>
                    </a:lnTo>
                    <a:lnTo>
                      <a:pt x="1878" y="4343"/>
                    </a:lnTo>
                    <a:lnTo>
                      <a:pt x="2230" y="4500"/>
                    </a:lnTo>
                    <a:lnTo>
                      <a:pt x="2582" y="4578"/>
                    </a:lnTo>
                    <a:lnTo>
                      <a:pt x="2543" y="4656"/>
                    </a:lnTo>
                    <a:lnTo>
                      <a:pt x="2426" y="4734"/>
                    </a:lnTo>
                    <a:lnTo>
                      <a:pt x="2308" y="4852"/>
                    </a:lnTo>
                    <a:lnTo>
                      <a:pt x="2269" y="5008"/>
                    </a:lnTo>
                    <a:lnTo>
                      <a:pt x="2308" y="5126"/>
                    </a:lnTo>
                    <a:lnTo>
                      <a:pt x="2347" y="5282"/>
                    </a:lnTo>
                    <a:lnTo>
                      <a:pt x="2465" y="5360"/>
                    </a:lnTo>
                    <a:lnTo>
                      <a:pt x="2582" y="5439"/>
                    </a:lnTo>
                    <a:lnTo>
                      <a:pt x="2778" y="5399"/>
                    </a:lnTo>
                    <a:lnTo>
                      <a:pt x="2934" y="5360"/>
                    </a:lnTo>
                    <a:lnTo>
                      <a:pt x="3052" y="5243"/>
                    </a:lnTo>
                    <a:lnTo>
                      <a:pt x="3286" y="5008"/>
                    </a:lnTo>
                    <a:lnTo>
                      <a:pt x="3795" y="4382"/>
                    </a:lnTo>
                    <a:lnTo>
                      <a:pt x="3873" y="4265"/>
                    </a:lnTo>
                    <a:lnTo>
                      <a:pt x="3912" y="4069"/>
                    </a:lnTo>
                    <a:lnTo>
                      <a:pt x="3873" y="3913"/>
                    </a:lnTo>
                    <a:lnTo>
                      <a:pt x="3795" y="3874"/>
                    </a:lnTo>
                    <a:lnTo>
                      <a:pt x="3717" y="3795"/>
                    </a:lnTo>
                    <a:lnTo>
                      <a:pt x="3482" y="3678"/>
                    </a:lnTo>
                    <a:lnTo>
                      <a:pt x="3208" y="3522"/>
                    </a:lnTo>
                    <a:lnTo>
                      <a:pt x="3052" y="3482"/>
                    </a:lnTo>
                    <a:lnTo>
                      <a:pt x="2895" y="3443"/>
                    </a:lnTo>
                    <a:lnTo>
                      <a:pt x="2739" y="3443"/>
                    </a:lnTo>
                    <a:lnTo>
                      <a:pt x="2621" y="3482"/>
                    </a:lnTo>
                    <a:lnTo>
                      <a:pt x="2582" y="3522"/>
                    </a:lnTo>
                    <a:lnTo>
                      <a:pt x="2543" y="3561"/>
                    </a:lnTo>
                    <a:lnTo>
                      <a:pt x="2582" y="3756"/>
                    </a:lnTo>
                    <a:lnTo>
                      <a:pt x="2699" y="3913"/>
                    </a:lnTo>
                    <a:lnTo>
                      <a:pt x="2817" y="4069"/>
                    </a:lnTo>
                    <a:lnTo>
                      <a:pt x="2973" y="4187"/>
                    </a:lnTo>
                    <a:lnTo>
                      <a:pt x="2934" y="4226"/>
                    </a:lnTo>
                    <a:lnTo>
                      <a:pt x="2034" y="3795"/>
                    </a:lnTo>
                    <a:lnTo>
                      <a:pt x="1604" y="3561"/>
                    </a:lnTo>
                    <a:lnTo>
                      <a:pt x="1408" y="3404"/>
                    </a:lnTo>
                    <a:lnTo>
                      <a:pt x="1213" y="3209"/>
                    </a:lnTo>
                    <a:lnTo>
                      <a:pt x="1017" y="2935"/>
                    </a:lnTo>
                    <a:lnTo>
                      <a:pt x="822" y="2583"/>
                    </a:lnTo>
                    <a:lnTo>
                      <a:pt x="665" y="2191"/>
                    </a:lnTo>
                    <a:lnTo>
                      <a:pt x="587" y="1800"/>
                    </a:lnTo>
                    <a:lnTo>
                      <a:pt x="548" y="1370"/>
                    </a:lnTo>
                    <a:lnTo>
                      <a:pt x="587" y="1213"/>
                    </a:lnTo>
                    <a:lnTo>
                      <a:pt x="626" y="1018"/>
                    </a:lnTo>
                    <a:lnTo>
                      <a:pt x="743" y="861"/>
                    </a:lnTo>
                    <a:lnTo>
                      <a:pt x="861" y="705"/>
                    </a:lnTo>
                    <a:lnTo>
                      <a:pt x="1017" y="587"/>
                    </a:lnTo>
                    <a:lnTo>
                      <a:pt x="1213" y="509"/>
                    </a:lnTo>
                    <a:lnTo>
                      <a:pt x="1252" y="470"/>
                    </a:lnTo>
                    <a:lnTo>
                      <a:pt x="1291" y="392"/>
                    </a:lnTo>
                    <a:lnTo>
                      <a:pt x="1330" y="353"/>
                    </a:lnTo>
                    <a:lnTo>
                      <a:pt x="1291" y="274"/>
                    </a:lnTo>
                    <a:lnTo>
                      <a:pt x="1252" y="157"/>
                    </a:lnTo>
                    <a:lnTo>
                      <a:pt x="1213" y="79"/>
                    </a:lnTo>
                    <a:lnTo>
                      <a:pt x="1135" y="40"/>
                    </a:lnTo>
                    <a:lnTo>
                      <a:pt x="101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1021" name="Google Shape;1021;p65"/>
          <p:cNvSpPr/>
          <p:nvPr/>
        </p:nvSpPr>
        <p:spPr>
          <a:xfrm>
            <a:off x="278207" y="4199237"/>
            <a:ext cx="885003" cy="867599"/>
          </a:xfrm>
          <a:custGeom>
            <a:avLst/>
            <a:gdLst/>
            <a:ahLst/>
            <a:cxnLst/>
            <a:rect l="l" t="t" r="r" b="b"/>
            <a:pathLst>
              <a:path w="20059" h="19666" extrusionOk="0">
                <a:moveTo>
                  <a:pt x="9265" y="1"/>
                </a:moveTo>
                <a:lnTo>
                  <a:pt x="9177" y="88"/>
                </a:lnTo>
                <a:lnTo>
                  <a:pt x="9090" y="132"/>
                </a:lnTo>
                <a:lnTo>
                  <a:pt x="9003" y="219"/>
                </a:lnTo>
                <a:lnTo>
                  <a:pt x="8566" y="1137"/>
                </a:lnTo>
                <a:lnTo>
                  <a:pt x="8172" y="2098"/>
                </a:lnTo>
                <a:lnTo>
                  <a:pt x="7779" y="3016"/>
                </a:lnTo>
                <a:lnTo>
                  <a:pt x="7473" y="3978"/>
                </a:lnTo>
                <a:lnTo>
                  <a:pt x="7167" y="4939"/>
                </a:lnTo>
                <a:lnTo>
                  <a:pt x="6905" y="5900"/>
                </a:lnTo>
                <a:lnTo>
                  <a:pt x="6687" y="6905"/>
                </a:lnTo>
                <a:lnTo>
                  <a:pt x="6468" y="7910"/>
                </a:lnTo>
                <a:lnTo>
                  <a:pt x="6468" y="7998"/>
                </a:lnTo>
                <a:lnTo>
                  <a:pt x="5725" y="8042"/>
                </a:lnTo>
                <a:lnTo>
                  <a:pt x="4939" y="8085"/>
                </a:lnTo>
                <a:lnTo>
                  <a:pt x="3365" y="8304"/>
                </a:lnTo>
                <a:lnTo>
                  <a:pt x="1836" y="8566"/>
                </a:lnTo>
                <a:lnTo>
                  <a:pt x="306" y="8916"/>
                </a:lnTo>
                <a:lnTo>
                  <a:pt x="175" y="9003"/>
                </a:lnTo>
                <a:lnTo>
                  <a:pt x="88" y="9090"/>
                </a:lnTo>
                <a:lnTo>
                  <a:pt x="1" y="9178"/>
                </a:lnTo>
                <a:lnTo>
                  <a:pt x="1" y="9309"/>
                </a:lnTo>
                <a:lnTo>
                  <a:pt x="1" y="9484"/>
                </a:lnTo>
                <a:lnTo>
                  <a:pt x="44" y="9615"/>
                </a:lnTo>
                <a:lnTo>
                  <a:pt x="132" y="9702"/>
                </a:lnTo>
                <a:lnTo>
                  <a:pt x="219" y="9789"/>
                </a:lnTo>
                <a:lnTo>
                  <a:pt x="1399" y="10532"/>
                </a:lnTo>
                <a:lnTo>
                  <a:pt x="2011" y="10838"/>
                </a:lnTo>
                <a:lnTo>
                  <a:pt x="2623" y="11144"/>
                </a:lnTo>
                <a:lnTo>
                  <a:pt x="3234" y="11363"/>
                </a:lnTo>
                <a:lnTo>
                  <a:pt x="3846" y="11581"/>
                </a:lnTo>
                <a:lnTo>
                  <a:pt x="4152" y="11712"/>
                </a:lnTo>
                <a:lnTo>
                  <a:pt x="4458" y="11843"/>
                </a:lnTo>
                <a:lnTo>
                  <a:pt x="4676" y="12018"/>
                </a:lnTo>
                <a:lnTo>
                  <a:pt x="4851" y="12237"/>
                </a:lnTo>
                <a:lnTo>
                  <a:pt x="4939" y="12368"/>
                </a:lnTo>
                <a:lnTo>
                  <a:pt x="5026" y="12543"/>
                </a:lnTo>
                <a:lnTo>
                  <a:pt x="5070" y="12936"/>
                </a:lnTo>
                <a:lnTo>
                  <a:pt x="5070" y="13329"/>
                </a:lnTo>
                <a:lnTo>
                  <a:pt x="5026" y="13810"/>
                </a:lnTo>
                <a:lnTo>
                  <a:pt x="4895" y="14684"/>
                </a:lnTo>
                <a:lnTo>
                  <a:pt x="4764" y="15470"/>
                </a:lnTo>
                <a:lnTo>
                  <a:pt x="4414" y="19185"/>
                </a:lnTo>
                <a:lnTo>
                  <a:pt x="4414" y="19360"/>
                </a:lnTo>
                <a:lnTo>
                  <a:pt x="4502" y="19491"/>
                </a:lnTo>
                <a:lnTo>
                  <a:pt x="4589" y="19578"/>
                </a:lnTo>
                <a:lnTo>
                  <a:pt x="4720" y="19622"/>
                </a:lnTo>
                <a:lnTo>
                  <a:pt x="4851" y="19665"/>
                </a:lnTo>
                <a:lnTo>
                  <a:pt x="5026" y="19665"/>
                </a:lnTo>
                <a:lnTo>
                  <a:pt x="5157" y="19622"/>
                </a:lnTo>
                <a:lnTo>
                  <a:pt x="5288" y="19534"/>
                </a:lnTo>
                <a:lnTo>
                  <a:pt x="9352" y="15339"/>
                </a:lnTo>
                <a:lnTo>
                  <a:pt x="9352" y="15296"/>
                </a:lnTo>
                <a:lnTo>
                  <a:pt x="10051" y="15776"/>
                </a:lnTo>
                <a:lnTo>
                  <a:pt x="10751" y="16213"/>
                </a:lnTo>
                <a:lnTo>
                  <a:pt x="12236" y="17087"/>
                </a:lnTo>
                <a:lnTo>
                  <a:pt x="13722" y="17830"/>
                </a:lnTo>
                <a:lnTo>
                  <a:pt x="15252" y="18573"/>
                </a:lnTo>
                <a:lnTo>
                  <a:pt x="15383" y="18573"/>
                </a:lnTo>
                <a:lnTo>
                  <a:pt x="15514" y="18617"/>
                </a:lnTo>
                <a:lnTo>
                  <a:pt x="15645" y="18573"/>
                </a:lnTo>
                <a:lnTo>
                  <a:pt x="15732" y="18529"/>
                </a:lnTo>
                <a:lnTo>
                  <a:pt x="15863" y="18486"/>
                </a:lnTo>
                <a:lnTo>
                  <a:pt x="15907" y="18398"/>
                </a:lnTo>
                <a:lnTo>
                  <a:pt x="15951" y="18267"/>
                </a:lnTo>
                <a:lnTo>
                  <a:pt x="15951" y="18136"/>
                </a:lnTo>
                <a:lnTo>
                  <a:pt x="15863" y="17393"/>
                </a:lnTo>
                <a:lnTo>
                  <a:pt x="15732" y="16650"/>
                </a:lnTo>
                <a:lnTo>
                  <a:pt x="15558" y="15951"/>
                </a:lnTo>
                <a:lnTo>
                  <a:pt x="15339" y="15252"/>
                </a:lnTo>
                <a:lnTo>
                  <a:pt x="15164" y="14771"/>
                </a:lnTo>
                <a:lnTo>
                  <a:pt x="14946" y="14291"/>
                </a:lnTo>
                <a:lnTo>
                  <a:pt x="14552" y="13504"/>
                </a:lnTo>
                <a:lnTo>
                  <a:pt x="14421" y="13111"/>
                </a:lnTo>
                <a:lnTo>
                  <a:pt x="14378" y="12674"/>
                </a:lnTo>
                <a:lnTo>
                  <a:pt x="14378" y="12193"/>
                </a:lnTo>
                <a:lnTo>
                  <a:pt x="14465" y="11669"/>
                </a:lnTo>
                <a:lnTo>
                  <a:pt x="14596" y="11188"/>
                </a:lnTo>
                <a:lnTo>
                  <a:pt x="14815" y="10751"/>
                </a:lnTo>
                <a:lnTo>
                  <a:pt x="15077" y="10314"/>
                </a:lnTo>
                <a:lnTo>
                  <a:pt x="15339" y="9877"/>
                </a:lnTo>
                <a:lnTo>
                  <a:pt x="15645" y="9484"/>
                </a:lnTo>
                <a:lnTo>
                  <a:pt x="15995" y="9047"/>
                </a:lnTo>
                <a:lnTo>
                  <a:pt x="16781" y="8260"/>
                </a:lnTo>
                <a:lnTo>
                  <a:pt x="17568" y="7473"/>
                </a:lnTo>
                <a:lnTo>
                  <a:pt x="18398" y="6731"/>
                </a:lnTo>
                <a:lnTo>
                  <a:pt x="19185" y="6031"/>
                </a:lnTo>
                <a:lnTo>
                  <a:pt x="19884" y="5332"/>
                </a:lnTo>
                <a:lnTo>
                  <a:pt x="20015" y="5201"/>
                </a:lnTo>
                <a:lnTo>
                  <a:pt x="20059" y="5026"/>
                </a:lnTo>
                <a:lnTo>
                  <a:pt x="20015" y="4895"/>
                </a:lnTo>
                <a:lnTo>
                  <a:pt x="19971" y="4764"/>
                </a:lnTo>
                <a:lnTo>
                  <a:pt x="19840" y="4633"/>
                </a:lnTo>
                <a:lnTo>
                  <a:pt x="19709" y="4546"/>
                </a:lnTo>
                <a:lnTo>
                  <a:pt x="19578" y="4502"/>
                </a:lnTo>
                <a:lnTo>
                  <a:pt x="19403" y="4502"/>
                </a:lnTo>
                <a:lnTo>
                  <a:pt x="11974" y="6381"/>
                </a:lnTo>
                <a:lnTo>
                  <a:pt x="11581" y="4808"/>
                </a:lnTo>
                <a:lnTo>
                  <a:pt x="11056" y="3235"/>
                </a:lnTo>
                <a:lnTo>
                  <a:pt x="10488" y="1705"/>
                </a:lnTo>
                <a:lnTo>
                  <a:pt x="9789" y="219"/>
                </a:lnTo>
                <a:lnTo>
                  <a:pt x="9746" y="132"/>
                </a:lnTo>
                <a:lnTo>
                  <a:pt x="9614" y="45"/>
                </a:lnTo>
                <a:lnTo>
                  <a:pt x="9527" y="1"/>
                </a:ln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022" name="Google Shape;1022;p65"/>
          <p:cNvGrpSpPr/>
          <p:nvPr/>
        </p:nvGrpSpPr>
        <p:grpSpPr>
          <a:xfrm rot="-627680">
            <a:off x="10595363" y="3052408"/>
            <a:ext cx="1164124" cy="1140181"/>
            <a:chOff x="268045" y="273580"/>
            <a:chExt cx="1106276" cy="1083523"/>
          </a:xfrm>
        </p:grpSpPr>
        <p:sp>
          <p:nvSpPr>
            <p:cNvPr id="1023" name="Google Shape;1023;p65"/>
            <p:cNvSpPr/>
            <p:nvPr/>
          </p:nvSpPr>
          <p:spPr>
            <a:xfrm>
              <a:off x="472175" y="633300"/>
              <a:ext cx="649800" cy="3843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4" name="Google Shape;1024;p65"/>
            <p:cNvSpPr/>
            <p:nvPr/>
          </p:nvSpPr>
          <p:spPr>
            <a:xfrm rot="3294332">
              <a:off x="451601" y="398997"/>
              <a:ext cx="739164" cy="832689"/>
            </a:xfrm>
            <a:custGeom>
              <a:avLst/>
              <a:gdLst/>
              <a:ahLst/>
              <a:cxnLst/>
              <a:rect l="l" t="t" r="r" b="b"/>
              <a:pathLst>
                <a:path w="12677" h="14281" extrusionOk="0">
                  <a:moveTo>
                    <a:pt x="8216" y="2270"/>
                  </a:moveTo>
                  <a:lnTo>
                    <a:pt x="8725" y="2700"/>
                  </a:lnTo>
                  <a:lnTo>
                    <a:pt x="9273" y="3091"/>
                  </a:lnTo>
                  <a:lnTo>
                    <a:pt x="9820" y="3483"/>
                  </a:lnTo>
                  <a:lnTo>
                    <a:pt x="10368" y="3874"/>
                  </a:lnTo>
                  <a:lnTo>
                    <a:pt x="10955" y="4148"/>
                  </a:lnTo>
                  <a:lnTo>
                    <a:pt x="11229" y="4304"/>
                  </a:lnTo>
                  <a:lnTo>
                    <a:pt x="11502" y="4500"/>
                  </a:lnTo>
                  <a:lnTo>
                    <a:pt x="11659" y="4656"/>
                  </a:lnTo>
                  <a:lnTo>
                    <a:pt x="11776" y="4813"/>
                  </a:lnTo>
                  <a:lnTo>
                    <a:pt x="11855" y="5008"/>
                  </a:lnTo>
                  <a:lnTo>
                    <a:pt x="11855" y="5165"/>
                  </a:lnTo>
                  <a:lnTo>
                    <a:pt x="11815" y="5321"/>
                  </a:lnTo>
                  <a:lnTo>
                    <a:pt x="11737" y="5478"/>
                  </a:lnTo>
                  <a:lnTo>
                    <a:pt x="11542" y="5791"/>
                  </a:lnTo>
                  <a:lnTo>
                    <a:pt x="11502" y="5673"/>
                  </a:lnTo>
                  <a:lnTo>
                    <a:pt x="11424" y="5595"/>
                  </a:lnTo>
                  <a:lnTo>
                    <a:pt x="11346" y="5556"/>
                  </a:lnTo>
                  <a:lnTo>
                    <a:pt x="11229" y="5517"/>
                  </a:lnTo>
                  <a:lnTo>
                    <a:pt x="10955" y="5478"/>
                  </a:lnTo>
                  <a:lnTo>
                    <a:pt x="9233" y="5478"/>
                  </a:lnTo>
                  <a:lnTo>
                    <a:pt x="7747" y="5517"/>
                  </a:lnTo>
                  <a:lnTo>
                    <a:pt x="8216" y="2270"/>
                  </a:lnTo>
                  <a:close/>
                  <a:moveTo>
                    <a:pt x="6808" y="900"/>
                  </a:moveTo>
                  <a:lnTo>
                    <a:pt x="7316" y="1448"/>
                  </a:lnTo>
                  <a:lnTo>
                    <a:pt x="7864" y="1957"/>
                  </a:lnTo>
                  <a:lnTo>
                    <a:pt x="7395" y="4774"/>
                  </a:lnTo>
                  <a:lnTo>
                    <a:pt x="7277" y="5556"/>
                  </a:lnTo>
                  <a:lnTo>
                    <a:pt x="7160" y="5556"/>
                  </a:lnTo>
                  <a:lnTo>
                    <a:pt x="7121" y="5634"/>
                  </a:lnTo>
                  <a:lnTo>
                    <a:pt x="7160" y="5713"/>
                  </a:lnTo>
                  <a:lnTo>
                    <a:pt x="7199" y="5713"/>
                  </a:lnTo>
                  <a:lnTo>
                    <a:pt x="7238" y="5752"/>
                  </a:lnTo>
                  <a:lnTo>
                    <a:pt x="7121" y="6417"/>
                  </a:lnTo>
                  <a:lnTo>
                    <a:pt x="7003" y="6808"/>
                  </a:lnTo>
                  <a:lnTo>
                    <a:pt x="6886" y="7160"/>
                  </a:lnTo>
                  <a:lnTo>
                    <a:pt x="6651" y="7434"/>
                  </a:lnTo>
                  <a:lnTo>
                    <a:pt x="6338" y="7747"/>
                  </a:lnTo>
                  <a:lnTo>
                    <a:pt x="5086" y="8725"/>
                  </a:lnTo>
                  <a:lnTo>
                    <a:pt x="3795" y="9664"/>
                  </a:lnTo>
                  <a:lnTo>
                    <a:pt x="2817" y="10290"/>
                  </a:lnTo>
                  <a:lnTo>
                    <a:pt x="2309" y="10603"/>
                  </a:lnTo>
                  <a:lnTo>
                    <a:pt x="1839" y="10955"/>
                  </a:lnTo>
                  <a:lnTo>
                    <a:pt x="744" y="10251"/>
                  </a:lnTo>
                  <a:lnTo>
                    <a:pt x="2191" y="7864"/>
                  </a:lnTo>
                  <a:lnTo>
                    <a:pt x="3678" y="5517"/>
                  </a:lnTo>
                  <a:lnTo>
                    <a:pt x="5204" y="3209"/>
                  </a:lnTo>
                  <a:lnTo>
                    <a:pt x="6808" y="900"/>
                  </a:lnTo>
                  <a:close/>
                  <a:moveTo>
                    <a:pt x="3991" y="10055"/>
                  </a:moveTo>
                  <a:lnTo>
                    <a:pt x="4147" y="10525"/>
                  </a:lnTo>
                  <a:lnTo>
                    <a:pt x="4304" y="10994"/>
                  </a:lnTo>
                  <a:lnTo>
                    <a:pt x="4656" y="11894"/>
                  </a:lnTo>
                  <a:lnTo>
                    <a:pt x="5126" y="13107"/>
                  </a:lnTo>
                  <a:lnTo>
                    <a:pt x="4578" y="12715"/>
                  </a:lnTo>
                  <a:lnTo>
                    <a:pt x="3209" y="11855"/>
                  </a:lnTo>
                  <a:lnTo>
                    <a:pt x="2152" y="11151"/>
                  </a:lnTo>
                  <a:lnTo>
                    <a:pt x="2622" y="10916"/>
                  </a:lnTo>
                  <a:lnTo>
                    <a:pt x="3091" y="10642"/>
                  </a:lnTo>
                  <a:lnTo>
                    <a:pt x="3991" y="10055"/>
                  </a:lnTo>
                  <a:close/>
                  <a:moveTo>
                    <a:pt x="10681" y="5752"/>
                  </a:moveTo>
                  <a:lnTo>
                    <a:pt x="10994" y="5791"/>
                  </a:lnTo>
                  <a:lnTo>
                    <a:pt x="11190" y="5869"/>
                  </a:lnTo>
                  <a:lnTo>
                    <a:pt x="11268" y="5908"/>
                  </a:lnTo>
                  <a:lnTo>
                    <a:pt x="11268" y="5986"/>
                  </a:lnTo>
                  <a:lnTo>
                    <a:pt x="11307" y="6026"/>
                  </a:lnTo>
                  <a:lnTo>
                    <a:pt x="11346" y="6065"/>
                  </a:lnTo>
                  <a:lnTo>
                    <a:pt x="11307" y="6104"/>
                  </a:lnTo>
                  <a:lnTo>
                    <a:pt x="9507" y="8686"/>
                  </a:lnTo>
                  <a:lnTo>
                    <a:pt x="7786" y="11111"/>
                  </a:lnTo>
                  <a:lnTo>
                    <a:pt x="6925" y="12324"/>
                  </a:lnTo>
                  <a:lnTo>
                    <a:pt x="6690" y="12676"/>
                  </a:lnTo>
                  <a:lnTo>
                    <a:pt x="6417" y="13068"/>
                  </a:lnTo>
                  <a:lnTo>
                    <a:pt x="6260" y="13224"/>
                  </a:lnTo>
                  <a:lnTo>
                    <a:pt x="6104" y="13341"/>
                  </a:lnTo>
                  <a:lnTo>
                    <a:pt x="5908" y="13420"/>
                  </a:lnTo>
                  <a:lnTo>
                    <a:pt x="5751" y="13420"/>
                  </a:lnTo>
                  <a:lnTo>
                    <a:pt x="5595" y="13380"/>
                  </a:lnTo>
                  <a:lnTo>
                    <a:pt x="4813" y="11542"/>
                  </a:lnTo>
                  <a:lnTo>
                    <a:pt x="4500" y="10720"/>
                  </a:lnTo>
                  <a:lnTo>
                    <a:pt x="4343" y="10329"/>
                  </a:lnTo>
                  <a:lnTo>
                    <a:pt x="4187" y="9938"/>
                  </a:lnTo>
                  <a:lnTo>
                    <a:pt x="4343" y="9820"/>
                  </a:lnTo>
                  <a:lnTo>
                    <a:pt x="5634" y="8881"/>
                  </a:lnTo>
                  <a:lnTo>
                    <a:pt x="6299" y="8412"/>
                  </a:lnTo>
                  <a:lnTo>
                    <a:pt x="6886" y="7903"/>
                  </a:lnTo>
                  <a:lnTo>
                    <a:pt x="7121" y="7669"/>
                  </a:lnTo>
                  <a:lnTo>
                    <a:pt x="7277" y="7434"/>
                  </a:lnTo>
                  <a:lnTo>
                    <a:pt x="7395" y="7160"/>
                  </a:lnTo>
                  <a:lnTo>
                    <a:pt x="7512" y="6925"/>
                  </a:lnTo>
                  <a:lnTo>
                    <a:pt x="7629" y="6338"/>
                  </a:lnTo>
                  <a:lnTo>
                    <a:pt x="7708" y="5752"/>
                  </a:lnTo>
                  <a:lnTo>
                    <a:pt x="9233" y="5791"/>
                  </a:lnTo>
                  <a:lnTo>
                    <a:pt x="9703" y="5791"/>
                  </a:lnTo>
                  <a:lnTo>
                    <a:pt x="10368" y="5752"/>
                  </a:lnTo>
                  <a:close/>
                  <a:moveTo>
                    <a:pt x="6730" y="1"/>
                  </a:moveTo>
                  <a:lnTo>
                    <a:pt x="6573" y="40"/>
                  </a:lnTo>
                  <a:lnTo>
                    <a:pt x="6456" y="157"/>
                  </a:lnTo>
                  <a:lnTo>
                    <a:pt x="4773" y="2622"/>
                  </a:lnTo>
                  <a:lnTo>
                    <a:pt x="3130" y="5165"/>
                  </a:lnTo>
                  <a:lnTo>
                    <a:pt x="1565" y="7708"/>
                  </a:lnTo>
                  <a:lnTo>
                    <a:pt x="40" y="10290"/>
                  </a:lnTo>
                  <a:lnTo>
                    <a:pt x="1" y="10407"/>
                  </a:lnTo>
                  <a:lnTo>
                    <a:pt x="40" y="10525"/>
                  </a:lnTo>
                  <a:lnTo>
                    <a:pt x="79" y="10720"/>
                  </a:lnTo>
                  <a:lnTo>
                    <a:pt x="118" y="10798"/>
                  </a:lnTo>
                  <a:lnTo>
                    <a:pt x="196" y="10838"/>
                  </a:lnTo>
                  <a:lnTo>
                    <a:pt x="3404" y="12911"/>
                  </a:lnTo>
                  <a:lnTo>
                    <a:pt x="5047" y="13928"/>
                  </a:lnTo>
                  <a:lnTo>
                    <a:pt x="5282" y="14085"/>
                  </a:lnTo>
                  <a:lnTo>
                    <a:pt x="5478" y="14163"/>
                  </a:lnTo>
                  <a:lnTo>
                    <a:pt x="5751" y="14241"/>
                  </a:lnTo>
                  <a:lnTo>
                    <a:pt x="5986" y="14280"/>
                  </a:lnTo>
                  <a:lnTo>
                    <a:pt x="6182" y="14241"/>
                  </a:lnTo>
                  <a:lnTo>
                    <a:pt x="6338" y="14163"/>
                  </a:lnTo>
                  <a:lnTo>
                    <a:pt x="6612" y="14006"/>
                  </a:lnTo>
                  <a:lnTo>
                    <a:pt x="6886" y="13772"/>
                  </a:lnTo>
                  <a:lnTo>
                    <a:pt x="7160" y="13459"/>
                  </a:lnTo>
                  <a:lnTo>
                    <a:pt x="7590" y="12833"/>
                  </a:lnTo>
                  <a:lnTo>
                    <a:pt x="7942" y="12246"/>
                  </a:lnTo>
                  <a:lnTo>
                    <a:pt x="10094" y="9194"/>
                  </a:lnTo>
                  <a:lnTo>
                    <a:pt x="11190" y="7669"/>
                  </a:lnTo>
                  <a:lnTo>
                    <a:pt x="12246" y="6143"/>
                  </a:lnTo>
                  <a:lnTo>
                    <a:pt x="12402" y="5908"/>
                  </a:lnTo>
                  <a:lnTo>
                    <a:pt x="12520" y="5634"/>
                  </a:lnTo>
                  <a:lnTo>
                    <a:pt x="12637" y="5360"/>
                  </a:lnTo>
                  <a:lnTo>
                    <a:pt x="12676" y="5087"/>
                  </a:lnTo>
                  <a:lnTo>
                    <a:pt x="12676" y="4813"/>
                  </a:lnTo>
                  <a:lnTo>
                    <a:pt x="12598" y="4539"/>
                  </a:lnTo>
                  <a:lnTo>
                    <a:pt x="12481" y="4304"/>
                  </a:lnTo>
                  <a:lnTo>
                    <a:pt x="12246" y="4069"/>
                  </a:lnTo>
                  <a:lnTo>
                    <a:pt x="11972" y="3874"/>
                  </a:lnTo>
                  <a:lnTo>
                    <a:pt x="11698" y="3717"/>
                  </a:lnTo>
                  <a:lnTo>
                    <a:pt x="11111" y="3404"/>
                  </a:lnTo>
                  <a:lnTo>
                    <a:pt x="10329" y="2935"/>
                  </a:lnTo>
                  <a:lnTo>
                    <a:pt x="9585" y="2426"/>
                  </a:lnTo>
                  <a:lnTo>
                    <a:pt x="8920" y="1918"/>
                  </a:lnTo>
                  <a:lnTo>
                    <a:pt x="8255" y="1331"/>
                  </a:lnTo>
                  <a:lnTo>
                    <a:pt x="7629" y="705"/>
                  </a:lnTo>
                  <a:lnTo>
                    <a:pt x="7003" y="79"/>
                  </a:lnTo>
                  <a:lnTo>
                    <a:pt x="6964" y="40"/>
                  </a:lnTo>
                  <a:lnTo>
                    <a:pt x="68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Google Shape;302;p40">
            <a:extLst>
              <a:ext uri="{FF2B5EF4-FFF2-40B4-BE49-F238E27FC236}">
                <a16:creationId xmlns:a16="http://schemas.microsoft.com/office/drawing/2014/main" id="{A2C00165-C7CD-AB97-8743-B9B52149F8EE}"/>
              </a:ext>
            </a:extLst>
          </p:cNvPr>
          <p:cNvSpPr txBox="1">
            <a:spLocks/>
          </p:cNvSpPr>
          <p:nvPr/>
        </p:nvSpPr>
        <p:spPr>
          <a:xfrm>
            <a:off x="1446967" y="559682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ru-RU" kern="0" dirty="0">
                <a:latin typeface="Franklin Gothic Heavy" panose="020B0903020102020204" pitchFamily="34" charset="0"/>
              </a:rPr>
              <a:t>Сравнение</a:t>
            </a:r>
          </a:p>
        </p:txBody>
      </p:sp>
      <p:sp>
        <p:nvSpPr>
          <p:cNvPr id="5" name="Google Shape;301;p40">
            <a:extLst>
              <a:ext uri="{FF2B5EF4-FFF2-40B4-BE49-F238E27FC236}">
                <a16:creationId xmlns:a16="http://schemas.microsoft.com/office/drawing/2014/main" id="{A3D35008-6EF7-3CB1-B627-021F54D0CA6E}"/>
              </a:ext>
            </a:extLst>
          </p:cNvPr>
          <p:cNvSpPr txBox="1">
            <a:spLocks/>
          </p:cNvSpPr>
          <p:nvPr/>
        </p:nvSpPr>
        <p:spPr>
          <a:xfrm>
            <a:off x="960000" y="1777604"/>
            <a:ext cx="5449200" cy="256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u-RU" kern="0" dirty="0">
              <a:latin typeface="Franklin Gothic Medium" panose="020B0603020102020204" pitchFamily="34" charset="0"/>
            </a:endParaRPr>
          </a:p>
        </p:txBody>
      </p:sp>
      <p:sp>
        <p:nvSpPr>
          <p:cNvPr id="10" name="Google Shape;301;p40">
            <a:extLst>
              <a:ext uri="{FF2B5EF4-FFF2-40B4-BE49-F238E27FC236}">
                <a16:creationId xmlns:a16="http://schemas.microsoft.com/office/drawing/2014/main" id="{AB3C3D74-F1BA-2C9C-7055-85F588EA7577}"/>
              </a:ext>
            </a:extLst>
          </p:cNvPr>
          <p:cNvSpPr txBox="1">
            <a:spLocks/>
          </p:cNvSpPr>
          <p:nvPr/>
        </p:nvSpPr>
        <p:spPr>
          <a:xfrm>
            <a:off x="1133766" y="1647603"/>
            <a:ext cx="6757903" cy="256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kern="0" dirty="0">
                <a:latin typeface="Franklin Gothic Medium" panose="020B0603020102020204" pitchFamily="34" charset="0"/>
              </a:rPr>
              <a:t>Найдя центры деревьев и проведя их кодировку остается только сравнить получившиеся строки на равенство. Если они идентичны, то деревья изоморфны.</a:t>
            </a:r>
          </a:p>
        </p:txBody>
      </p:sp>
    </p:spTree>
    <p:extLst>
      <p:ext uri="{BB962C8B-B14F-4D97-AF65-F5344CB8AC3E}">
        <p14:creationId xmlns:p14="http://schemas.microsoft.com/office/powerpoint/2010/main" val="1476787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59"/>
          <p:cNvSpPr/>
          <p:nvPr/>
        </p:nvSpPr>
        <p:spPr>
          <a:xfrm rot="-7601744">
            <a:off x="10220782" y="4517811"/>
            <a:ext cx="1023277" cy="1251215"/>
          </a:xfrm>
          <a:custGeom>
            <a:avLst/>
            <a:gdLst/>
            <a:ahLst/>
            <a:cxnLst/>
            <a:rect l="l" t="t" r="r" b="b"/>
            <a:pathLst>
              <a:path w="18442" h="22550" extrusionOk="0">
                <a:moveTo>
                  <a:pt x="8216" y="1"/>
                </a:moveTo>
                <a:lnTo>
                  <a:pt x="8085" y="88"/>
                </a:lnTo>
                <a:lnTo>
                  <a:pt x="7998" y="175"/>
                </a:lnTo>
                <a:lnTo>
                  <a:pt x="7954" y="307"/>
                </a:lnTo>
                <a:lnTo>
                  <a:pt x="7910" y="438"/>
                </a:lnTo>
                <a:lnTo>
                  <a:pt x="7910" y="3715"/>
                </a:lnTo>
                <a:lnTo>
                  <a:pt x="2492" y="2841"/>
                </a:lnTo>
                <a:lnTo>
                  <a:pt x="2273" y="2841"/>
                </a:lnTo>
                <a:lnTo>
                  <a:pt x="2055" y="2928"/>
                </a:lnTo>
                <a:lnTo>
                  <a:pt x="2011" y="3016"/>
                </a:lnTo>
                <a:lnTo>
                  <a:pt x="1923" y="3103"/>
                </a:lnTo>
                <a:lnTo>
                  <a:pt x="1880" y="3191"/>
                </a:lnTo>
                <a:lnTo>
                  <a:pt x="1880" y="3322"/>
                </a:lnTo>
                <a:lnTo>
                  <a:pt x="1880" y="5201"/>
                </a:lnTo>
                <a:lnTo>
                  <a:pt x="1836" y="7036"/>
                </a:lnTo>
                <a:lnTo>
                  <a:pt x="1705" y="8915"/>
                </a:lnTo>
                <a:lnTo>
                  <a:pt x="1486" y="10751"/>
                </a:lnTo>
                <a:lnTo>
                  <a:pt x="1224" y="12586"/>
                </a:lnTo>
                <a:lnTo>
                  <a:pt x="875" y="14421"/>
                </a:lnTo>
                <a:lnTo>
                  <a:pt x="481" y="16213"/>
                </a:lnTo>
                <a:lnTo>
                  <a:pt x="1" y="18005"/>
                </a:lnTo>
                <a:lnTo>
                  <a:pt x="1" y="18223"/>
                </a:lnTo>
                <a:lnTo>
                  <a:pt x="88" y="18442"/>
                </a:lnTo>
                <a:lnTo>
                  <a:pt x="263" y="18573"/>
                </a:lnTo>
                <a:lnTo>
                  <a:pt x="350" y="18616"/>
                </a:lnTo>
                <a:lnTo>
                  <a:pt x="438" y="18616"/>
                </a:lnTo>
                <a:lnTo>
                  <a:pt x="2229" y="18398"/>
                </a:lnTo>
                <a:lnTo>
                  <a:pt x="3977" y="18267"/>
                </a:lnTo>
                <a:lnTo>
                  <a:pt x="5769" y="18223"/>
                </a:lnTo>
                <a:lnTo>
                  <a:pt x="7517" y="18223"/>
                </a:lnTo>
                <a:lnTo>
                  <a:pt x="7386" y="18704"/>
                </a:lnTo>
                <a:lnTo>
                  <a:pt x="7255" y="19228"/>
                </a:lnTo>
                <a:lnTo>
                  <a:pt x="7211" y="19709"/>
                </a:lnTo>
                <a:lnTo>
                  <a:pt x="7124" y="20190"/>
                </a:lnTo>
                <a:lnTo>
                  <a:pt x="7124" y="20670"/>
                </a:lnTo>
                <a:lnTo>
                  <a:pt x="7124" y="21195"/>
                </a:lnTo>
                <a:lnTo>
                  <a:pt x="7167" y="21675"/>
                </a:lnTo>
                <a:lnTo>
                  <a:pt x="7211" y="22200"/>
                </a:lnTo>
                <a:lnTo>
                  <a:pt x="7255" y="22287"/>
                </a:lnTo>
                <a:lnTo>
                  <a:pt x="7342" y="22418"/>
                </a:lnTo>
                <a:lnTo>
                  <a:pt x="7430" y="22462"/>
                </a:lnTo>
                <a:lnTo>
                  <a:pt x="7561" y="22506"/>
                </a:lnTo>
                <a:lnTo>
                  <a:pt x="7692" y="22549"/>
                </a:lnTo>
                <a:lnTo>
                  <a:pt x="7823" y="22549"/>
                </a:lnTo>
                <a:lnTo>
                  <a:pt x="7954" y="22462"/>
                </a:lnTo>
                <a:lnTo>
                  <a:pt x="8041" y="22418"/>
                </a:lnTo>
                <a:lnTo>
                  <a:pt x="18267" y="10183"/>
                </a:lnTo>
                <a:lnTo>
                  <a:pt x="18398" y="10008"/>
                </a:lnTo>
                <a:lnTo>
                  <a:pt x="18442" y="9833"/>
                </a:lnTo>
                <a:lnTo>
                  <a:pt x="18398" y="9658"/>
                </a:lnTo>
                <a:lnTo>
                  <a:pt x="18267" y="9483"/>
                </a:lnTo>
                <a:lnTo>
                  <a:pt x="15995" y="7080"/>
                </a:lnTo>
                <a:lnTo>
                  <a:pt x="13635" y="4676"/>
                </a:lnTo>
                <a:lnTo>
                  <a:pt x="11231" y="2360"/>
                </a:lnTo>
                <a:lnTo>
                  <a:pt x="8741" y="132"/>
                </a:lnTo>
                <a:lnTo>
                  <a:pt x="8653" y="44"/>
                </a:lnTo>
                <a:lnTo>
                  <a:pt x="8478" y="1"/>
                </a:ln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59" name="Google Shape;859;p59"/>
          <p:cNvSpPr/>
          <p:nvPr/>
        </p:nvSpPr>
        <p:spPr>
          <a:xfrm rot="-2141204" flipH="1">
            <a:off x="843919" y="886963"/>
            <a:ext cx="1266768" cy="1241949"/>
          </a:xfrm>
          <a:custGeom>
            <a:avLst/>
            <a:gdLst/>
            <a:ahLst/>
            <a:cxnLst/>
            <a:rect l="l" t="t" r="r" b="b"/>
            <a:pathLst>
              <a:path w="20059" h="19666" extrusionOk="0">
                <a:moveTo>
                  <a:pt x="9265" y="1"/>
                </a:moveTo>
                <a:lnTo>
                  <a:pt x="9177" y="88"/>
                </a:lnTo>
                <a:lnTo>
                  <a:pt x="9090" y="132"/>
                </a:lnTo>
                <a:lnTo>
                  <a:pt x="9003" y="219"/>
                </a:lnTo>
                <a:lnTo>
                  <a:pt x="8566" y="1137"/>
                </a:lnTo>
                <a:lnTo>
                  <a:pt x="8172" y="2098"/>
                </a:lnTo>
                <a:lnTo>
                  <a:pt x="7779" y="3016"/>
                </a:lnTo>
                <a:lnTo>
                  <a:pt x="7473" y="3978"/>
                </a:lnTo>
                <a:lnTo>
                  <a:pt x="7167" y="4939"/>
                </a:lnTo>
                <a:lnTo>
                  <a:pt x="6905" y="5900"/>
                </a:lnTo>
                <a:lnTo>
                  <a:pt x="6687" y="6905"/>
                </a:lnTo>
                <a:lnTo>
                  <a:pt x="6468" y="7910"/>
                </a:lnTo>
                <a:lnTo>
                  <a:pt x="6468" y="7998"/>
                </a:lnTo>
                <a:lnTo>
                  <a:pt x="5725" y="8042"/>
                </a:lnTo>
                <a:lnTo>
                  <a:pt x="4939" y="8085"/>
                </a:lnTo>
                <a:lnTo>
                  <a:pt x="3365" y="8304"/>
                </a:lnTo>
                <a:lnTo>
                  <a:pt x="1836" y="8566"/>
                </a:lnTo>
                <a:lnTo>
                  <a:pt x="306" y="8916"/>
                </a:lnTo>
                <a:lnTo>
                  <a:pt x="175" y="9003"/>
                </a:lnTo>
                <a:lnTo>
                  <a:pt x="88" y="9090"/>
                </a:lnTo>
                <a:lnTo>
                  <a:pt x="1" y="9178"/>
                </a:lnTo>
                <a:lnTo>
                  <a:pt x="1" y="9309"/>
                </a:lnTo>
                <a:lnTo>
                  <a:pt x="1" y="9484"/>
                </a:lnTo>
                <a:lnTo>
                  <a:pt x="44" y="9615"/>
                </a:lnTo>
                <a:lnTo>
                  <a:pt x="132" y="9702"/>
                </a:lnTo>
                <a:lnTo>
                  <a:pt x="219" y="9789"/>
                </a:lnTo>
                <a:lnTo>
                  <a:pt x="1399" y="10532"/>
                </a:lnTo>
                <a:lnTo>
                  <a:pt x="2011" y="10838"/>
                </a:lnTo>
                <a:lnTo>
                  <a:pt x="2623" y="11144"/>
                </a:lnTo>
                <a:lnTo>
                  <a:pt x="3234" y="11363"/>
                </a:lnTo>
                <a:lnTo>
                  <a:pt x="3846" y="11581"/>
                </a:lnTo>
                <a:lnTo>
                  <a:pt x="4152" y="11712"/>
                </a:lnTo>
                <a:lnTo>
                  <a:pt x="4458" y="11843"/>
                </a:lnTo>
                <a:lnTo>
                  <a:pt x="4676" y="12018"/>
                </a:lnTo>
                <a:lnTo>
                  <a:pt x="4851" y="12237"/>
                </a:lnTo>
                <a:lnTo>
                  <a:pt x="4939" y="12368"/>
                </a:lnTo>
                <a:lnTo>
                  <a:pt x="5026" y="12543"/>
                </a:lnTo>
                <a:lnTo>
                  <a:pt x="5070" y="12936"/>
                </a:lnTo>
                <a:lnTo>
                  <a:pt x="5070" y="13329"/>
                </a:lnTo>
                <a:lnTo>
                  <a:pt x="5026" y="13810"/>
                </a:lnTo>
                <a:lnTo>
                  <a:pt x="4895" y="14684"/>
                </a:lnTo>
                <a:lnTo>
                  <a:pt x="4764" y="15470"/>
                </a:lnTo>
                <a:lnTo>
                  <a:pt x="4414" y="19185"/>
                </a:lnTo>
                <a:lnTo>
                  <a:pt x="4414" y="19360"/>
                </a:lnTo>
                <a:lnTo>
                  <a:pt x="4502" y="19491"/>
                </a:lnTo>
                <a:lnTo>
                  <a:pt x="4589" y="19578"/>
                </a:lnTo>
                <a:lnTo>
                  <a:pt x="4720" y="19622"/>
                </a:lnTo>
                <a:lnTo>
                  <a:pt x="4851" y="19665"/>
                </a:lnTo>
                <a:lnTo>
                  <a:pt x="5026" y="19665"/>
                </a:lnTo>
                <a:lnTo>
                  <a:pt x="5157" y="19622"/>
                </a:lnTo>
                <a:lnTo>
                  <a:pt x="5288" y="19534"/>
                </a:lnTo>
                <a:lnTo>
                  <a:pt x="9352" y="15339"/>
                </a:lnTo>
                <a:lnTo>
                  <a:pt x="9352" y="15296"/>
                </a:lnTo>
                <a:lnTo>
                  <a:pt x="10051" y="15776"/>
                </a:lnTo>
                <a:lnTo>
                  <a:pt x="10751" y="16213"/>
                </a:lnTo>
                <a:lnTo>
                  <a:pt x="12236" y="17087"/>
                </a:lnTo>
                <a:lnTo>
                  <a:pt x="13722" y="17830"/>
                </a:lnTo>
                <a:lnTo>
                  <a:pt x="15252" y="18573"/>
                </a:lnTo>
                <a:lnTo>
                  <a:pt x="15383" y="18573"/>
                </a:lnTo>
                <a:lnTo>
                  <a:pt x="15514" y="18617"/>
                </a:lnTo>
                <a:lnTo>
                  <a:pt x="15645" y="18573"/>
                </a:lnTo>
                <a:lnTo>
                  <a:pt x="15732" y="18529"/>
                </a:lnTo>
                <a:lnTo>
                  <a:pt x="15863" y="18486"/>
                </a:lnTo>
                <a:lnTo>
                  <a:pt x="15907" y="18398"/>
                </a:lnTo>
                <a:lnTo>
                  <a:pt x="15951" y="18267"/>
                </a:lnTo>
                <a:lnTo>
                  <a:pt x="15951" y="18136"/>
                </a:lnTo>
                <a:lnTo>
                  <a:pt x="15863" y="17393"/>
                </a:lnTo>
                <a:lnTo>
                  <a:pt x="15732" y="16650"/>
                </a:lnTo>
                <a:lnTo>
                  <a:pt x="15558" y="15951"/>
                </a:lnTo>
                <a:lnTo>
                  <a:pt x="15339" y="15252"/>
                </a:lnTo>
                <a:lnTo>
                  <a:pt x="15164" y="14771"/>
                </a:lnTo>
                <a:lnTo>
                  <a:pt x="14946" y="14291"/>
                </a:lnTo>
                <a:lnTo>
                  <a:pt x="14552" y="13504"/>
                </a:lnTo>
                <a:lnTo>
                  <a:pt x="14421" y="13111"/>
                </a:lnTo>
                <a:lnTo>
                  <a:pt x="14378" y="12674"/>
                </a:lnTo>
                <a:lnTo>
                  <a:pt x="14378" y="12193"/>
                </a:lnTo>
                <a:lnTo>
                  <a:pt x="14465" y="11669"/>
                </a:lnTo>
                <a:lnTo>
                  <a:pt x="14596" y="11188"/>
                </a:lnTo>
                <a:lnTo>
                  <a:pt x="14815" y="10751"/>
                </a:lnTo>
                <a:lnTo>
                  <a:pt x="15077" y="10314"/>
                </a:lnTo>
                <a:lnTo>
                  <a:pt x="15339" y="9877"/>
                </a:lnTo>
                <a:lnTo>
                  <a:pt x="15645" y="9484"/>
                </a:lnTo>
                <a:lnTo>
                  <a:pt x="15995" y="9047"/>
                </a:lnTo>
                <a:lnTo>
                  <a:pt x="16781" y="8260"/>
                </a:lnTo>
                <a:lnTo>
                  <a:pt x="17568" y="7473"/>
                </a:lnTo>
                <a:lnTo>
                  <a:pt x="18398" y="6731"/>
                </a:lnTo>
                <a:lnTo>
                  <a:pt x="19185" y="6031"/>
                </a:lnTo>
                <a:lnTo>
                  <a:pt x="19884" y="5332"/>
                </a:lnTo>
                <a:lnTo>
                  <a:pt x="20015" y="5201"/>
                </a:lnTo>
                <a:lnTo>
                  <a:pt x="20059" y="5026"/>
                </a:lnTo>
                <a:lnTo>
                  <a:pt x="20015" y="4895"/>
                </a:lnTo>
                <a:lnTo>
                  <a:pt x="19971" y="4764"/>
                </a:lnTo>
                <a:lnTo>
                  <a:pt x="19840" y="4633"/>
                </a:lnTo>
                <a:lnTo>
                  <a:pt x="19709" y="4546"/>
                </a:lnTo>
                <a:lnTo>
                  <a:pt x="19578" y="4502"/>
                </a:lnTo>
                <a:lnTo>
                  <a:pt x="19403" y="4502"/>
                </a:lnTo>
                <a:lnTo>
                  <a:pt x="11974" y="6381"/>
                </a:lnTo>
                <a:lnTo>
                  <a:pt x="11581" y="4808"/>
                </a:lnTo>
                <a:lnTo>
                  <a:pt x="11056" y="3235"/>
                </a:lnTo>
                <a:lnTo>
                  <a:pt x="10488" y="1705"/>
                </a:lnTo>
                <a:lnTo>
                  <a:pt x="9789" y="219"/>
                </a:lnTo>
                <a:lnTo>
                  <a:pt x="9746" y="132"/>
                </a:lnTo>
                <a:lnTo>
                  <a:pt x="9614" y="45"/>
                </a:lnTo>
                <a:lnTo>
                  <a:pt x="9527" y="1"/>
                </a:ln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60" name="Google Shape;860;p59"/>
          <p:cNvSpPr/>
          <p:nvPr/>
        </p:nvSpPr>
        <p:spPr>
          <a:xfrm rot="-5076833">
            <a:off x="768691" y="4793609"/>
            <a:ext cx="1190955" cy="699633"/>
          </a:xfrm>
          <a:custGeom>
            <a:avLst/>
            <a:gdLst/>
            <a:ahLst/>
            <a:cxnLst/>
            <a:rect l="l" t="t" r="r" b="b"/>
            <a:pathLst>
              <a:path w="14320" h="8412" extrusionOk="0">
                <a:moveTo>
                  <a:pt x="13498" y="470"/>
                </a:moveTo>
                <a:lnTo>
                  <a:pt x="13576" y="509"/>
                </a:lnTo>
                <a:lnTo>
                  <a:pt x="13694" y="587"/>
                </a:lnTo>
                <a:lnTo>
                  <a:pt x="13733" y="665"/>
                </a:lnTo>
                <a:lnTo>
                  <a:pt x="13772" y="783"/>
                </a:lnTo>
                <a:lnTo>
                  <a:pt x="13811" y="900"/>
                </a:lnTo>
                <a:lnTo>
                  <a:pt x="13811" y="1017"/>
                </a:lnTo>
                <a:lnTo>
                  <a:pt x="13694" y="1252"/>
                </a:lnTo>
                <a:lnTo>
                  <a:pt x="13498" y="470"/>
                </a:lnTo>
                <a:close/>
                <a:moveTo>
                  <a:pt x="12794" y="1017"/>
                </a:moveTo>
                <a:lnTo>
                  <a:pt x="12872" y="1291"/>
                </a:lnTo>
                <a:lnTo>
                  <a:pt x="10251" y="2543"/>
                </a:lnTo>
                <a:lnTo>
                  <a:pt x="7591" y="3795"/>
                </a:lnTo>
                <a:lnTo>
                  <a:pt x="4969" y="5086"/>
                </a:lnTo>
                <a:lnTo>
                  <a:pt x="3678" y="5751"/>
                </a:lnTo>
                <a:lnTo>
                  <a:pt x="3052" y="6103"/>
                </a:lnTo>
                <a:lnTo>
                  <a:pt x="2426" y="6494"/>
                </a:lnTo>
                <a:lnTo>
                  <a:pt x="2231" y="6025"/>
                </a:lnTo>
                <a:lnTo>
                  <a:pt x="2192" y="6025"/>
                </a:lnTo>
                <a:lnTo>
                  <a:pt x="3522" y="5438"/>
                </a:lnTo>
                <a:lnTo>
                  <a:pt x="4813" y="4773"/>
                </a:lnTo>
                <a:lnTo>
                  <a:pt x="6104" y="4108"/>
                </a:lnTo>
                <a:lnTo>
                  <a:pt x="7395" y="3482"/>
                </a:lnTo>
                <a:lnTo>
                  <a:pt x="10094" y="2191"/>
                </a:lnTo>
                <a:lnTo>
                  <a:pt x="12794" y="1017"/>
                </a:lnTo>
                <a:close/>
                <a:moveTo>
                  <a:pt x="12950" y="1565"/>
                </a:moveTo>
                <a:lnTo>
                  <a:pt x="13029" y="1721"/>
                </a:lnTo>
                <a:lnTo>
                  <a:pt x="10486" y="3130"/>
                </a:lnTo>
                <a:lnTo>
                  <a:pt x="7904" y="4460"/>
                </a:lnTo>
                <a:lnTo>
                  <a:pt x="5282" y="5751"/>
                </a:lnTo>
                <a:lnTo>
                  <a:pt x="2661" y="7003"/>
                </a:lnTo>
                <a:lnTo>
                  <a:pt x="2505" y="6651"/>
                </a:lnTo>
                <a:lnTo>
                  <a:pt x="3796" y="6025"/>
                </a:lnTo>
                <a:lnTo>
                  <a:pt x="5048" y="5360"/>
                </a:lnTo>
                <a:lnTo>
                  <a:pt x="6300" y="4695"/>
                </a:lnTo>
                <a:lnTo>
                  <a:pt x="7591" y="4069"/>
                </a:lnTo>
                <a:lnTo>
                  <a:pt x="10251" y="2778"/>
                </a:lnTo>
                <a:lnTo>
                  <a:pt x="11620" y="2152"/>
                </a:lnTo>
                <a:lnTo>
                  <a:pt x="12950" y="1565"/>
                </a:lnTo>
                <a:close/>
                <a:moveTo>
                  <a:pt x="1644" y="6729"/>
                </a:moveTo>
                <a:lnTo>
                  <a:pt x="1996" y="7472"/>
                </a:lnTo>
                <a:lnTo>
                  <a:pt x="1448" y="7668"/>
                </a:lnTo>
                <a:lnTo>
                  <a:pt x="1448" y="7668"/>
                </a:lnTo>
                <a:lnTo>
                  <a:pt x="1527" y="7551"/>
                </a:lnTo>
                <a:lnTo>
                  <a:pt x="1527" y="7433"/>
                </a:lnTo>
                <a:lnTo>
                  <a:pt x="1487" y="7355"/>
                </a:lnTo>
                <a:lnTo>
                  <a:pt x="1448" y="7238"/>
                </a:lnTo>
                <a:lnTo>
                  <a:pt x="1331" y="7199"/>
                </a:lnTo>
                <a:lnTo>
                  <a:pt x="1644" y="6729"/>
                </a:lnTo>
                <a:close/>
                <a:moveTo>
                  <a:pt x="13459" y="0"/>
                </a:moveTo>
                <a:lnTo>
                  <a:pt x="13302" y="39"/>
                </a:lnTo>
                <a:lnTo>
                  <a:pt x="13185" y="117"/>
                </a:lnTo>
                <a:lnTo>
                  <a:pt x="13029" y="78"/>
                </a:lnTo>
                <a:lnTo>
                  <a:pt x="12872" y="117"/>
                </a:lnTo>
                <a:lnTo>
                  <a:pt x="9977" y="1408"/>
                </a:lnTo>
                <a:lnTo>
                  <a:pt x="7121" y="2739"/>
                </a:lnTo>
                <a:lnTo>
                  <a:pt x="5713" y="3443"/>
                </a:lnTo>
                <a:lnTo>
                  <a:pt x="4304" y="4147"/>
                </a:lnTo>
                <a:lnTo>
                  <a:pt x="3600" y="4499"/>
                </a:lnTo>
                <a:lnTo>
                  <a:pt x="2896" y="4890"/>
                </a:lnTo>
                <a:lnTo>
                  <a:pt x="2231" y="5321"/>
                </a:lnTo>
                <a:lnTo>
                  <a:pt x="1605" y="5790"/>
                </a:lnTo>
                <a:lnTo>
                  <a:pt x="1527" y="5829"/>
                </a:lnTo>
                <a:lnTo>
                  <a:pt x="1527" y="5908"/>
                </a:lnTo>
                <a:lnTo>
                  <a:pt x="1527" y="6064"/>
                </a:lnTo>
                <a:lnTo>
                  <a:pt x="1135" y="6533"/>
                </a:lnTo>
                <a:lnTo>
                  <a:pt x="744" y="7003"/>
                </a:lnTo>
                <a:lnTo>
                  <a:pt x="40" y="7981"/>
                </a:lnTo>
                <a:lnTo>
                  <a:pt x="40" y="8059"/>
                </a:lnTo>
                <a:lnTo>
                  <a:pt x="1" y="8137"/>
                </a:lnTo>
                <a:lnTo>
                  <a:pt x="40" y="8255"/>
                </a:lnTo>
                <a:lnTo>
                  <a:pt x="157" y="8372"/>
                </a:lnTo>
                <a:lnTo>
                  <a:pt x="314" y="8411"/>
                </a:lnTo>
                <a:lnTo>
                  <a:pt x="862" y="8372"/>
                </a:lnTo>
                <a:lnTo>
                  <a:pt x="1409" y="8294"/>
                </a:lnTo>
                <a:lnTo>
                  <a:pt x="1957" y="8137"/>
                </a:lnTo>
                <a:lnTo>
                  <a:pt x="2466" y="7903"/>
                </a:lnTo>
                <a:lnTo>
                  <a:pt x="2583" y="7903"/>
                </a:lnTo>
                <a:lnTo>
                  <a:pt x="2661" y="7864"/>
                </a:lnTo>
                <a:lnTo>
                  <a:pt x="5478" y="6573"/>
                </a:lnTo>
                <a:lnTo>
                  <a:pt x="8256" y="5203"/>
                </a:lnTo>
                <a:lnTo>
                  <a:pt x="10994" y="3756"/>
                </a:lnTo>
                <a:lnTo>
                  <a:pt x="13694" y="2269"/>
                </a:lnTo>
                <a:lnTo>
                  <a:pt x="13811" y="2152"/>
                </a:lnTo>
                <a:lnTo>
                  <a:pt x="13889" y="1995"/>
                </a:lnTo>
                <a:lnTo>
                  <a:pt x="14007" y="1800"/>
                </a:lnTo>
                <a:lnTo>
                  <a:pt x="14124" y="1604"/>
                </a:lnTo>
                <a:lnTo>
                  <a:pt x="14241" y="1408"/>
                </a:lnTo>
                <a:lnTo>
                  <a:pt x="14320" y="1213"/>
                </a:lnTo>
                <a:lnTo>
                  <a:pt x="14320" y="978"/>
                </a:lnTo>
                <a:lnTo>
                  <a:pt x="14320" y="783"/>
                </a:lnTo>
                <a:lnTo>
                  <a:pt x="14280" y="548"/>
                </a:lnTo>
                <a:lnTo>
                  <a:pt x="14163" y="352"/>
                </a:lnTo>
                <a:lnTo>
                  <a:pt x="14007" y="196"/>
                </a:lnTo>
                <a:lnTo>
                  <a:pt x="13850" y="78"/>
                </a:lnTo>
                <a:lnTo>
                  <a:pt x="136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Google Shape;604;p50">
            <a:extLst>
              <a:ext uri="{FF2B5EF4-FFF2-40B4-BE49-F238E27FC236}">
                <a16:creationId xmlns:a16="http://schemas.microsoft.com/office/drawing/2014/main" id="{F1518FA7-B8D4-8334-F9E0-F49AA6067D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44297" y="2665400"/>
            <a:ext cx="7882308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-RU" sz="4800" dirty="0">
                <a:latin typeface="Franklin Gothic Heavy" panose="020B0903020102020204" pitchFamily="34" charset="0"/>
              </a:rPr>
              <a:t>Реализация на с++</a:t>
            </a:r>
            <a:endParaRPr lang="ru-RU" sz="4000" dirty="0">
              <a:latin typeface="Franklin Gothic Heavy" panose="020B09030201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5" name="Google Shape;1015;p65"/>
          <p:cNvGrpSpPr/>
          <p:nvPr/>
        </p:nvGrpSpPr>
        <p:grpSpPr>
          <a:xfrm>
            <a:off x="10416934" y="1186618"/>
            <a:ext cx="581637" cy="572303"/>
            <a:chOff x="8361925" y="1545750"/>
            <a:chExt cx="436228" cy="429227"/>
          </a:xfrm>
        </p:grpSpPr>
        <p:sp>
          <p:nvSpPr>
            <p:cNvPr id="1016" name="Google Shape;1016;p65"/>
            <p:cNvSpPr/>
            <p:nvPr/>
          </p:nvSpPr>
          <p:spPr>
            <a:xfrm>
              <a:off x="8392282" y="1565837"/>
              <a:ext cx="372300" cy="372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017" name="Google Shape;1017;p65"/>
            <p:cNvGrpSpPr/>
            <p:nvPr/>
          </p:nvGrpSpPr>
          <p:grpSpPr>
            <a:xfrm>
              <a:off x="8361925" y="1545750"/>
              <a:ext cx="436228" cy="429227"/>
              <a:chOff x="1943175" y="1134600"/>
              <a:chExt cx="436228" cy="429227"/>
            </a:xfrm>
          </p:grpSpPr>
          <p:sp>
            <p:nvSpPr>
              <p:cNvPr id="1018" name="Google Shape;1018;p65"/>
              <p:cNvSpPr/>
              <p:nvPr/>
            </p:nvSpPr>
            <p:spPr>
              <a:xfrm>
                <a:off x="1943175" y="1134600"/>
                <a:ext cx="436228" cy="429227"/>
              </a:xfrm>
              <a:custGeom>
                <a:avLst/>
                <a:gdLst/>
                <a:ahLst/>
                <a:cxnLst/>
                <a:rect l="l" t="t" r="r" b="b"/>
                <a:pathLst>
                  <a:path w="9782" h="9625" extrusionOk="0">
                    <a:moveTo>
                      <a:pt x="4970" y="861"/>
                    </a:moveTo>
                    <a:lnTo>
                      <a:pt x="5322" y="900"/>
                    </a:lnTo>
                    <a:lnTo>
                      <a:pt x="5674" y="978"/>
                    </a:lnTo>
                    <a:lnTo>
                      <a:pt x="6026" y="1056"/>
                    </a:lnTo>
                    <a:lnTo>
                      <a:pt x="6378" y="1174"/>
                    </a:lnTo>
                    <a:lnTo>
                      <a:pt x="6730" y="1330"/>
                    </a:lnTo>
                    <a:lnTo>
                      <a:pt x="7043" y="1487"/>
                    </a:lnTo>
                    <a:lnTo>
                      <a:pt x="7356" y="1682"/>
                    </a:lnTo>
                    <a:lnTo>
                      <a:pt x="7669" y="1956"/>
                    </a:lnTo>
                    <a:lnTo>
                      <a:pt x="7982" y="2269"/>
                    </a:lnTo>
                    <a:lnTo>
                      <a:pt x="8256" y="2582"/>
                    </a:lnTo>
                    <a:lnTo>
                      <a:pt x="8451" y="2934"/>
                    </a:lnTo>
                    <a:lnTo>
                      <a:pt x="8647" y="3325"/>
                    </a:lnTo>
                    <a:lnTo>
                      <a:pt x="8804" y="3717"/>
                    </a:lnTo>
                    <a:lnTo>
                      <a:pt x="8882" y="4108"/>
                    </a:lnTo>
                    <a:lnTo>
                      <a:pt x="8882" y="4538"/>
                    </a:lnTo>
                    <a:lnTo>
                      <a:pt x="8843" y="4969"/>
                    </a:lnTo>
                    <a:lnTo>
                      <a:pt x="8725" y="5360"/>
                    </a:lnTo>
                    <a:lnTo>
                      <a:pt x="8608" y="5751"/>
                    </a:lnTo>
                    <a:lnTo>
                      <a:pt x="8412" y="6142"/>
                    </a:lnTo>
                    <a:lnTo>
                      <a:pt x="8178" y="6494"/>
                    </a:lnTo>
                    <a:lnTo>
                      <a:pt x="7943" y="6846"/>
                    </a:lnTo>
                    <a:lnTo>
                      <a:pt x="7669" y="7159"/>
                    </a:lnTo>
                    <a:lnTo>
                      <a:pt x="7356" y="7433"/>
                    </a:lnTo>
                    <a:lnTo>
                      <a:pt x="7004" y="7746"/>
                    </a:lnTo>
                    <a:lnTo>
                      <a:pt x="6613" y="8020"/>
                    </a:lnTo>
                    <a:lnTo>
                      <a:pt x="6221" y="8294"/>
                    </a:lnTo>
                    <a:lnTo>
                      <a:pt x="5752" y="8490"/>
                    </a:lnTo>
                    <a:lnTo>
                      <a:pt x="5322" y="8607"/>
                    </a:lnTo>
                    <a:lnTo>
                      <a:pt x="4852" y="8685"/>
                    </a:lnTo>
                    <a:lnTo>
                      <a:pt x="4383" y="8685"/>
                    </a:lnTo>
                    <a:lnTo>
                      <a:pt x="3913" y="8607"/>
                    </a:lnTo>
                    <a:lnTo>
                      <a:pt x="3483" y="8450"/>
                    </a:lnTo>
                    <a:lnTo>
                      <a:pt x="3092" y="8255"/>
                    </a:lnTo>
                    <a:lnTo>
                      <a:pt x="2740" y="7981"/>
                    </a:lnTo>
                    <a:lnTo>
                      <a:pt x="2387" y="7707"/>
                    </a:lnTo>
                    <a:lnTo>
                      <a:pt x="2074" y="7394"/>
                    </a:lnTo>
                    <a:lnTo>
                      <a:pt x="1801" y="7042"/>
                    </a:lnTo>
                    <a:lnTo>
                      <a:pt x="1527" y="6690"/>
                    </a:lnTo>
                    <a:lnTo>
                      <a:pt x="1331" y="6299"/>
                    </a:lnTo>
                    <a:lnTo>
                      <a:pt x="1175" y="5907"/>
                    </a:lnTo>
                    <a:lnTo>
                      <a:pt x="1057" y="5477"/>
                    </a:lnTo>
                    <a:lnTo>
                      <a:pt x="979" y="5086"/>
                    </a:lnTo>
                    <a:lnTo>
                      <a:pt x="940" y="4656"/>
                    </a:lnTo>
                    <a:lnTo>
                      <a:pt x="940" y="4225"/>
                    </a:lnTo>
                    <a:lnTo>
                      <a:pt x="1018" y="3795"/>
                    </a:lnTo>
                    <a:lnTo>
                      <a:pt x="1136" y="3404"/>
                    </a:lnTo>
                    <a:lnTo>
                      <a:pt x="1292" y="2973"/>
                    </a:lnTo>
                    <a:lnTo>
                      <a:pt x="1527" y="2543"/>
                    </a:lnTo>
                    <a:lnTo>
                      <a:pt x="1840" y="2152"/>
                    </a:lnTo>
                    <a:lnTo>
                      <a:pt x="2387" y="1721"/>
                    </a:lnTo>
                    <a:lnTo>
                      <a:pt x="2974" y="1369"/>
                    </a:lnTo>
                    <a:lnTo>
                      <a:pt x="3639" y="1056"/>
                    </a:lnTo>
                    <a:lnTo>
                      <a:pt x="4109" y="939"/>
                    </a:lnTo>
                    <a:lnTo>
                      <a:pt x="4578" y="900"/>
                    </a:lnTo>
                    <a:lnTo>
                      <a:pt x="4970" y="861"/>
                    </a:lnTo>
                    <a:close/>
                    <a:moveTo>
                      <a:pt x="4109" y="0"/>
                    </a:moveTo>
                    <a:lnTo>
                      <a:pt x="3718" y="78"/>
                    </a:lnTo>
                    <a:lnTo>
                      <a:pt x="3405" y="156"/>
                    </a:lnTo>
                    <a:lnTo>
                      <a:pt x="3053" y="235"/>
                    </a:lnTo>
                    <a:lnTo>
                      <a:pt x="2740" y="391"/>
                    </a:lnTo>
                    <a:lnTo>
                      <a:pt x="2427" y="548"/>
                    </a:lnTo>
                    <a:lnTo>
                      <a:pt x="2153" y="743"/>
                    </a:lnTo>
                    <a:lnTo>
                      <a:pt x="1683" y="1056"/>
                    </a:lnTo>
                    <a:lnTo>
                      <a:pt x="1292" y="1369"/>
                    </a:lnTo>
                    <a:lnTo>
                      <a:pt x="1018" y="1682"/>
                    </a:lnTo>
                    <a:lnTo>
                      <a:pt x="783" y="1995"/>
                    </a:lnTo>
                    <a:lnTo>
                      <a:pt x="588" y="2308"/>
                    </a:lnTo>
                    <a:lnTo>
                      <a:pt x="392" y="2660"/>
                    </a:lnTo>
                    <a:lnTo>
                      <a:pt x="236" y="3052"/>
                    </a:lnTo>
                    <a:lnTo>
                      <a:pt x="118" y="3443"/>
                    </a:lnTo>
                    <a:lnTo>
                      <a:pt x="40" y="3834"/>
                    </a:lnTo>
                    <a:lnTo>
                      <a:pt x="1" y="4225"/>
                    </a:lnTo>
                    <a:lnTo>
                      <a:pt x="1" y="4656"/>
                    </a:lnTo>
                    <a:lnTo>
                      <a:pt x="1" y="5086"/>
                    </a:lnTo>
                    <a:lnTo>
                      <a:pt x="79" y="5516"/>
                    </a:lnTo>
                    <a:lnTo>
                      <a:pt x="197" y="5947"/>
                    </a:lnTo>
                    <a:lnTo>
                      <a:pt x="314" y="6377"/>
                    </a:lnTo>
                    <a:lnTo>
                      <a:pt x="510" y="6768"/>
                    </a:lnTo>
                    <a:lnTo>
                      <a:pt x="705" y="7159"/>
                    </a:lnTo>
                    <a:lnTo>
                      <a:pt x="979" y="7551"/>
                    </a:lnTo>
                    <a:lnTo>
                      <a:pt x="1253" y="7903"/>
                    </a:lnTo>
                    <a:lnTo>
                      <a:pt x="1527" y="8216"/>
                    </a:lnTo>
                    <a:lnTo>
                      <a:pt x="1840" y="8529"/>
                    </a:lnTo>
                    <a:lnTo>
                      <a:pt x="2192" y="8803"/>
                    </a:lnTo>
                    <a:lnTo>
                      <a:pt x="2583" y="9037"/>
                    </a:lnTo>
                    <a:lnTo>
                      <a:pt x="2935" y="9233"/>
                    </a:lnTo>
                    <a:lnTo>
                      <a:pt x="3366" y="9389"/>
                    </a:lnTo>
                    <a:lnTo>
                      <a:pt x="3757" y="9546"/>
                    </a:lnTo>
                    <a:lnTo>
                      <a:pt x="4226" y="9624"/>
                    </a:lnTo>
                    <a:lnTo>
                      <a:pt x="5087" y="9624"/>
                    </a:lnTo>
                    <a:lnTo>
                      <a:pt x="5517" y="9546"/>
                    </a:lnTo>
                    <a:lnTo>
                      <a:pt x="5948" y="9428"/>
                    </a:lnTo>
                    <a:lnTo>
                      <a:pt x="6339" y="9272"/>
                    </a:lnTo>
                    <a:lnTo>
                      <a:pt x="6730" y="9076"/>
                    </a:lnTo>
                    <a:lnTo>
                      <a:pt x="7121" y="8842"/>
                    </a:lnTo>
                    <a:lnTo>
                      <a:pt x="7512" y="8568"/>
                    </a:lnTo>
                    <a:lnTo>
                      <a:pt x="7865" y="8294"/>
                    </a:lnTo>
                    <a:lnTo>
                      <a:pt x="8178" y="7981"/>
                    </a:lnTo>
                    <a:lnTo>
                      <a:pt x="8491" y="7668"/>
                    </a:lnTo>
                    <a:lnTo>
                      <a:pt x="8764" y="7316"/>
                    </a:lnTo>
                    <a:lnTo>
                      <a:pt x="9038" y="6925"/>
                    </a:lnTo>
                    <a:lnTo>
                      <a:pt x="9234" y="6573"/>
                    </a:lnTo>
                    <a:lnTo>
                      <a:pt x="9429" y="6181"/>
                    </a:lnTo>
                    <a:lnTo>
                      <a:pt x="9586" y="5790"/>
                    </a:lnTo>
                    <a:lnTo>
                      <a:pt x="9664" y="5399"/>
                    </a:lnTo>
                    <a:lnTo>
                      <a:pt x="9742" y="5008"/>
                    </a:lnTo>
                    <a:lnTo>
                      <a:pt x="9782" y="4616"/>
                    </a:lnTo>
                    <a:lnTo>
                      <a:pt x="9782" y="4225"/>
                    </a:lnTo>
                    <a:lnTo>
                      <a:pt x="9742" y="3834"/>
                    </a:lnTo>
                    <a:lnTo>
                      <a:pt x="9625" y="3482"/>
                    </a:lnTo>
                    <a:lnTo>
                      <a:pt x="9547" y="3091"/>
                    </a:lnTo>
                    <a:lnTo>
                      <a:pt x="9390" y="2739"/>
                    </a:lnTo>
                    <a:lnTo>
                      <a:pt x="9195" y="2426"/>
                    </a:lnTo>
                    <a:lnTo>
                      <a:pt x="8999" y="2073"/>
                    </a:lnTo>
                    <a:lnTo>
                      <a:pt x="8764" y="1761"/>
                    </a:lnTo>
                    <a:lnTo>
                      <a:pt x="8491" y="1487"/>
                    </a:lnTo>
                    <a:lnTo>
                      <a:pt x="8178" y="1213"/>
                    </a:lnTo>
                    <a:lnTo>
                      <a:pt x="7865" y="978"/>
                    </a:lnTo>
                    <a:lnTo>
                      <a:pt x="7512" y="743"/>
                    </a:lnTo>
                    <a:lnTo>
                      <a:pt x="7239" y="587"/>
                    </a:lnTo>
                    <a:lnTo>
                      <a:pt x="6926" y="430"/>
                    </a:lnTo>
                    <a:lnTo>
                      <a:pt x="6300" y="196"/>
                    </a:lnTo>
                    <a:lnTo>
                      <a:pt x="5556" y="39"/>
                    </a:lnTo>
                    <a:lnTo>
                      <a:pt x="48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19" name="Google Shape;1019;p65"/>
              <p:cNvSpPr/>
              <p:nvPr/>
            </p:nvSpPr>
            <p:spPr>
              <a:xfrm>
                <a:off x="2115935" y="1204346"/>
                <a:ext cx="160542" cy="254771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713" extrusionOk="0">
                    <a:moveTo>
                      <a:pt x="822" y="1"/>
                    </a:moveTo>
                    <a:lnTo>
                      <a:pt x="665" y="79"/>
                    </a:lnTo>
                    <a:lnTo>
                      <a:pt x="470" y="157"/>
                    </a:lnTo>
                    <a:lnTo>
                      <a:pt x="352" y="314"/>
                    </a:lnTo>
                    <a:lnTo>
                      <a:pt x="196" y="470"/>
                    </a:lnTo>
                    <a:lnTo>
                      <a:pt x="117" y="627"/>
                    </a:lnTo>
                    <a:lnTo>
                      <a:pt x="39" y="822"/>
                    </a:lnTo>
                    <a:lnTo>
                      <a:pt x="0" y="1018"/>
                    </a:lnTo>
                    <a:lnTo>
                      <a:pt x="0" y="1253"/>
                    </a:lnTo>
                    <a:lnTo>
                      <a:pt x="39" y="1448"/>
                    </a:lnTo>
                    <a:lnTo>
                      <a:pt x="117" y="1644"/>
                    </a:lnTo>
                    <a:lnTo>
                      <a:pt x="196" y="1840"/>
                    </a:lnTo>
                    <a:lnTo>
                      <a:pt x="313" y="1996"/>
                    </a:lnTo>
                    <a:lnTo>
                      <a:pt x="587" y="2348"/>
                    </a:lnTo>
                    <a:lnTo>
                      <a:pt x="704" y="2387"/>
                    </a:lnTo>
                    <a:lnTo>
                      <a:pt x="783" y="2466"/>
                    </a:lnTo>
                    <a:lnTo>
                      <a:pt x="978" y="2466"/>
                    </a:lnTo>
                    <a:lnTo>
                      <a:pt x="1174" y="2426"/>
                    </a:lnTo>
                    <a:lnTo>
                      <a:pt x="1330" y="2309"/>
                    </a:lnTo>
                    <a:lnTo>
                      <a:pt x="1409" y="2153"/>
                    </a:lnTo>
                    <a:lnTo>
                      <a:pt x="1487" y="1996"/>
                    </a:lnTo>
                    <a:lnTo>
                      <a:pt x="1448" y="1801"/>
                    </a:lnTo>
                    <a:lnTo>
                      <a:pt x="1409" y="1683"/>
                    </a:lnTo>
                    <a:lnTo>
                      <a:pt x="1330" y="1605"/>
                    </a:lnTo>
                    <a:lnTo>
                      <a:pt x="1252" y="1527"/>
                    </a:lnTo>
                    <a:lnTo>
                      <a:pt x="1721" y="1722"/>
                    </a:lnTo>
                    <a:lnTo>
                      <a:pt x="2152" y="1918"/>
                    </a:lnTo>
                    <a:lnTo>
                      <a:pt x="2387" y="2035"/>
                    </a:lnTo>
                    <a:lnTo>
                      <a:pt x="2582" y="2153"/>
                    </a:lnTo>
                    <a:lnTo>
                      <a:pt x="2778" y="2348"/>
                    </a:lnTo>
                    <a:lnTo>
                      <a:pt x="2934" y="2583"/>
                    </a:lnTo>
                    <a:lnTo>
                      <a:pt x="3013" y="2779"/>
                    </a:lnTo>
                    <a:lnTo>
                      <a:pt x="3091" y="2935"/>
                    </a:lnTo>
                    <a:lnTo>
                      <a:pt x="3130" y="3326"/>
                    </a:lnTo>
                    <a:lnTo>
                      <a:pt x="3130" y="3678"/>
                    </a:lnTo>
                    <a:lnTo>
                      <a:pt x="3052" y="4070"/>
                    </a:lnTo>
                    <a:lnTo>
                      <a:pt x="2895" y="4422"/>
                    </a:lnTo>
                    <a:lnTo>
                      <a:pt x="2700" y="4735"/>
                    </a:lnTo>
                    <a:lnTo>
                      <a:pt x="2465" y="5048"/>
                    </a:lnTo>
                    <a:lnTo>
                      <a:pt x="2191" y="5322"/>
                    </a:lnTo>
                    <a:lnTo>
                      <a:pt x="2152" y="5400"/>
                    </a:lnTo>
                    <a:lnTo>
                      <a:pt x="2152" y="5478"/>
                    </a:lnTo>
                    <a:lnTo>
                      <a:pt x="2152" y="5556"/>
                    </a:lnTo>
                    <a:lnTo>
                      <a:pt x="2191" y="5634"/>
                    </a:lnTo>
                    <a:lnTo>
                      <a:pt x="2269" y="5674"/>
                    </a:lnTo>
                    <a:lnTo>
                      <a:pt x="2347" y="5713"/>
                    </a:lnTo>
                    <a:lnTo>
                      <a:pt x="2426" y="5674"/>
                    </a:lnTo>
                    <a:lnTo>
                      <a:pt x="2543" y="5634"/>
                    </a:lnTo>
                    <a:lnTo>
                      <a:pt x="2817" y="5361"/>
                    </a:lnTo>
                    <a:lnTo>
                      <a:pt x="3091" y="5009"/>
                    </a:lnTo>
                    <a:lnTo>
                      <a:pt x="3326" y="4656"/>
                    </a:lnTo>
                    <a:lnTo>
                      <a:pt x="3482" y="4265"/>
                    </a:lnTo>
                    <a:lnTo>
                      <a:pt x="3599" y="3874"/>
                    </a:lnTo>
                    <a:lnTo>
                      <a:pt x="3599" y="3444"/>
                    </a:lnTo>
                    <a:lnTo>
                      <a:pt x="3560" y="3013"/>
                    </a:lnTo>
                    <a:lnTo>
                      <a:pt x="3443" y="2622"/>
                    </a:lnTo>
                    <a:lnTo>
                      <a:pt x="3286" y="2309"/>
                    </a:lnTo>
                    <a:lnTo>
                      <a:pt x="3052" y="2035"/>
                    </a:lnTo>
                    <a:lnTo>
                      <a:pt x="2778" y="1761"/>
                    </a:lnTo>
                    <a:lnTo>
                      <a:pt x="2465" y="1527"/>
                    </a:lnTo>
                    <a:lnTo>
                      <a:pt x="2113" y="1331"/>
                    </a:lnTo>
                    <a:lnTo>
                      <a:pt x="1761" y="1175"/>
                    </a:lnTo>
                    <a:lnTo>
                      <a:pt x="1369" y="1096"/>
                    </a:lnTo>
                    <a:lnTo>
                      <a:pt x="1017" y="1096"/>
                    </a:lnTo>
                    <a:lnTo>
                      <a:pt x="1017" y="1057"/>
                    </a:lnTo>
                    <a:lnTo>
                      <a:pt x="1096" y="940"/>
                    </a:lnTo>
                    <a:lnTo>
                      <a:pt x="1174" y="822"/>
                    </a:lnTo>
                    <a:lnTo>
                      <a:pt x="1369" y="627"/>
                    </a:lnTo>
                    <a:lnTo>
                      <a:pt x="1448" y="470"/>
                    </a:lnTo>
                    <a:lnTo>
                      <a:pt x="1448" y="275"/>
                    </a:lnTo>
                    <a:lnTo>
                      <a:pt x="1369" y="157"/>
                    </a:lnTo>
                    <a:lnTo>
                      <a:pt x="1213" y="40"/>
                    </a:lnTo>
                    <a:lnTo>
                      <a:pt x="101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20" name="Google Shape;1020;p65"/>
              <p:cNvSpPr/>
              <p:nvPr/>
            </p:nvSpPr>
            <p:spPr>
              <a:xfrm>
                <a:off x="2014749" y="1270658"/>
                <a:ext cx="174500" cy="242552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5439" extrusionOk="0">
                    <a:moveTo>
                      <a:pt x="1017" y="1"/>
                    </a:moveTo>
                    <a:lnTo>
                      <a:pt x="782" y="40"/>
                    </a:lnTo>
                    <a:lnTo>
                      <a:pt x="587" y="79"/>
                    </a:lnTo>
                    <a:lnTo>
                      <a:pt x="430" y="196"/>
                    </a:lnTo>
                    <a:lnTo>
                      <a:pt x="274" y="353"/>
                    </a:lnTo>
                    <a:lnTo>
                      <a:pt x="196" y="509"/>
                    </a:lnTo>
                    <a:lnTo>
                      <a:pt x="117" y="705"/>
                    </a:lnTo>
                    <a:lnTo>
                      <a:pt x="39" y="900"/>
                    </a:lnTo>
                    <a:lnTo>
                      <a:pt x="0" y="1096"/>
                    </a:lnTo>
                    <a:lnTo>
                      <a:pt x="0" y="1565"/>
                    </a:lnTo>
                    <a:lnTo>
                      <a:pt x="39" y="2035"/>
                    </a:lnTo>
                    <a:lnTo>
                      <a:pt x="117" y="2426"/>
                    </a:lnTo>
                    <a:lnTo>
                      <a:pt x="235" y="2778"/>
                    </a:lnTo>
                    <a:lnTo>
                      <a:pt x="391" y="3091"/>
                    </a:lnTo>
                    <a:lnTo>
                      <a:pt x="626" y="3404"/>
                    </a:lnTo>
                    <a:lnTo>
                      <a:pt x="900" y="3678"/>
                    </a:lnTo>
                    <a:lnTo>
                      <a:pt x="1174" y="3952"/>
                    </a:lnTo>
                    <a:lnTo>
                      <a:pt x="1526" y="4187"/>
                    </a:lnTo>
                    <a:lnTo>
                      <a:pt x="1878" y="4343"/>
                    </a:lnTo>
                    <a:lnTo>
                      <a:pt x="2230" y="4500"/>
                    </a:lnTo>
                    <a:lnTo>
                      <a:pt x="2582" y="4578"/>
                    </a:lnTo>
                    <a:lnTo>
                      <a:pt x="2543" y="4656"/>
                    </a:lnTo>
                    <a:lnTo>
                      <a:pt x="2426" y="4734"/>
                    </a:lnTo>
                    <a:lnTo>
                      <a:pt x="2308" y="4852"/>
                    </a:lnTo>
                    <a:lnTo>
                      <a:pt x="2269" y="5008"/>
                    </a:lnTo>
                    <a:lnTo>
                      <a:pt x="2308" y="5126"/>
                    </a:lnTo>
                    <a:lnTo>
                      <a:pt x="2347" y="5282"/>
                    </a:lnTo>
                    <a:lnTo>
                      <a:pt x="2465" y="5360"/>
                    </a:lnTo>
                    <a:lnTo>
                      <a:pt x="2582" y="5439"/>
                    </a:lnTo>
                    <a:lnTo>
                      <a:pt x="2778" y="5399"/>
                    </a:lnTo>
                    <a:lnTo>
                      <a:pt x="2934" y="5360"/>
                    </a:lnTo>
                    <a:lnTo>
                      <a:pt x="3052" y="5243"/>
                    </a:lnTo>
                    <a:lnTo>
                      <a:pt x="3286" y="5008"/>
                    </a:lnTo>
                    <a:lnTo>
                      <a:pt x="3795" y="4382"/>
                    </a:lnTo>
                    <a:lnTo>
                      <a:pt x="3873" y="4265"/>
                    </a:lnTo>
                    <a:lnTo>
                      <a:pt x="3912" y="4069"/>
                    </a:lnTo>
                    <a:lnTo>
                      <a:pt x="3873" y="3913"/>
                    </a:lnTo>
                    <a:lnTo>
                      <a:pt x="3795" y="3874"/>
                    </a:lnTo>
                    <a:lnTo>
                      <a:pt x="3717" y="3795"/>
                    </a:lnTo>
                    <a:lnTo>
                      <a:pt x="3482" y="3678"/>
                    </a:lnTo>
                    <a:lnTo>
                      <a:pt x="3208" y="3522"/>
                    </a:lnTo>
                    <a:lnTo>
                      <a:pt x="3052" y="3482"/>
                    </a:lnTo>
                    <a:lnTo>
                      <a:pt x="2895" y="3443"/>
                    </a:lnTo>
                    <a:lnTo>
                      <a:pt x="2739" y="3443"/>
                    </a:lnTo>
                    <a:lnTo>
                      <a:pt x="2621" y="3482"/>
                    </a:lnTo>
                    <a:lnTo>
                      <a:pt x="2582" y="3522"/>
                    </a:lnTo>
                    <a:lnTo>
                      <a:pt x="2543" y="3561"/>
                    </a:lnTo>
                    <a:lnTo>
                      <a:pt x="2582" y="3756"/>
                    </a:lnTo>
                    <a:lnTo>
                      <a:pt x="2699" y="3913"/>
                    </a:lnTo>
                    <a:lnTo>
                      <a:pt x="2817" y="4069"/>
                    </a:lnTo>
                    <a:lnTo>
                      <a:pt x="2973" y="4187"/>
                    </a:lnTo>
                    <a:lnTo>
                      <a:pt x="2934" y="4226"/>
                    </a:lnTo>
                    <a:lnTo>
                      <a:pt x="2034" y="3795"/>
                    </a:lnTo>
                    <a:lnTo>
                      <a:pt x="1604" y="3561"/>
                    </a:lnTo>
                    <a:lnTo>
                      <a:pt x="1408" y="3404"/>
                    </a:lnTo>
                    <a:lnTo>
                      <a:pt x="1213" y="3209"/>
                    </a:lnTo>
                    <a:lnTo>
                      <a:pt x="1017" y="2935"/>
                    </a:lnTo>
                    <a:lnTo>
                      <a:pt x="822" y="2583"/>
                    </a:lnTo>
                    <a:lnTo>
                      <a:pt x="665" y="2191"/>
                    </a:lnTo>
                    <a:lnTo>
                      <a:pt x="587" y="1800"/>
                    </a:lnTo>
                    <a:lnTo>
                      <a:pt x="548" y="1370"/>
                    </a:lnTo>
                    <a:lnTo>
                      <a:pt x="587" y="1213"/>
                    </a:lnTo>
                    <a:lnTo>
                      <a:pt x="626" y="1018"/>
                    </a:lnTo>
                    <a:lnTo>
                      <a:pt x="743" y="861"/>
                    </a:lnTo>
                    <a:lnTo>
                      <a:pt x="861" y="705"/>
                    </a:lnTo>
                    <a:lnTo>
                      <a:pt x="1017" y="587"/>
                    </a:lnTo>
                    <a:lnTo>
                      <a:pt x="1213" y="509"/>
                    </a:lnTo>
                    <a:lnTo>
                      <a:pt x="1252" y="470"/>
                    </a:lnTo>
                    <a:lnTo>
                      <a:pt x="1291" y="392"/>
                    </a:lnTo>
                    <a:lnTo>
                      <a:pt x="1330" y="353"/>
                    </a:lnTo>
                    <a:lnTo>
                      <a:pt x="1291" y="274"/>
                    </a:lnTo>
                    <a:lnTo>
                      <a:pt x="1252" y="157"/>
                    </a:lnTo>
                    <a:lnTo>
                      <a:pt x="1213" y="79"/>
                    </a:lnTo>
                    <a:lnTo>
                      <a:pt x="1135" y="40"/>
                    </a:lnTo>
                    <a:lnTo>
                      <a:pt x="101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1021" name="Google Shape;1021;p65"/>
          <p:cNvSpPr/>
          <p:nvPr/>
        </p:nvSpPr>
        <p:spPr>
          <a:xfrm>
            <a:off x="278207" y="4199237"/>
            <a:ext cx="885003" cy="867599"/>
          </a:xfrm>
          <a:custGeom>
            <a:avLst/>
            <a:gdLst/>
            <a:ahLst/>
            <a:cxnLst/>
            <a:rect l="l" t="t" r="r" b="b"/>
            <a:pathLst>
              <a:path w="20059" h="19666" extrusionOk="0">
                <a:moveTo>
                  <a:pt x="9265" y="1"/>
                </a:moveTo>
                <a:lnTo>
                  <a:pt x="9177" y="88"/>
                </a:lnTo>
                <a:lnTo>
                  <a:pt x="9090" y="132"/>
                </a:lnTo>
                <a:lnTo>
                  <a:pt x="9003" y="219"/>
                </a:lnTo>
                <a:lnTo>
                  <a:pt x="8566" y="1137"/>
                </a:lnTo>
                <a:lnTo>
                  <a:pt x="8172" y="2098"/>
                </a:lnTo>
                <a:lnTo>
                  <a:pt x="7779" y="3016"/>
                </a:lnTo>
                <a:lnTo>
                  <a:pt x="7473" y="3978"/>
                </a:lnTo>
                <a:lnTo>
                  <a:pt x="7167" y="4939"/>
                </a:lnTo>
                <a:lnTo>
                  <a:pt x="6905" y="5900"/>
                </a:lnTo>
                <a:lnTo>
                  <a:pt x="6687" y="6905"/>
                </a:lnTo>
                <a:lnTo>
                  <a:pt x="6468" y="7910"/>
                </a:lnTo>
                <a:lnTo>
                  <a:pt x="6468" y="7998"/>
                </a:lnTo>
                <a:lnTo>
                  <a:pt x="5725" y="8042"/>
                </a:lnTo>
                <a:lnTo>
                  <a:pt x="4939" y="8085"/>
                </a:lnTo>
                <a:lnTo>
                  <a:pt x="3365" y="8304"/>
                </a:lnTo>
                <a:lnTo>
                  <a:pt x="1836" y="8566"/>
                </a:lnTo>
                <a:lnTo>
                  <a:pt x="306" y="8916"/>
                </a:lnTo>
                <a:lnTo>
                  <a:pt x="175" y="9003"/>
                </a:lnTo>
                <a:lnTo>
                  <a:pt x="88" y="9090"/>
                </a:lnTo>
                <a:lnTo>
                  <a:pt x="1" y="9178"/>
                </a:lnTo>
                <a:lnTo>
                  <a:pt x="1" y="9309"/>
                </a:lnTo>
                <a:lnTo>
                  <a:pt x="1" y="9484"/>
                </a:lnTo>
                <a:lnTo>
                  <a:pt x="44" y="9615"/>
                </a:lnTo>
                <a:lnTo>
                  <a:pt x="132" y="9702"/>
                </a:lnTo>
                <a:lnTo>
                  <a:pt x="219" y="9789"/>
                </a:lnTo>
                <a:lnTo>
                  <a:pt x="1399" y="10532"/>
                </a:lnTo>
                <a:lnTo>
                  <a:pt x="2011" y="10838"/>
                </a:lnTo>
                <a:lnTo>
                  <a:pt x="2623" y="11144"/>
                </a:lnTo>
                <a:lnTo>
                  <a:pt x="3234" y="11363"/>
                </a:lnTo>
                <a:lnTo>
                  <a:pt x="3846" y="11581"/>
                </a:lnTo>
                <a:lnTo>
                  <a:pt x="4152" y="11712"/>
                </a:lnTo>
                <a:lnTo>
                  <a:pt x="4458" y="11843"/>
                </a:lnTo>
                <a:lnTo>
                  <a:pt x="4676" y="12018"/>
                </a:lnTo>
                <a:lnTo>
                  <a:pt x="4851" y="12237"/>
                </a:lnTo>
                <a:lnTo>
                  <a:pt x="4939" y="12368"/>
                </a:lnTo>
                <a:lnTo>
                  <a:pt x="5026" y="12543"/>
                </a:lnTo>
                <a:lnTo>
                  <a:pt x="5070" y="12936"/>
                </a:lnTo>
                <a:lnTo>
                  <a:pt x="5070" y="13329"/>
                </a:lnTo>
                <a:lnTo>
                  <a:pt x="5026" y="13810"/>
                </a:lnTo>
                <a:lnTo>
                  <a:pt x="4895" y="14684"/>
                </a:lnTo>
                <a:lnTo>
                  <a:pt x="4764" y="15470"/>
                </a:lnTo>
                <a:lnTo>
                  <a:pt x="4414" y="19185"/>
                </a:lnTo>
                <a:lnTo>
                  <a:pt x="4414" y="19360"/>
                </a:lnTo>
                <a:lnTo>
                  <a:pt x="4502" y="19491"/>
                </a:lnTo>
                <a:lnTo>
                  <a:pt x="4589" y="19578"/>
                </a:lnTo>
                <a:lnTo>
                  <a:pt x="4720" y="19622"/>
                </a:lnTo>
                <a:lnTo>
                  <a:pt x="4851" y="19665"/>
                </a:lnTo>
                <a:lnTo>
                  <a:pt x="5026" y="19665"/>
                </a:lnTo>
                <a:lnTo>
                  <a:pt x="5157" y="19622"/>
                </a:lnTo>
                <a:lnTo>
                  <a:pt x="5288" y="19534"/>
                </a:lnTo>
                <a:lnTo>
                  <a:pt x="9352" y="15339"/>
                </a:lnTo>
                <a:lnTo>
                  <a:pt x="9352" y="15296"/>
                </a:lnTo>
                <a:lnTo>
                  <a:pt x="10051" y="15776"/>
                </a:lnTo>
                <a:lnTo>
                  <a:pt x="10751" y="16213"/>
                </a:lnTo>
                <a:lnTo>
                  <a:pt x="12236" y="17087"/>
                </a:lnTo>
                <a:lnTo>
                  <a:pt x="13722" y="17830"/>
                </a:lnTo>
                <a:lnTo>
                  <a:pt x="15252" y="18573"/>
                </a:lnTo>
                <a:lnTo>
                  <a:pt x="15383" y="18573"/>
                </a:lnTo>
                <a:lnTo>
                  <a:pt x="15514" y="18617"/>
                </a:lnTo>
                <a:lnTo>
                  <a:pt x="15645" y="18573"/>
                </a:lnTo>
                <a:lnTo>
                  <a:pt x="15732" y="18529"/>
                </a:lnTo>
                <a:lnTo>
                  <a:pt x="15863" y="18486"/>
                </a:lnTo>
                <a:lnTo>
                  <a:pt x="15907" y="18398"/>
                </a:lnTo>
                <a:lnTo>
                  <a:pt x="15951" y="18267"/>
                </a:lnTo>
                <a:lnTo>
                  <a:pt x="15951" y="18136"/>
                </a:lnTo>
                <a:lnTo>
                  <a:pt x="15863" y="17393"/>
                </a:lnTo>
                <a:lnTo>
                  <a:pt x="15732" y="16650"/>
                </a:lnTo>
                <a:lnTo>
                  <a:pt x="15558" y="15951"/>
                </a:lnTo>
                <a:lnTo>
                  <a:pt x="15339" y="15252"/>
                </a:lnTo>
                <a:lnTo>
                  <a:pt x="15164" y="14771"/>
                </a:lnTo>
                <a:lnTo>
                  <a:pt x="14946" y="14291"/>
                </a:lnTo>
                <a:lnTo>
                  <a:pt x="14552" y="13504"/>
                </a:lnTo>
                <a:lnTo>
                  <a:pt x="14421" y="13111"/>
                </a:lnTo>
                <a:lnTo>
                  <a:pt x="14378" y="12674"/>
                </a:lnTo>
                <a:lnTo>
                  <a:pt x="14378" y="12193"/>
                </a:lnTo>
                <a:lnTo>
                  <a:pt x="14465" y="11669"/>
                </a:lnTo>
                <a:lnTo>
                  <a:pt x="14596" y="11188"/>
                </a:lnTo>
                <a:lnTo>
                  <a:pt x="14815" y="10751"/>
                </a:lnTo>
                <a:lnTo>
                  <a:pt x="15077" y="10314"/>
                </a:lnTo>
                <a:lnTo>
                  <a:pt x="15339" y="9877"/>
                </a:lnTo>
                <a:lnTo>
                  <a:pt x="15645" y="9484"/>
                </a:lnTo>
                <a:lnTo>
                  <a:pt x="15995" y="9047"/>
                </a:lnTo>
                <a:lnTo>
                  <a:pt x="16781" y="8260"/>
                </a:lnTo>
                <a:lnTo>
                  <a:pt x="17568" y="7473"/>
                </a:lnTo>
                <a:lnTo>
                  <a:pt x="18398" y="6731"/>
                </a:lnTo>
                <a:lnTo>
                  <a:pt x="19185" y="6031"/>
                </a:lnTo>
                <a:lnTo>
                  <a:pt x="19884" y="5332"/>
                </a:lnTo>
                <a:lnTo>
                  <a:pt x="20015" y="5201"/>
                </a:lnTo>
                <a:lnTo>
                  <a:pt x="20059" y="5026"/>
                </a:lnTo>
                <a:lnTo>
                  <a:pt x="20015" y="4895"/>
                </a:lnTo>
                <a:lnTo>
                  <a:pt x="19971" y="4764"/>
                </a:lnTo>
                <a:lnTo>
                  <a:pt x="19840" y="4633"/>
                </a:lnTo>
                <a:lnTo>
                  <a:pt x="19709" y="4546"/>
                </a:lnTo>
                <a:lnTo>
                  <a:pt x="19578" y="4502"/>
                </a:lnTo>
                <a:lnTo>
                  <a:pt x="19403" y="4502"/>
                </a:lnTo>
                <a:lnTo>
                  <a:pt x="11974" y="6381"/>
                </a:lnTo>
                <a:lnTo>
                  <a:pt x="11581" y="4808"/>
                </a:lnTo>
                <a:lnTo>
                  <a:pt x="11056" y="3235"/>
                </a:lnTo>
                <a:lnTo>
                  <a:pt x="10488" y="1705"/>
                </a:lnTo>
                <a:lnTo>
                  <a:pt x="9789" y="219"/>
                </a:lnTo>
                <a:lnTo>
                  <a:pt x="9746" y="132"/>
                </a:lnTo>
                <a:lnTo>
                  <a:pt x="9614" y="45"/>
                </a:lnTo>
                <a:lnTo>
                  <a:pt x="9527" y="1"/>
                </a:ln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022" name="Google Shape;1022;p65"/>
          <p:cNvGrpSpPr/>
          <p:nvPr/>
        </p:nvGrpSpPr>
        <p:grpSpPr>
          <a:xfrm rot="-627680">
            <a:off x="10595363" y="3052408"/>
            <a:ext cx="1164124" cy="1140181"/>
            <a:chOff x="268045" y="273580"/>
            <a:chExt cx="1106276" cy="1083523"/>
          </a:xfrm>
        </p:grpSpPr>
        <p:sp>
          <p:nvSpPr>
            <p:cNvPr id="1023" name="Google Shape;1023;p65"/>
            <p:cNvSpPr/>
            <p:nvPr/>
          </p:nvSpPr>
          <p:spPr>
            <a:xfrm>
              <a:off x="472175" y="633300"/>
              <a:ext cx="649800" cy="3843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4" name="Google Shape;1024;p65"/>
            <p:cNvSpPr/>
            <p:nvPr/>
          </p:nvSpPr>
          <p:spPr>
            <a:xfrm rot="3294332">
              <a:off x="451601" y="398997"/>
              <a:ext cx="739164" cy="832689"/>
            </a:xfrm>
            <a:custGeom>
              <a:avLst/>
              <a:gdLst/>
              <a:ahLst/>
              <a:cxnLst/>
              <a:rect l="l" t="t" r="r" b="b"/>
              <a:pathLst>
                <a:path w="12677" h="14281" extrusionOk="0">
                  <a:moveTo>
                    <a:pt x="8216" y="2270"/>
                  </a:moveTo>
                  <a:lnTo>
                    <a:pt x="8725" y="2700"/>
                  </a:lnTo>
                  <a:lnTo>
                    <a:pt x="9273" y="3091"/>
                  </a:lnTo>
                  <a:lnTo>
                    <a:pt x="9820" y="3483"/>
                  </a:lnTo>
                  <a:lnTo>
                    <a:pt x="10368" y="3874"/>
                  </a:lnTo>
                  <a:lnTo>
                    <a:pt x="10955" y="4148"/>
                  </a:lnTo>
                  <a:lnTo>
                    <a:pt x="11229" y="4304"/>
                  </a:lnTo>
                  <a:lnTo>
                    <a:pt x="11502" y="4500"/>
                  </a:lnTo>
                  <a:lnTo>
                    <a:pt x="11659" y="4656"/>
                  </a:lnTo>
                  <a:lnTo>
                    <a:pt x="11776" y="4813"/>
                  </a:lnTo>
                  <a:lnTo>
                    <a:pt x="11855" y="5008"/>
                  </a:lnTo>
                  <a:lnTo>
                    <a:pt x="11855" y="5165"/>
                  </a:lnTo>
                  <a:lnTo>
                    <a:pt x="11815" y="5321"/>
                  </a:lnTo>
                  <a:lnTo>
                    <a:pt x="11737" y="5478"/>
                  </a:lnTo>
                  <a:lnTo>
                    <a:pt x="11542" y="5791"/>
                  </a:lnTo>
                  <a:lnTo>
                    <a:pt x="11502" y="5673"/>
                  </a:lnTo>
                  <a:lnTo>
                    <a:pt x="11424" y="5595"/>
                  </a:lnTo>
                  <a:lnTo>
                    <a:pt x="11346" y="5556"/>
                  </a:lnTo>
                  <a:lnTo>
                    <a:pt x="11229" y="5517"/>
                  </a:lnTo>
                  <a:lnTo>
                    <a:pt x="10955" y="5478"/>
                  </a:lnTo>
                  <a:lnTo>
                    <a:pt x="9233" y="5478"/>
                  </a:lnTo>
                  <a:lnTo>
                    <a:pt x="7747" y="5517"/>
                  </a:lnTo>
                  <a:lnTo>
                    <a:pt x="8216" y="2270"/>
                  </a:lnTo>
                  <a:close/>
                  <a:moveTo>
                    <a:pt x="6808" y="900"/>
                  </a:moveTo>
                  <a:lnTo>
                    <a:pt x="7316" y="1448"/>
                  </a:lnTo>
                  <a:lnTo>
                    <a:pt x="7864" y="1957"/>
                  </a:lnTo>
                  <a:lnTo>
                    <a:pt x="7395" y="4774"/>
                  </a:lnTo>
                  <a:lnTo>
                    <a:pt x="7277" y="5556"/>
                  </a:lnTo>
                  <a:lnTo>
                    <a:pt x="7160" y="5556"/>
                  </a:lnTo>
                  <a:lnTo>
                    <a:pt x="7121" y="5634"/>
                  </a:lnTo>
                  <a:lnTo>
                    <a:pt x="7160" y="5713"/>
                  </a:lnTo>
                  <a:lnTo>
                    <a:pt x="7199" y="5713"/>
                  </a:lnTo>
                  <a:lnTo>
                    <a:pt x="7238" y="5752"/>
                  </a:lnTo>
                  <a:lnTo>
                    <a:pt x="7121" y="6417"/>
                  </a:lnTo>
                  <a:lnTo>
                    <a:pt x="7003" y="6808"/>
                  </a:lnTo>
                  <a:lnTo>
                    <a:pt x="6886" y="7160"/>
                  </a:lnTo>
                  <a:lnTo>
                    <a:pt x="6651" y="7434"/>
                  </a:lnTo>
                  <a:lnTo>
                    <a:pt x="6338" y="7747"/>
                  </a:lnTo>
                  <a:lnTo>
                    <a:pt x="5086" y="8725"/>
                  </a:lnTo>
                  <a:lnTo>
                    <a:pt x="3795" y="9664"/>
                  </a:lnTo>
                  <a:lnTo>
                    <a:pt x="2817" y="10290"/>
                  </a:lnTo>
                  <a:lnTo>
                    <a:pt x="2309" y="10603"/>
                  </a:lnTo>
                  <a:lnTo>
                    <a:pt x="1839" y="10955"/>
                  </a:lnTo>
                  <a:lnTo>
                    <a:pt x="744" y="10251"/>
                  </a:lnTo>
                  <a:lnTo>
                    <a:pt x="2191" y="7864"/>
                  </a:lnTo>
                  <a:lnTo>
                    <a:pt x="3678" y="5517"/>
                  </a:lnTo>
                  <a:lnTo>
                    <a:pt x="5204" y="3209"/>
                  </a:lnTo>
                  <a:lnTo>
                    <a:pt x="6808" y="900"/>
                  </a:lnTo>
                  <a:close/>
                  <a:moveTo>
                    <a:pt x="3991" y="10055"/>
                  </a:moveTo>
                  <a:lnTo>
                    <a:pt x="4147" y="10525"/>
                  </a:lnTo>
                  <a:lnTo>
                    <a:pt x="4304" y="10994"/>
                  </a:lnTo>
                  <a:lnTo>
                    <a:pt x="4656" y="11894"/>
                  </a:lnTo>
                  <a:lnTo>
                    <a:pt x="5126" y="13107"/>
                  </a:lnTo>
                  <a:lnTo>
                    <a:pt x="4578" y="12715"/>
                  </a:lnTo>
                  <a:lnTo>
                    <a:pt x="3209" y="11855"/>
                  </a:lnTo>
                  <a:lnTo>
                    <a:pt x="2152" y="11151"/>
                  </a:lnTo>
                  <a:lnTo>
                    <a:pt x="2622" y="10916"/>
                  </a:lnTo>
                  <a:lnTo>
                    <a:pt x="3091" y="10642"/>
                  </a:lnTo>
                  <a:lnTo>
                    <a:pt x="3991" y="10055"/>
                  </a:lnTo>
                  <a:close/>
                  <a:moveTo>
                    <a:pt x="10681" y="5752"/>
                  </a:moveTo>
                  <a:lnTo>
                    <a:pt x="10994" y="5791"/>
                  </a:lnTo>
                  <a:lnTo>
                    <a:pt x="11190" y="5869"/>
                  </a:lnTo>
                  <a:lnTo>
                    <a:pt x="11268" y="5908"/>
                  </a:lnTo>
                  <a:lnTo>
                    <a:pt x="11268" y="5986"/>
                  </a:lnTo>
                  <a:lnTo>
                    <a:pt x="11307" y="6026"/>
                  </a:lnTo>
                  <a:lnTo>
                    <a:pt x="11346" y="6065"/>
                  </a:lnTo>
                  <a:lnTo>
                    <a:pt x="11307" y="6104"/>
                  </a:lnTo>
                  <a:lnTo>
                    <a:pt x="9507" y="8686"/>
                  </a:lnTo>
                  <a:lnTo>
                    <a:pt x="7786" y="11111"/>
                  </a:lnTo>
                  <a:lnTo>
                    <a:pt x="6925" y="12324"/>
                  </a:lnTo>
                  <a:lnTo>
                    <a:pt x="6690" y="12676"/>
                  </a:lnTo>
                  <a:lnTo>
                    <a:pt x="6417" y="13068"/>
                  </a:lnTo>
                  <a:lnTo>
                    <a:pt x="6260" y="13224"/>
                  </a:lnTo>
                  <a:lnTo>
                    <a:pt x="6104" y="13341"/>
                  </a:lnTo>
                  <a:lnTo>
                    <a:pt x="5908" y="13420"/>
                  </a:lnTo>
                  <a:lnTo>
                    <a:pt x="5751" y="13420"/>
                  </a:lnTo>
                  <a:lnTo>
                    <a:pt x="5595" y="13380"/>
                  </a:lnTo>
                  <a:lnTo>
                    <a:pt x="4813" y="11542"/>
                  </a:lnTo>
                  <a:lnTo>
                    <a:pt x="4500" y="10720"/>
                  </a:lnTo>
                  <a:lnTo>
                    <a:pt x="4343" y="10329"/>
                  </a:lnTo>
                  <a:lnTo>
                    <a:pt x="4187" y="9938"/>
                  </a:lnTo>
                  <a:lnTo>
                    <a:pt x="4343" y="9820"/>
                  </a:lnTo>
                  <a:lnTo>
                    <a:pt x="5634" y="8881"/>
                  </a:lnTo>
                  <a:lnTo>
                    <a:pt x="6299" y="8412"/>
                  </a:lnTo>
                  <a:lnTo>
                    <a:pt x="6886" y="7903"/>
                  </a:lnTo>
                  <a:lnTo>
                    <a:pt x="7121" y="7669"/>
                  </a:lnTo>
                  <a:lnTo>
                    <a:pt x="7277" y="7434"/>
                  </a:lnTo>
                  <a:lnTo>
                    <a:pt x="7395" y="7160"/>
                  </a:lnTo>
                  <a:lnTo>
                    <a:pt x="7512" y="6925"/>
                  </a:lnTo>
                  <a:lnTo>
                    <a:pt x="7629" y="6338"/>
                  </a:lnTo>
                  <a:lnTo>
                    <a:pt x="7708" y="5752"/>
                  </a:lnTo>
                  <a:lnTo>
                    <a:pt x="9233" y="5791"/>
                  </a:lnTo>
                  <a:lnTo>
                    <a:pt x="9703" y="5791"/>
                  </a:lnTo>
                  <a:lnTo>
                    <a:pt x="10368" y="5752"/>
                  </a:lnTo>
                  <a:close/>
                  <a:moveTo>
                    <a:pt x="6730" y="1"/>
                  </a:moveTo>
                  <a:lnTo>
                    <a:pt x="6573" y="40"/>
                  </a:lnTo>
                  <a:lnTo>
                    <a:pt x="6456" y="157"/>
                  </a:lnTo>
                  <a:lnTo>
                    <a:pt x="4773" y="2622"/>
                  </a:lnTo>
                  <a:lnTo>
                    <a:pt x="3130" y="5165"/>
                  </a:lnTo>
                  <a:lnTo>
                    <a:pt x="1565" y="7708"/>
                  </a:lnTo>
                  <a:lnTo>
                    <a:pt x="40" y="10290"/>
                  </a:lnTo>
                  <a:lnTo>
                    <a:pt x="1" y="10407"/>
                  </a:lnTo>
                  <a:lnTo>
                    <a:pt x="40" y="10525"/>
                  </a:lnTo>
                  <a:lnTo>
                    <a:pt x="79" y="10720"/>
                  </a:lnTo>
                  <a:lnTo>
                    <a:pt x="118" y="10798"/>
                  </a:lnTo>
                  <a:lnTo>
                    <a:pt x="196" y="10838"/>
                  </a:lnTo>
                  <a:lnTo>
                    <a:pt x="3404" y="12911"/>
                  </a:lnTo>
                  <a:lnTo>
                    <a:pt x="5047" y="13928"/>
                  </a:lnTo>
                  <a:lnTo>
                    <a:pt x="5282" y="14085"/>
                  </a:lnTo>
                  <a:lnTo>
                    <a:pt x="5478" y="14163"/>
                  </a:lnTo>
                  <a:lnTo>
                    <a:pt x="5751" y="14241"/>
                  </a:lnTo>
                  <a:lnTo>
                    <a:pt x="5986" y="14280"/>
                  </a:lnTo>
                  <a:lnTo>
                    <a:pt x="6182" y="14241"/>
                  </a:lnTo>
                  <a:lnTo>
                    <a:pt x="6338" y="14163"/>
                  </a:lnTo>
                  <a:lnTo>
                    <a:pt x="6612" y="14006"/>
                  </a:lnTo>
                  <a:lnTo>
                    <a:pt x="6886" y="13772"/>
                  </a:lnTo>
                  <a:lnTo>
                    <a:pt x="7160" y="13459"/>
                  </a:lnTo>
                  <a:lnTo>
                    <a:pt x="7590" y="12833"/>
                  </a:lnTo>
                  <a:lnTo>
                    <a:pt x="7942" y="12246"/>
                  </a:lnTo>
                  <a:lnTo>
                    <a:pt x="10094" y="9194"/>
                  </a:lnTo>
                  <a:lnTo>
                    <a:pt x="11190" y="7669"/>
                  </a:lnTo>
                  <a:lnTo>
                    <a:pt x="12246" y="6143"/>
                  </a:lnTo>
                  <a:lnTo>
                    <a:pt x="12402" y="5908"/>
                  </a:lnTo>
                  <a:lnTo>
                    <a:pt x="12520" y="5634"/>
                  </a:lnTo>
                  <a:lnTo>
                    <a:pt x="12637" y="5360"/>
                  </a:lnTo>
                  <a:lnTo>
                    <a:pt x="12676" y="5087"/>
                  </a:lnTo>
                  <a:lnTo>
                    <a:pt x="12676" y="4813"/>
                  </a:lnTo>
                  <a:lnTo>
                    <a:pt x="12598" y="4539"/>
                  </a:lnTo>
                  <a:lnTo>
                    <a:pt x="12481" y="4304"/>
                  </a:lnTo>
                  <a:lnTo>
                    <a:pt x="12246" y="4069"/>
                  </a:lnTo>
                  <a:lnTo>
                    <a:pt x="11972" y="3874"/>
                  </a:lnTo>
                  <a:lnTo>
                    <a:pt x="11698" y="3717"/>
                  </a:lnTo>
                  <a:lnTo>
                    <a:pt x="11111" y="3404"/>
                  </a:lnTo>
                  <a:lnTo>
                    <a:pt x="10329" y="2935"/>
                  </a:lnTo>
                  <a:lnTo>
                    <a:pt x="9585" y="2426"/>
                  </a:lnTo>
                  <a:lnTo>
                    <a:pt x="8920" y="1918"/>
                  </a:lnTo>
                  <a:lnTo>
                    <a:pt x="8255" y="1331"/>
                  </a:lnTo>
                  <a:lnTo>
                    <a:pt x="7629" y="705"/>
                  </a:lnTo>
                  <a:lnTo>
                    <a:pt x="7003" y="79"/>
                  </a:lnTo>
                  <a:lnTo>
                    <a:pt x="6964" y="40"/>
                  </a:lnTo>
                  <a:lnTo>
                    <a:pt x="68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5" name="Google Shape;301;p40">
            <a:extLst>
              <a:ext uri="{FF2B5EF4-FFF2-40B4-BE49-F238E27FC236}">
                <a16:creationId xmlns:a16="http://schemas.microsoft.com/office/drawing/2014/main" id="{A3D35008-6EF7-3CB1-B627-021F54D0CA6E}"/>
              </a:ext>
            </a:extLst>
          </p:cNvPr>
          <p:cNvSpPr txBox="1">
            <a:spLocks/>
          </p:cNvSpPr>
          <p:nvPr/>
        </p:nvSpPr>
        <p:spPr>
          <a:xfrm>
            <a:off x="960000" y="1777604"/>
            <a:ext cx="5449200" cy="256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u-RU" kern="0" dirty="0">
              <a:latin typeface="Franklin Gothic Medium" panose="020B0603020102020204" pitchFamily="34" charset="0"/>
            </a:endParaRPr>
          </a:p>
        </p:txBody>
      </p:sp>
      <p:sp>
        <p:nvSpPr>
          <p:cNvPr id="10" name="Google Shape;301;p40">
            <a:extLst>
              <a:ext uri="{FF2B5EF4-FFF2-40B4-BE49-F238E27FC236}">
                <a16:creationId xmlns:a16="http://schemas.microsoft.com/office/drawing/2014/main" id="{AB3C3D74-F1BA-2C9C-7055-85F588EA7577}"/>
              </a:ext>
            </a:extLst>
          </p:cNvPr>
          <p:cNvSpPr txBox="1">
            <a:spLocks/>
          </p:cNvSpPr>
          <p:nvPr/>
        </p:nvSpPr>
        <p:spPr>
          <a:xfrm>
            <a:off x="894955" y="1074693"/>
            <a:ext cx="4472176" cy="256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u-RU" kern="0" dirty="0">
              <a:latin typeface="Franklin Gothic Medium" panose="020B0603020102020204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10E0CF2-362C-9F72-89EB-3F28CDFA8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465" y="99391"/>
            <a:ext cx="4782664" cy="6858000"/>
          </a:xfrm>
          <a:prstGeom prst="rect">
            <a:avLst/>
          </a:prstGeom>
        </p:spPr>
      </p:pic>
      <p:sp>
        <p:nvSpPr>
          <p:cNvPr id="13" name="Google Shape;302;p40">
            <a:extLst>
              <a:ext uri="{FF2B5EF4-FFF2-40B4-BE49-F238E27FC236}">
                <a16:creationId xmlns:a16="http://schemas.microsoft.com/office/drawing/2014/main" id="{4874D40B-C595-53FB-B849-1A30E98CA62E}"/>
              </a:ext>
            </a:extLst>
          </p:cNvPr>
          <p:cNvSpPr txBox="1">
            <a:spLocks/>
          </p:cNvSpPr>
          <p:nvPr/>
        </p:nvSpPr>
        <p:spPr>
          <a:xfrm>
            <a:off x="1294107" y="495694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ru-RU" kern="0" dirty="0">
                <a:latin typeface="Franklin Gothic Heavy" panose="020B0903020102020204" pitchFamily="34" charset="0"/>
              </a:rPr>
              <a:t>Поиск центров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9AB8C7-DF6F-E50B-B249-55205F5A6CA6}"/>
              </a:ext>
            </a:extLst>
          </p:cNvPr>
          <p:cNvSpPr txBox="1"/>
          <p:nvPr/>
        </p:nvSpPr>
        <p:spPr>
          <a:xfrm>
            <a:off x="1294107" y="1666343"/>
            <a:ext cx="5661461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dirty="0">
                <a:solidFill>
                  <a:schemeClr val="bg1"/>
                </a:solidFill>
                <a:latin typeface="Franklin Gothic Medium" panose="020B0603020102020204" pitchFamily="34" charset="0"/>
              </a:rPr>
              <a:t>Функция </a:t>
            </a:r>
            <a:r>
              <a:rPr lang="ru-RU" dirty="0" err="1">
                <a:latin typeface="Franklin Gothic Medium" panose="020B0603020102020204" pitchFamily="34" charset="0"/>
              </a:rPr>
              <a:t>findTreeCenter</a:t>
            </a:r>
            <a:r>
              <a:rPr lang="ru-RU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принимает в качестве входных данных дерево, хранящееся в переменной </a:t>
            </a:r>
            <a:r>
              <a:rPr lang="ru-RU" dirty="0" err="1">
                <a:latin typeface="Franklin Gothic Medium" panose="020B0603020102020204" pitchFamily="34" charset="0"/>
              </a:rPr>
              <a:t>tree</a:t>
            </a:r>
            <a:r>
              <a:rPr lang="ru-RU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в виде списка смежности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bg1"/>
                </a:solidFill>
                <a:latin typeface="Franklin Gothic Medium" panose="020B0603020102020204" pitchFamily="34" charset="0"/>
              </a:rPr>
              <a:t>переменная </a:t>
            </a:r>
            <a:r>
              <a:rPr lang="ru-RU" dirty="0" err="1">
                <a:latin typeface="Franklin Gothic Medium" panose="020B0603020102020204" pitchFamily="34" charset="0"/>
              </a:rPr>
              <a:t>vertex_count</a:t>
            </a:r>
            <a:r>
              <a:rPr lang="ru-RU" dirty="0">
                <a:latin typeface="Franklin Gothic Medium" panose="020B060302010202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Franklin Gothic Medium" panose="020B0603020102020204" pitchFamily="34" charset="0"/>
              </a:rPr>
              <a:t>- хранит количество вершин в дереве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bg1"/>
                </a:solidFill>
                <a:latin typeface="Franklin Gothic Medium" panose="020B0603020102020204" pitchFamily="34" charset="0"/>
              </a:rPr>
              <a:t>массив </a:t>
            </a:r>
            <a:r>
              <a:rPr lang="ru-RU" dirty="0" err="1">
                <a:latin typeface="Franklin Gothic Medium" panose="020B0603020102020204" pitchFamily="34" charset="0"/>
              </a:rPr>
              <a:t>degreee</a:t>
            </a:r>
            <a:r>
              <a:rPr lang="ru-RU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- это массив степеней каждой вершины (степень считается количеством связей одной вершины с другими)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bg1"/>
                </a:solidFill>
                <a:latin typeface="Franklin Gothic Medium" panose="020B0603020102020204" pitchFamily="34" charset="0"/>
              </a:rPr>
              <a:t>массив </a:t>
            </a:r>
            <a:r>
              <a:rPr lang="ru-RU" dirty="0" err="1">
                <a:latin typeface="Franklin Gothic Medium" panose="020B0603020102020204" pitchFamily="34" charset="0"/>
              </a:rPr>
              <a:t>leaves</a:t>
            </a:r>
            <a:r>
              <a:rPr lang="ru-RU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- в нем будем сохранять листья</a:t>
            </a:r>
          </a:p>
          <a:p>
            <a:pPr>
              <a:spcAft>
                <a:spcPts val="600"/>
              </a:spcAft>
            </a:pPr>
            <a:r>
              <a:rPr lang="ru-RU" dirty="0">
                <a:solidFill>
                  <a:schemeClr val="bg1"/>
                </a:solidFill>
                <a:latin typeface="Franklin Gothic Medium" panose="020B0603020102020204" pitchFamily="34" charset="0"/>
              </a:rPr>
              <a:t>Первым циклом мы просматриваем список смежности и подсчитываем количество ребер выходящие из каждого узла.</a:t>
            </a:r>
          </a:p>
        </p:txBody>
      </p:sp>
    </p:spTree>
    <p:extLst>
      <p:ext uri="{BB962C8B-B14F-4D97-AF65-F5344CB8AC3E}">
        <p14:creationId xmlns:p14="http://schemas.microsoft.com/office/powerpoint/2010/main" val="1495573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5" name="Google Shape;1015;p65"/>
          <p:cNvGrpSpPr/>
          <p:nvPr/>
        </p:nvGrpSpPr>
        <p:grpSpPr>
          <a:xfrm>
            <a:off x="10416934" y="1186618"/>
            <a:ext cx="581637" cy="572303"/>
            <a:chOff x="8361925" y="1545750"/>
            <a:chExt cx="436228" cy="429227"/>
          </a:xfrm>
        </p:grpSpPr>
        <p:sp>
          <p:nvSpPr>
            <p:cNvPr id="1016" name="Google Shape;1016;p65"/>
            <p:cNvSpPr/>
            <p:nvPr/>
          </p:nvSpPr>
          <p:spPr>
            <a:xfrm>
              <a:off x="8392282" y="1565837"/>
              <a:ext cx="372300" cy="372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017" name="Google Shape;1017;p65"/>
            <p:cNvGrpSpPr/>
            <p:nvPr/>
          </p:nvGrpSpPr>
          <p:grpSpPr>
            <a:xfrm>
              <a:off x="8361925" y="1545750"/>
              <a:ext cx="436228" cy="429227"/>
              <a:chOff x="1943175" y="1134600"/>
              <a:chExt cx="436228" cy="429227"/>
            </a:xfrm>
          </p:grpSpPr>
          <p:sp>
            <p:nvSpPr>
              <p:cNvPr id="1018" name="Google Shape;1018;p65"/>
              <p:cNvSpPr/>
              <p:nvPr/>
            </p:nvSpPr>
            <p:spPr>
              <a:xfrm>
                <a:off x="1943175" y="1134600"/>
                <a:ext cx="436228" cy="429227"/>
              </a:xfrm>
              <a:custGeom>
                <a:avLst/>
                <a:gdLst/>
                <a:ahLst/>
                <a:cxnLst/>
                <a:rect l="l" t="t" r="r" b="b"/>
                <a:pathLst>
                  <a:path w="9782" h="9625" extrusionOk="0">
                    <a:moveTo>
                      <a:pt x="4970" y="861"/>
                    </a:moveTo>
                    <a:lnTo>
                      <a:pt x="5322" y="900"/>
                    </a:lnTo>
                    <a:lnTo>
                      <a:pt x="5674" y="978"/>
                    </a:lnTo>
                    <a:lnTo>
                      <a:pt x="6026" y="1056"/>
                    </a:lnTo>
                    <a:lnTo>
                      <a:pt x="6378" y="1174"/>
                    </a:lnTo>
                    <a:lnTo>
                      <a:pt x="6730" y="1330"/>
                    </a:lnTo>
                    <a:lnTo>
                      <a:pt x="7043" y="1487"/>
                    </a:lnTo>
                    <a:lnTo>
                      <a:pt x="7356" y="1682"/>
                    </a:lnTo>
                    <a:lnTo>
                      <a:pt x="7669" y="1956"/>
                    </a:lnTo>
                    <a:lnTo>
                      <a:pt x="7982" y="2269"/>
                    </a:lnTo>
                    <a:lnTo>
                      <a:pt x="8256" y="2582"/>
                    </a:lnTo>
                    <a:lnTo>
                      <a:pt x="8451" y="2934"/>
                    </a:lnTo>
                    <a:lnTo>
                      <a:pt x="8647" y="3325"/>
                    </a:lnTo>
                    <a:lnTo>
                      <a:pt x="8804" y="3717"/>
                    </a:lnTo>
                    <a:lnTo>
                      <a:pt x="8882" y="4108"/>
                    </a:lnTo>
                    <a:lnTo>
                      <a:pt x="8882" y="4538"/>
                    </a:lnTo>
                    <a:lnTo>
                      <a:pt x="8843" y="4969"/>
                    </a:lnTo>
                    <a:lnTo>
                      <a:pt x="8725" y="5360"/>
                    </a:lnTo>
                    <a:lnTo>
                      <a:pt x="8608" y="5751"/>
                    </a:lnTo>
                    <a:lnTo>
                      <a:pt x="8412" y="6142"/>
                    </a:lnTo>
                    <a:lnTo>
                      <a:pt x="8178" y="6494"/>
                    </a:lnTo>
                    <a:lnTo>
                      <a:pt x="7943" y="6846"/>
                    </a:lnTo>
                    <a:lnTo>
                      <a:pt x="7669" y="7159"/>
                    </a:lnTo>
                    <a:lnTo>
                      <a:pt x="7356" y="7433"/>
                    </a:lnTo>
                    <a:lnTo>
                      <a:pt x="7004" y="7746"/>
                    </a:lnTo>
                    <a:lnTo>
                      <a:pt x="6613" y="8020"/>
                    </a:lnTo>
                    <a:lnTo>
                      <a:pt x="6221" y="8294"/>
                    </a:lnTo>
                    <a:lnTo>
                      <a:pt x="5752" y="8490"/>
                    </a:lnTo>
                    <a:lnTo>
                      <a:pt x="5322" y="8607"/>
                    </a:lnTo>
                    <a:lnTo>
                      <a:pt x="4852" y="8685"/>
                    </a:lnTo>
                    <a:lnTo>
                      <a:pt x="4383" y="8685"/>
                    </a:lnTo>
                    <a:lnTo>
                      <a:pt x="3913" y="8607"/>
                    </a:lnTo>
                    <a:lnTo>
                      <a:pt x="3483" y="8450"/>
                    </a:lnTo>
                    <a:lnTo>
                      <a:pt x="3092" y="8255"/>
                    </a:lnTo>
                    <a:lnTo>
                      <a:pt x="2740" y="7981"/>
                    </a:lnTo>
                    <a:lnTo>
                      <a:pt x="2387" y="7707"/>
                    </a:lnTo>
                    <a:lnTo>
                      <a:pt x="2074" y="7394"/>
                    </a:lnTo>
                    <a:lnTo>
                      <a:pt x="1801" y="7042"/>
                    </a:lnTo>
                    <a:lnTo>
                      <a:pt x="1527" y="6690"/>
                    </a:lnTo>
                    <a:lnTo>
                      <a:pt x="1331" y="6299"/>
                    </a:lnTo>
                    <a:lnTo>
                      <a:pt x="1175" y="5907"/>
                    </a:lnTo>
                    <a:lnTo>
                      <a:pt x="1057" y="5477"/>
                    </a:lnTo>
                    <a:lnTo>
                      <a:pt x="979" y="5086"/>
                    </a:lnTo>
                    <a:lnTo>
                      <a:pt x="940" y="4656"/>
                    </a:lnTo>
                    <a:lnTo>
                      <a:pt x="940" y="4225"/>
                    </a:lnTo>
                    <a:lnTo>
                      <a:pt x="1018" y="3795"/>
                    </a:lnTo>
                    <a:lnTo>
                      <a:pt x="1136" y="3404"/>
                    </a:lnTo>
                    <a:lnTo>
                      <a:pt x="1292" y="2973"/>
                    </a:lnTo>
                    <a:lnTo>
                      <a:pt x="1527" y="2543"/>
                    </a:lnTo>
                    <a:lnTo>
                      <a:pt x="1840" y="2152"/>
                    </a:lnTo>
                    <a:lnTo>
                      <a:pt x="2387" y="1721"/>
                    </a:lnTo>
                    <a:lnTo>
                      <a:pt x="2974" y="1369"/>
                    </a:lnTo>
                    <a:lnTo>
                      <a:pt x="3639" y="1056"/>
                    </a:lnTo>
                    <a:lnTo>
                      <a:pt x="4109" y="939"/>
                    </a:lnTo>
                    <a:lnTo>
                      <a:pt x="4578" y="900"/>
                    </a:lnTo>
                    <a:lnTo>
                      <a:pt x="4970" y="861"/>
                    </a:lnTo>
                    <a:close/>
                    <a:moveTo>
                      <a:pt x="4109" y="0"/>
                    </a:moveTo>
                    <a:lnTo>
                      <a:pt x="3718" y="78"/>
                    </a:lnTo>
                    <a:lnTo>
                      <a:pt x="3405" y="156"/>
                    </a:lnTo>
                    <a:lnTo>
                      <a:pt x="3053" y="235"/>
                    </a:lnTo>
                    <a:lnTo>
                      <a:pt x="2740" y="391"/>
                    </a:lnTo>
                    <a:lnTo>
                      <a:pt x="2427" y="548"/>
                    </a:lnTo>
                    <a:lnTo>
                      <a:pt x="2153" y="743"/>
                    </a:lnTo>
                    <a:lnTo>
                      <a:pt x="1683" y="1056"/>
                    </a:lnTo>
                    <a:lnTo>
                      <a:pt x="1292" y="1369"/>
                    </a:lnTo>
                    <a:lnTo>
                      <a:pt x="1018" y="1682"/>
                    </a:lnTo>
                    <a:lnTo>
                      <a:pt x="783" y="1995"/>
                    </a:lnTo>
                    <a:lnTo>
                      <a:pt x="588" y="2308"/>
                    </a:lnTo>
                    <a:lnTo>
                      <a:pt x="392" y="2660"/>
                    </a:lnTo>
                    <a:lnTo>
                      <a:pt x="236" y="3052"/>
                    </a:lnTo>
                    <a:lnTo>
                      <a:pt x="118" y="3443"/>
                    </a:lnTo>
                    <a:lnTo>
                      <a:pt x="40" y="3834"/>
                    </a:lnTo>
                    <a:lnTo>
                      <a:pt x="1" y="4225"/>
                    </a:lnTo>
                    <a:lnTo>
                      <a:pt x="1" y="4656"/>
                    </a:lnTo>
                    <a:lnTo>
                      <a:pt x="1" y="5086"/>
                    </a:lnTo>
                    <a:lnTo>
                      <a:pt x="79" y="5516"/>
                    </a:lnTo>
                    <a:lnTo>
                      <a:pt x="197" y="5947"/>
                    </a:lnTo>
                    <a:lnTo>
                      <a:pt x="314" y="6377"/>
                    </a:lnTo>
                    <a:lnTo>
                      <a:pt x="510" y="6768"/>
                    </a:lnTo>
                    <a:lnTo>
                      <a:pt x="705" y="7159"/>
                    </a:lnTo>
                    <a:lnTo>
                      <a:pt x="979" y="7551"/>
                    </a:lnTo>
                    <a:lnTo>
                      <a:pt x="1253" y="7903"/>
                    </a:lnTo>
                    <a:lnTo>
                      <a:pt x="1527" y="8216"/>
                    </a:lnTo>
                    <a:lnTo>
                      <a:pt x="1840" y="8529"/>
                    </a:lnTo>
                    <a:lnTo>
                      <a:pt x="2192" y="8803"/>
                    </a:lnTo>
                    <a:lnTo>
                      <a:pt x="2583" y="9037"/>
                    </a:lnTo>
                    <a:lnTo>
                      <a:pt x="2935" y="9233"/>
                    </a:lnTo>
                    <a:lnTo>
                      <a:pt x="3366" y="9389"/>
                    </a:lnTo>
                    <a:lnTo>
                      <a:pt x="3757" y="9546"/>
                    </a:lnTo>
                    <a:lnTo>
                      <a:pt x="4226" y="9624"/>
                    </a:lnTo>
                    <a:lnTo>
                      <a:pt x="5087" y="9624"/>
                    </a:lnTo>
                    <a:lnTo>
                      <a:pt x="5517" y="9546"/>
                    </a:lnTo>
                    <a:lnTo>
                      <a:pt x="5948" y="9428"/>
                    </a:lnTo>
                    <a:lnTo>
                      <a:pt x="6339" y="9272"/>
                    </a:lnTo>
                    <a:lnTo>
                      <a:pt x="6730" y="9076"/>
                    </a:lnTo>
                    <a:lnTo>
                      <a:pt x="7121" y="8842"/>
                    </a:lnTo>
                    <a:lnTo>
                      <a:pt x="7512" y="8568"/>
                    </a:lnTo>
                    <a:lnTo>
                      <a:pt x="7865" y="8294"/>
                    </a:lnTo>
                    <a:lnTo>
                      <a:pt x="8178" y="7981"/>
                    </a:lnTo>
                    <a:lnTo>
                      <a:pt x="8491" y="7668"/>
                    </a:lnTo>
                    <a:lnTo>
                      <a:pt x="8764" y="7316"/>
                    </a:lnTo>
                    <a:lnTo>
                      <a:pt x="9038" y="6925"/>
                    </a:lnTo>
                    <a:lnTo>
                      <a:pt x="9234" y="6573"/>
                    </a:lnTo>
                    <a:lnTo>
                      <a:pt x="9429" y="6181"/>
                    </a:lnTo>
                    <a:lnTo>
                      <a:pt x="9586" y="5790"/>
                    </a:lnTo>
                    <a:lnTo>
                      <a:pt x="9664" y="5399"/>
                    </a:lnTo>
                    <a:lnTo>
                      <a:pt x="9742" y="5008"/>
                    </a:lnTo>
                    <a:lnTo>
                      <a:pt x="9782" y="4616"/>
                    </a:lnTo>
                    <a:lnTo>
                      <a:pt x="9782" y="4225"/>
                    </a:lnTo>
                    <a:lnTo>
                      <a:pt x="9742" y="3834"/>
                    </a:lnTo>
                    <a:lnTo>
                      <a:pt x="9625" y="3482"/>
                    </a:lnTo>
                    <a:lnTo>
                      <a:pt x="9547" y="3091"/>
                    </a:lnTo>
                    <a:lnTo>
                      <a:pt x="9390" y="2739"/>
                    </a:lnTo>
                    <a:lnTo>
                      <a:pt x="9195" y="2426"/>
                    </a:lnTo>
                    <a:lnTo>
                      <a:pt x="8999" y="2073"/>
                    </a:lnTo>
                    <a:lnTo>
                      <a:pt x="8764" y="1761"/>
                    </a:lnTo>
                    <a:lnTo>
                      <a:pt x="8491" y="1487"/>
                    </a:lnTo>
                    <a:lnTo>
                      <a:pt x="8178" y="1213"/>
                    </a:lnTo>
                    <a:lnTo>
                      <a:pt x="7865" y="978"/>
                    </a:lnTo>
                    <a:lnTo>
                      <a:pt x="7512" y="743"/>
                    </a:lnTo>
                    <a:lnTo>
                      <a:pt x="7239" y="587"/>
                    </a:lnTo>
                    <a:lnTo>
                      <a:pt x="6926" y="430"/>
                    </a:lnTo>
                    <a:lnTo>
                      <a:pt x="6300" y="196"/>
                    </a:lnTo>
                    <a:lnTo>
                      <a:pt x="5556" y="39"/>
                    </a:lnTo>
                    <a:lnTo>
                      <a:pt x="48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19" name="Google Shape;1019;p65"/>
              <p:cNvSpPr/>
              <p:nvPr/>
            </p:nvSpPr>
            <p:spPr>
              <a:xfrm>
                <a:off x="2115935" y="1204346"/>
                <a:ext cx="160542" cy="254771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713" extrusionOk="0">
                    <a:moveTo>
                      <a:pt x="822" y="1"/>
                    </a:moveTo>
                    <a:lnTo>
                      <a:pt x="665" y="79"/>
                    </a:lnTo>
                    <a:lnTo>
                      <a:pt x="470" y="157"/>
                    </a:lnTo>
                    <a:lnTo>
                      <a:pt x="352" y="314"/>
                    </a:lnTo>
                    <a:lnTo>
                      <a:pt x="196" y="470"/>
                    </a:lnTo>
                    <a:lnTo>
                      <a:pt x="117" y="627"/>
                    </a:lnTo>
                    <a:lnTo>
                      <a:pt x="39" y="822"/>
                    </a:lnTo>
                    <a:lnTo>
                      <a:pt x="0" y="1018"/>
                    </a:lnTo>
                    <a:lnTo>
                      <a:pt x="0" y="1253"/>
                    </a:lnTo>
                    <a:lnTo>
                      <a:pt x="39" y="1448"/>
                    </a:lnTo>
                    <a:lnTo>
                      <a:pt x="117" y="1644"/>
                    </a:lnTo>
                    <a:lnTo>
                      <a:pt x="196" y="1840"/>
                    </a:lnTo>
                    <a:lnTo>
                      <a:pt x="313" y="1996"/>
                    </a:lnTo>
                    <a:lnTo>
                      <a:pt x="587" y="2348"/>
                    </a:lnTo>
                    <a:lnTo>
                      <a:pt x="704" y="2387"/>
                    </a:lnTo>
                    <a:lnTo>
                      <a:pt x="783" y="2466"/>
                    </a:lnTo>
                    <a:lnTo>
                      <a:pt x="978" y="2466"/>
                    </a:lnTo>
                    <a:lnTo>
                      <a:pt x="1174" y="2426"/>
                    </a:lnTo>
                    <a:lnTo>
                      <a:pt x="1330" y="2309"/>
                    </a:lnTo>
                    <a:lnTo>
                      <a:pt x="1409" y="2153"/>
                    </a:lnTo>
                    <a:lnTo>
                      <a:pt x="1487" y="1996"/>
                    </a:lnTo>
                    <a:lnTo>
                      <a:pt x="1448" y="1801"/>
                    </a:lnTo>
                    <a:lnTo>
                      <a:pt x="1409" y="1683"/>
                    </a:lnTo>
                    <a:lnTo>
                      <a:pt x="1330" y="1605"/>
                    </a:lnTo>
                    <a:lnTo>
                      <a:pt x="1252" y="1527"/>
                    </a:lnTo>
                    <a:lnTo>
                      <a:pt x="1721" y="1722"/>
                    </a:lnTo>
                    <a:lnTo>
                      <a:pt x="2152" y="1918"/>
                    </a:lnTo>
                    <a:lnTo>
                      <a:pt x="2387" y="2035"/>
                    </a:lnTo>
                    <a:lnTo>
                      <a:pt x="2582" y="2153"/>
                    </a:lnTo>
                    <a:lnTo>
                      <a:pt x="2778" y="2348"/>
                    </a:lnTo>
                    <a:lnTo>
                      <a:pt x="2934" y="2583"/>
                    </a:lnTo>
                    <a:lnTo>
                      <a:pt x="3013" y="2779"/>
                    </a:lnTo>
                    <a:lnTo>
                      <a:pt x="3091" y="2935"/>
                    </a:lnTo>
                    <a:lnTo>
                      <a:pt x="3130" y="3326"/>
                    </a:lnTo>
                    <a:lnTo>
                      <a:pt x="3130" y="3678"/>
                    </a:lnTo>
                    <a:lnTo>
                      <a:pt x="3052" y="4070"/>
                    </a:lnTo>
                    <a:lnTo>
                      <a:pt x="2895" y="4422"/>
                    </a:lnTo>
                    <a:lnTo>
                      <a:pt x="2700" y="4735"/>
                    </a:lnTo>
                    <a:lnTo>
                      <a:pt x="2465" y="5048"/>
                    </a:lnTo>
                    <a:lnTo>
                      <a:pt x="2191" y="5322"/>
                    </a:lnTo>
                    <a:lnTo>
                      <a:pt x="2152" y="5400"/>
                    </a:lnTo>
                    <a:lnTo>
                      <a:pt x="2152" y="5478"/>
                    </a:lnTo>
                    <a:lnTo>
                      <a:pt x="2152" y="5556"/>
                    </a:lnTo>
                    <a:lnTo>
                      <a:pt x="2191" y="5634"/>
                    </a:lnTo>
                    <a:lnTo>
                      <a:pt x="2269" y="5674"/>
                    </a:lnTo>
                    <a:lnTo>
                      <a:pt x="2347" y="5713"/>
                    </a:lnTo>
                    <a:lnTo>
                      <a:pt x="2426" y="5674"/>
                    </a:lnTo>
                    <a:lnTo>
                      <a:pt x="2543" y="5634"/>
                    </a:lnTo>
                    <a:lnTo>
                      <a:pt x="2817" y="5361"/>
                    </a:lnTo>
                    <a:lnTo>
                      <a:pt x="3091" y="5009"/>
                    </a:lnTo>
                    <a:lnTo>
                      <a:pt x="3326" y="4656"/>
                    </a:lnTo>
                    <a:lnTo>
                      <a:pt x="3482" y="4265"/>
                    </a:lnTo>
                    <a:lnTo>
                      <a:pt x="3599" y="3874"/>
                    </a:lnTo>
                    <a:lnTo>
                      <a:pt x="3599" y="3444"/>
                    </a:lnTo>
                    <a:lnTo>
                      <a:pt x="3560" y="3013"/>
                    </a:lnTo>
                    <a:lnTo>
                      <a:pt x="3443" y="2622"/>
                    </a:lnTo>
                    <a:lnTo>
                      <a:pt x="3286" y="2309"/>
                    </a:lnTo>
                    <a:lnTo>
                      <a:pt x="3052" y="2035"/>
                    </a:lnTo>
                    <a:lnTo>
                      <a:pt x="2778" y="1761"/>
                    </a:lnTo>
                    <a:lnTo>
                      <a:pt x="2465" y="1527"/>
                    </a:lnTo>
                    <a:lnTo>
                      <a:pt x="2113" y="1331"/>
                    </a:lnTo>
                    <a:lnTo>
                      <a:pt x="1761" y="1175"/>
                    </a:lnTo>
                    <a:lnTo>
                      <a:pt x="1369" y="1096"/>
                    </a:lnTo>
                    <a:lnTo>
                      <a:pt x="1017" y="1096"/>
                    </a:lnTo>
                    <a:lnTo>
                      <a:pt x="1017" y="1057"/>
                    </a:lnTo>
                    <a:lnTo>
                      <a:pt x="1096" y="940"/>
                    </a:lnTo>
                    <a:lnTo>
                      <a:pt x="1174" y="822"/>
                    </a:lnTo>
                    <a:lnTo>
                      <a:pt x="1369" y="627"/>
                    </a:lnTo>
                    <a:lnTo>
                      <a:pt x="1448" y="470"/>
                    </a:lnTo>
                    <a:lnTo>
                      <a:pt x="1448" y="275"/>
                    </a:lnTo>
                    <a:lnTo>
                      <a:pt x="1369" y="157"/>
                    </a:lnTo>
                    <a:lnTo>
                      <a:pt x="1213" y="40"/>
                    </a:lnTo>
                    <a:lnTo>
                      <a:pt x="101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20" name="Google Shape;1020;p65"/>
              <p:cNvSpPr/>
              <p:nvPr/>
            </p:nvSpPr>
            <p:spPr>
              <a:xfrm>
                <a:off x="2014749" y="1270658"/>
                <a:ext cx="174500" cy="242552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5439" extrusionOk="0">
                    <a:moveTo>
                      <a:pt x="1017" y="1"/>
                    </a:moveTo>
                    <a:lnTo>
                      <a:pt x="782" y="40"/>
                    </a:lnTo>
                    <a:lnTo>
                      <a:pt x="587" y="79"/>
                    </a:lnTo>
                    <a:lnTo>
                      <a:pt x="430" y="196"/>
                    </a:lnTo>
                    <a:lnTo>
                      <a:pt x="274" y="353"/>
                    </a:lnTo>
                    <a:lnTo>
                      <a:pt x="196" y="509"/>
                    </a:lnTo>
                    <a:lnTo>
                      <a:pt x="117" y="705"/>
                    </a:lnTo>
                    <a:lnTo>
                      <a:pt x="39" y="900"/>
                    </a:lnTo>
                    <a:lnTo>
                      <a:pt x="0" y="1096"/>
                    </a:lnTo>
                    <a:lnTo>
                      <a:pt x="0" y="1565"/>
                    </a:lnTo>
                    <a:lnTo>
                      <a:pt x="39" y="2035"/>
                    </a:lnTo>
                    <a:lnTo>
                      <a:pt x="117" y="2426"/>
                    </a:lnTo>
                    <a:lnTo>
                      <a:pt x="235" y="2778"/>
                    </a:lnTo>
                    <a:lnTo>
                      <a:pt x="391" y="3091"/>
                    </a:lnTo>
                    <a:lnTo>
                      <a:pt x="626" y="3404"/>
                    </a:lnTo>
                    <a:lnTo>
                      <a:pt x="900" y="3678"/>
                    </a:lnTo>
                    <a:lnTo>
                      <a:pt x="1174" y="3952"/>
                    </a:lnTo>
                    <a:lnTo>
                      <a:pt x="1526" y="4187"/>
                    </a:lnTo>
                    <a:lnTo>
                      <a:pt x="1878" y="4343"/>
                    </a:lnTo>
                    <a:lnTo>
                      <a:pt x="2230" y="4500"/>
                    </a:lnTo>
                    <a:lnTo>
                      <a:pt x="2582" y="4578"/>
                    </a:lnTo>
                    <a:lnTo>
                      <a:pt x="2543" y="4656"/>
                    </a:lnTo>
                    <a:lnTo>
                      <a:pt x="2426" y="4734"/>
                    </a:lnTo>
                    <a:lnTo>
                      <a:pt x="2308" y="4852"/>
                    </a:lnTo>
                    <a:lnTo>
                      <a:pt x="2269" y="5008"/>
                    </a:lnTo>
                    <a:lnTo>
                      <a:pt x="2308" y="5126"/>
                    </a:lnTo>
                    <a:lnTo>
                      <a:pt x="2347" y="5282"/>
                    </a:lnTo>
                    <a:lnTo>
                      <a:pt x="2465" y="5360"/>
                    </a:lnTo>
                    <a:lnTo>
                      <a:pt x="2582" y="5439"/>
                    </a:lnTo>
                    <a:lnTo>
                      <a:pt x="2778" y="5399"/>
                    </a:lnTo>
                    <a:lnTo>
                      <a:pt x="2934" y="5360"/>
                    </a:lnTo>
                    <a:lnTo>
                      <a:pt x="3052" y="5243"/>
                    </a:lnTo>
                    <a:lnTo>
                      <a:pt x="3286" y="5008"/>
                    </a:lnTo>
                    <a:lnTo>
                      <a:pt x="3795" y="4382"/>
                    </a:lnTo>
                    <a:lnTo>
                      <a:pt x="3873" y="4265"/>
                    </a:lnTo>
                    <a:lnTo>
                      <a:pt x="3912" y="4069"/>
                    </a:lnTo>
                    <a:lnTo>
                      <a:pt x="3873" y="3913"/>
                    </a:lnTo>
                    <a:lnTo>
                      <a:pt x="3795" y="3874"/>
                    </a:lnTo>
                    <a:lnTo>
                      <a:pt x="3717" y="3795"/>
                    </a:lnTo>
                    <a:lnTo>
                      <a:pt x="3482" y="3678"/>
                    </a:lnTo>
                    <a:lnTo>
                      <a:pt x="3208" y="3522"/>
                    </a:lnTo>
                    <a:lnTo>
                      <a:pt x="3052" y="3482"/>
                    </a:lnTo>
                    <a:lnTo>
                      <a:pt x="2895" y="3443"/>
                    </a:lnTo>
                    <a:lnTo>
                      <a:pt x="2739" y="3443"/>
                    </a:lnTo>
                    <a:lnTo>
                      <a:pt x="2621" y="3482"/>
                    </a:lnTo>
                    <a:lnTo>
                      <a:pt x="2582" y="3522"/>
                    </a:lnTo>
                    <a:lnTo>
                      <a:pt x="2543" y="3561"/>
                    </a:lnTo>
                    <a:lnTo>
                      <a:pt x="2582" y="3756"/>
                    </a:lnTo>
                    <a:lnTo>
                      <a:pt x="2699" y="3913"/>
                    </a:lnTo>
                    <a:lnTo>
                      <a:pt x="2817" y="4069"/>
                    </a:lnTo>
                    <a:lnTo>
                      <a:pt x="2973" y="4187"/>
                    </a:lnTo>
                    <a:lnTo>
                      <a:pt x="2934" y="4226"/>
                    </a:lnTo>
                    <a:lnTo>
                      <a:pt x="2034" y="3795"/>
                    </a:lnTo>
                    <a:lnTo>
                      <a:pt x="1604" y="3561"/>
                    </a:lnTo>
                    <a:lnTo>
                      <a:pt x="1408" y="3404"/>
                    </a:lnTo>
                    <a:lnTo>
                      <a:pt x="1213" y="3209"/>
                    </a:lnTo>
                    <a:lnTo>
                      <a:pt x="1017" y="2935"/>
                    </a:lnTo>
                    <a:lnTo>
                      <a:pt x="822" y="2583"/>
                    </a:lnTo>
                    <a:lnTo>
                      <a:pt x="665" y="2191"/>
                    </a:lnTo>
                    <a:lnTo>
                      <a:pt x="587" y="1800"/>
                    </a:lnTo>
                    <a:lnTo>
                      <a:pt x="548" y="1370"/>
                    </a:lnTo>
                    <a:lnTo>
                      <a:pt x="587" y="1213"/>
                    </a:lnTo>
                    <a:lnTo>
                      <a:pt x="626" y="1018"/>
                    </a:lnTo>
                    <a:lnTo>
                      <a:pt x="743" y="861"/>
                    </a:lnTo>
                    <a:lnTo>
                      <a:pt x="861" y="705"/>
                    </a:lnTo>
                    <a:lnTo>
                      <a:pt x="1017" y="587"/>
                    </a:lnTo>
                    <a:lnTo>
                      <a:pt x="1213" y="509"/>
                    </a:lnTo>
                    <a:lnTo>
                      <a:pt x="1252" y="470"/>
                    </a:lnTo>
                    <a:lnTo>
                      <a:pt x="1291" y="392"/>
                    </a:lnTo>
                    <a:lnTo>
                      <a:pt x="1330" y="353"/>
                    </a:lnTo>
                    <a:lnTo>
                      <a:pt x="1291" y="274"/>
                    </a:lnTo>
                    <a:lnTo>
                      <a:pt x="1252" y="157"/>
                    </a:lnTo>
                    <a:lnTo>
                      <a:pt x="1213" y="79"/>
                    </a:lnTo>
                    <a:lnTo>
                      <a:pt x="1135" y="40"/>
                    </a:lnTo>
                    <a:lnTo>
                      <a:pt x="101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022" name="Google Shape;1022;p65"/>
          <p:cNvGrpSpPr/>
          <p:nvPr/>
        </p:nvGrpSpPr>
        <p:grpSpPr>
          <a:xfrm rot="-627680">
            <a:off x="10595363" y="3052408"/>
            <a:ext cx="1164124" cy="1140181"/>
            <a:chOff x="268045" y="273580"/>
            <a:chExt cx="1106276" cy="1083523"/>
          </a:xfrm>
        </p:grpSpPr>
        <p:sp>
          <p:nvSpPr>
            <p:cNvPr id="1023" name="Google Shape;1023;p65"/>
            <p:cNvSpPr/>
            <p:nvPr/>
          </p:nvSpPr>
          <p:spPr>
            <a:xfrm>
              <a:off x="472175" y="633300"/>
              <a:ext cx="649800" cy="3843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4" name="Google Shape;1024;p65"/>
            <p:cNvSpPr/>
            <p:nvPr/>
          </p:nvSpPr>
          <p:spPr>
            <a:xfrm rot="3294332">
              <a:off x="451601" y="398997"/>
              <a:ext cx="739164" cy="832689"/>
            </a:xfrm>
            <a:custGeom>
              <a:avLst/>
              <a:gdLst/>
              <a:ahLst/>
              <a:cxnLst/>
              <a:rect l="l" t="t" r="r" b="b"/>
              <a:pathLst>
                <a:path w="12677" h="14281" extrusionOk="0">
                  <a:moveTo>
                    <a:pt x="8216" y="2270"/>
                  </a:moveTo>
                  <a:lnTo>
                    <a:pt x="8725" y="2700"/>
                  </a:lnTo>
                  <a:lnTo>
                    <a:pt x="9273" y="3091"/>
                  </a:lnTo>
                  <a:lnTo>
                    <a:pt x="9820" y="3483"/>
                  </a:lnTo>
                  <a:lnTo>
                    <a:pt x="10368" y="3874"/>
                  </a:lnTo>
                  <a:lnTo>
                    <a:pt x="10955" y="4148"/>
                  </a:lnTo>
                  <a:lnTo>
                    <a:pt x="11229" y="4304"/>
                  </a:lnTo>
                  <a:lnTo>
                    <a:pt x="11502" y="4500"/>
                  </a:lnTo>
                  <a:lnTo>
                    <a:pt x="11659" y="4656"/>
                  </a:lnTo>
                  <a:lnTo>
                    <a:pt x="11776" y="4813"/>
                  </a:lnTo>
                  <a:lnTo>
                    <a:pt x="11855" y="5008"/>
                  </a:lnTo>
                  <a:lnTo>
                    <a:pt x="11855" y="5165"/>
                  </a:lnTo>
                  <a:lnTo>
                    <a:pt x="11815" y="5321"/>
                  </a:lnTo>
                  <a:lnTo>
                    <a:pt x="11737" y="5478"/>
                  </a:lnTo>
                  <a:lnTo>
                    <a:pt x="11542" y="5791"/>
                  </a:lnTo>
                  <a:lnTo>
                    <a:pt x="11502" y="5673"/>
                  </a:lnTo>
                  <a:lnTo>
                    <a:pt x="11424" y="5595"/>
                  </a:lnTo>
                  <a:lnTo>
                    <a:pt x="11346" y="5556"/>
                  </a:lnTo>
                  <a:lnTo>
                    <a:pt x="11229" y="5517"/>
                  </a:lnTo>
                  <a:lnTo>
                    <a:pt x="10955" y="5478"/>
                  </a:lnTo>
                  <a:lnTo>
                    <a:pt x="9233" y="5478"/>
                  </a:lnTo>
                  <a:lnTo>
                    <a:pt x="7747" y="5517"/>
                  </a:lnTo>
                  <a:lnTo>
                    <a:pt x="8216" y="2270"/>
                  </a:lnTo>
                  <a:close/>
                  <a:moveTo>
                    <a:pt x="6808" y="900"/>
                  </a:moveTo>
                  <a:lnTo>
                    <a:pt x="7316" y="1448"/>
                  </a:lnTo>
                  <a:lnTo>
                    <a:pt x="7864" y="1957"/>
                  </a:lnTo>
                  <a:lnTo>
                    <a:pt x="7395" y="4774"/>
                  </a:lnTo>
                  <a:lnTo>
                    <a:pt x="7277" y="5556"/>
                  </a:lnTo>
                  <a:lnTo>
                    <a:pt x="7160" y="5556"/>
                  </a:lnTo>
                  <a:lnTo>
                    <a:pt x="7121" y="5634"/>
                  </a:lnTo>
                  <a:lnTo>
                    <a:pt x="7160" y="5713"/>
                  </a:lnTo>
                  <a:lnTo>
                    <a:pt x="7199" y="5713"/>
                  </a:lnTo>
                  <a:lnTo>
                    <a:pt x="7238" y="5752"/>
                  </a:lnTo>
                  <a:lnTo>
                    <a:pt x="7121" y="6417"/>
                  </a:lnTo>
                  <a:lnTo>
                    <a:pt x="7003" y="6808"/>
                  </a:lnTo>
                  <a:lnTo>
                    <a:pt x="6886" y="7160"/>
                  </a:lnTo>
                  <a:lnTo>
                    <a:pt x="6651" y="7434"/>
                  </a:lnTo>
                  <a:lnTo>
                    <a:pt x="6338" y="7747"/>
                  </a:lnTo>
                  <a:lnTo>
                    <a:pt x="5086" y="8725"/>
                  </a:lnTo>
                  <a:lnTo>
                    <a:pt x="3795" y="9664"/>
                  </a:lnTo>
                  <a:lnTo>
                    <a:pt x="2817" y="10290"/>
                  </a:lnTo>
                  <a:lnTo>
                    <a:pt x="2309" y="10603"/>
                  </a:lnTo>
                  <a:lnTo>
                    <a:pt x="1839" y="10955"/>
                  </a:lnTo>
                  <a:lnTo>
                    <a:pt x="744" y="10251"/>
                  </a:lnTo>
                  <a:lnTo>
                    <a:pt x="2191" y="7864"/>
                  </a:lnTo>
                  <a:lnTo>
                    <a:pt x="3678" y="5517"/>
                  </a:lnTo>
                  <a:lnTo>
                    <a:pt x="5204" y="3209"/>
                  </a:lnTo>
                  <a:lnTo>
                    <a:pt x="6808" y="900"/>
                  </a:lnTo>
                  <a:close/>
                  <a:moveTo>
                    <a:pt x="3991" y="10055"/>
                  </a:moveTo>
                  <a:lnTo>
                    <a:pt x="4147" y="10525"/>
                  </a:lnTo>
                  <a:lnTo>
                    <a:pt x="4304" y="10994"/>
                  </a:lnTo>
                  <a:lnTo>
                    <a:pt x="4656" y="11894"/>
                  </a:lnTo>
                  <a:lnTo>
                    <a:pt x="5126" y="13107"/>
                  </a:lnTo>
                  <a:lnTo>
                    <a:pt x="4578" y="12715"/>
                  </a:lnTo>
                  <a:lnTo>
                    <a:pt x="3209" y="11855"/>
                  </a:lnTo>
                  <a:lnTo>
                    <a:pt x="2152" y="11151"/>
                  </a:lnTo>
                  <a:lnTo>
                    <a:pt x="2622" y="10916"/>
                  </a:lnTo>
                  <a:lnTo>
                    <a:pt x="3091" y="10642"/>
                  </a:lnTo>
                  <a:lnTo>
                    <a:pt x="3991" y="10055"/>
                  </a:lnTo>
                  <a:close/>
                  <a:moveTo>
                    <a:pt x="10681" y="5752"/>
                  </a:moveTo>
                  <a:lnTo>
                    <a:pt x="10994" y="5791"/>
                  </a:lnTo>
                  <a:lnTo>
                    <a:pt x="11190" y="5869"/>
                  </a:lnTo>
                  <a:lnTo>
                    <a:pt x="11268" y="5908"/>
                  </a:lnTo>
                  <a:lnTo>
                    <a:pt x="11268" y="5986"/>
                  </a:lnTo>
                  <a:lnTo>
                    <a:pt x="11307" y="6026"/>
                  </a:lnTo>
                  <a:lnTo>
                    <a:pt x="11346" y="6065"/>
                  </a:lnTo>
                  <a:lnTo>
                    <a:pt x="11307" y="6104"/>
                  </a:lnTo>
                  <a:lnTo>
                    <a:pt x="9507" y="8686"/>
                  </a:lnTo>
                  <a:lnTo>
                    <a:pt x="7786" y="11111"/>
                  </a:lnTo>
                  <a:lnTo>
                    <a:pt x="6925" y="12324"/>
                  </a:lnTo>
                  <a:lnTo>
                    <a:pt x="6690" y="12676"/>
                  </a:lnTo>
                  <a:lnTo>
                    <a:pt x="6417" y="13068"/>
                  </a:lnTo>
                  <a:lnTo>
                    <a:pt x="6260" y="13224"/>
                  </a:lnTo>
                  <a:lnTo>
                    <a:pt x="6104" y="13341"/>
                  </a:lnTo>
                  <a:lnTo>
                    <a:pt x="5908" y="13420"/>
                  </a:lnTo>
                  <a:lnTo>
                    <a:pt x="5751" y="13420"/>
                  </a:lnTo>
                  <a:lnTo>
                    <a:pt x="5595" y="13380"/>
                  </a:lnTo>
                  <a:lnTo>
                    <a:pt x="4813" y="11542"/>
                  </a:lnTo>
                  <a:lnTo>
                    <a:pt x="4500" y="10720"/>
                  </a:lnTo>
                  <a:lnTo>
                    <a:pt x="4343" y="10329"/>
                  </a:lnTo>
                  <a:lnTo>
                    <a:pt x="4187" y="9938"/>
                  </a:lnTo>
                  <a:lnTo>
                    <a:pt x="4343" y="9820"/>
                  </a:lnTo>
                  <a:lnTo>
                    <a:pt x="5634" y="8881"/>
                  </a:lnTo>
                  <a:lnTo>
                    <a:pt x="6299" y="8412"/>
                  </a:lnTo>
                  <a:lnTo>
                    <a:pt x="6886" y="7903"/>
                  </a:lnTo>
                  <a:lnTo>
                    <a:pt x="7121" y="7669"/>
                  </a:lnTo>
                  <a:lnTo>
                    <a:pt x="7277" y="7434"/>
                  </a:lnTo>
                  <a:lnTo>
                    <a:pt x="7395" y="7160"/>
                  </a:lnTo>
                  <a:lnTo>
                    <a:pt x="7512" y="6925"/>
                  </a:lnTo>
                  <a:lnTo>
                    <a:pt x="7629" y="6338"/>
                  </a:lnTo>
                  <a:lnTo>
                    <a:pt x="7708" y="5752"/>
                  </a:lnTo>
                  <a:lnTo>
                    <a:pt x="9233" y="5791"/>
                  </a:lnTo>
                  <a:lnTo>
                    <a:pt x="9703" y="5791"/>
                  </a:lnTo>
                  <a:lnTo>
                    <a:pt x="10368" y="5752"/>
                  </a:lnTo>
                  <a:close/>
                  <a:moveTo>
                    <a:pt x="6730" y="1"/>
                  </a:moveTo>
                  <a:lnTo>
                    <a:pt x="6573" y="40"/>
                  </a:lnTo>
                  <a:lnTo>
                    <a:pt x="6456" y="157"/>
                  </a:lnTo>
                  <a:lnTo>
                    <a:pt x="4773" y="2622"/>
                  </a:lnTo>
                  <a:lnTo>
                    <a:pt x="3130" y="5165"/>
                  </a:lnTo>
                  <a:lnTo>
                    <a:pt x="1565" y="7708"/>
                  </a:lnTo>
                  <a:lnTo>
                    <a:pt x="40" y="10290"/>
                  </a:lnTo>
                  <a:lnTo>
                    <a:pt x="1" y="10407"/>
                  </a:lnTo>
                  <a:lnTo>
                    <a:pt x="40" y="10525"/>
                  </a:lnTo>
                  <a:lnTo>
                    <a:pt x="79" y="10720"/>
                  </a:lnTo>
                  <a:lnTo>
                    <a:pt x="118" y="10798"/>
                  </a:lnTo>
                  <a:lnTo>
                    <a:pt x="196" y="10838"/>
                  </a:lnTo>
                  <a:lnTo>
                    <a:pt x="3404" y="12911"/>
                  </a:lnTo>
                  <a:lnTo>
                    <a:pt x="5047" y="13928"/>
                  </a:lnTo>
                  <a:lnTo>
                    <a:pt x="5282" y="14085"/>
                  </a:lnTo>
                  <a:lnTo>
                    <a:pt x="5478" y="14163"/>
                  </a:lnTo>
                  <a:lnTo>
                    <a:pt x="5751" y="14241"/>
                  </a:lnTo>
                  <a:lnTo>
                    <a:pt x="5986" y="14280"/>
                  </a:lnTo>
                  <a:lnTo>
                    <a:pt x="6182" y="14241"/>
                  </a:lnTo>
                  <a:lnTo>
                    <a:pt x="6338" y="14163"/>
                  </a:lnTo>
                  <a:lnTo>
                    <a:pt x="6612" y="14006"/>
                  </a:lnTo>
                  <a:lnTo>
                    <a:pt x="6886" y="13772"/>
                  </a:lnTo>
                  <a:lnTo>
                    <a:pt x="7160" y="13459"/>
                  </a:lnTo>
                  <a:lnTo>
                    <a:pt x="7590" y="12833"/>
                  </a:lnTo>
                  <a:lnTo>
                    <a:pt x="7942" y="12246"/>
                  </a:lnTo>
                  <a:lnTo>
                    <a:pt x="10094" y="9194"/>
                  </a:lnTo>
                  <a:lnTo>
                    <a:pt x="11190" y="7669"/>
                  </a:lnTo>
                  <a:lnTo>
                    <a:pt x="12246" y="6143"/>
                  </a:lnTo>
                  <a:lnTo>
                    <a:pt x="12402" y="5908"/>
                  </a:lnTo>
                  <a:lnTo>
                    <a:pt x="12520" y="5634"/>
                  </a:lnTo>
                  <a:lnTo>
                    <a:pt x="12637" y="5360"/>
                  </a:lnTo>
                  <a:lnTo>
                    <a:pt x="12676" y="5087"/>
                  </a:lnTo>
                  <a:lnTo>
                    <a:pt x="12676" y="4813"/>
                  </a:lnTo>
                  <a:lnTo>
                    <a:pt x="12598" y="4539"/>
                  </a:lnTo>
                  <a:lnTo>
                    <a:pt x="12481" y="4304"/>
                  </a:lnTo>
                  <a:lnTo>
                    <a:pt x="12246" y="4069"/>
                  </a:lnTo>
                  <a:lnTo>
                    <a:pt x="11972" y="3874"/>
                  </a:lnTo>
                  <a:lnTo>
                    <a:pt x="11698" y="3717"/>
                  </a:lnTo>
                  <a:lnTo>
                    <a:pt x="11111" y="3404"/>
                  </a:lnTo>
                  <a:lnTo>
                    <a:pt x="10329" y="2935"/>
                  </a:lnTo>
                  <a:lnTo>
                    <a:pt x="9585" y="2426"/>
                  </a:lnTo>
                  <a:lnTo>
                    <a:pt x="8920" y="1918"/>
                  </a:lnTo>
                  <a:lnTo>
                    <a:pt x="8255" y="1331"/>
                  </a:lnTo>
                  <a:lnTo>
                    <a:pt x="7629" y="705"/>
                  </a:lnTo>
                  <a:lnTo>
                    <a:pt x="7003" y="79"/>
                  </a:lnTo>
                  <a:lnTo>
                    <a:pt x="6964" y="40"/>
                  </a:lnTo>
                  <a:lnTo>
                    <a:pt x="68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5" name="Google Shape;301;p40">
            <a:extLst>
              <a:ext uri="{FF2B5EF4-FFF2-40B4-BE49-F238E27FC236}">
                <a16:creationId xmlns:a16="http://schemas.microsoft.com/office/drawing/2014/main" id="{A3D35008-6EF7-3CB1-B627-021F54D0CA6E}"/>
              </a:ext>
            </a:extLst>
          </p:cNvPr>
          <p:cNvSpPr txBox="1">
            <a:spLocks/>
          </p:cNvSpPr>
          <p:nvPr/>
        </p:nvSpPr>
        <p:spPr>
          <a:xfrm>
            <a:off x="960000" y="1777604"/>
            <a:ext cx="5449200" cy="256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u-RU" kern="0" dirty="0">
              <a:latin typeface="Franklin Gothic Medium" panose="020B0603020102020204" pitchFamily="34" charset="0"/>
            </a:endParaRPr>
          </a:p>
        </p:txBody>
      </p:sp>
      <p:sp>
        <p:nvSpPr>
          <p:cNvPr id="10" name="Google Shape;301;p40">
            <a:extLst>
              <a:ext uri="{FF2B5EF4-FFF2-40B4-BE49-F238E27FC236}">
                <a16:creationId xmlns:a16="http://schemas.microsoft.com/office/drawing/2014/main" id="{AB3C3D74-F1BA-2C9C-7055-85F588EA7577}"/>
              </a:ext>
            </a:extLst>
          </p:cNvPr>
          <p:cNvSpPr txBox="1">
            <a:spLocks/>
          </p:cNvSpPr>
          <p:nvPr/>
        </p:nvSpPr>
        <p:spPr>
          <a:xfrm>
            <a:off x="894955" y="1074693"/>
            <a:ext cx="4472176" cy="256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u-RU" kern="0" dirty="0">
              <a:latin typeface="Franklin Gothic Medium" panose="020B0603020102020204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10E0CF2-362C-9F72-89EB-3F28CDFA8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465" y="99391"/>
            <a:ext cx="4782664" cy="6858000"/>
          </a:xfrm>
          <a:prstGeom prst="rect">
            <a:avLst/>
          </a:prstGeom>
        </p:spPr>
      </p:pic>
      <p:sp>
        <p:nvSpPr>
          <p:cNvPr id="13" name="Google Shape;302;p40">
            <a:extLst>
              <a:ext uri="{FF2B5EF4-FFF2-40B4-BE49-F238E27FC236}">
                <a16:creationId xmlns:a16="http://schemas.microsoft.com/office/drawing/2014/main" id="{4874D40B-C595-53FB-B849-1A30E98CA62E}"/>
              </a:ext>
            </a:extLst>
          </p:cNvPr>
          <p:cNvSpPr txBox="1">
            <a:spLocks/>
          </p:cNvSpPr>
          <p:nvPr/>
        </p:nvSpPr>
        <p:spPr>
          <a:xfrm>
            <a:off x="1264856" y="571323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ru-RU" kern="0" dirty="0">
                <a:latin typeface="Franklin Gothic Heavy" panose="020B0903020102020204" pitchFamily="34" charset="0"/>
              </a:rPr>
              <a:t>Поиск центров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9AB8C7-DF6F-E50B-B249-55205F5A6CA6}"/>
              </a:ext>
            </a:extLst>
          </p:cNvPr>
          <p:cNvSpPr txBox="1"/>
          <p:nvPr/>
        </p:nvSpPr>
        <p:spPr>
          <a:xfrm>
            <a:off x="1148494" y="2088116"/>
            <a:ext cx="5661461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dirty="0">
                <a:solidFill>
                  <a:schemeClr val="bg1"/>
                </a:solidFill>
                <a:latin typeface="Franklin Gothic Medium" panose="020B0603020102020204" pitchFamily="34" charset="0"/>
              </a:rPr>
              <a:t>Следующим условием мы проверяем является ли наше дерево с одним узлом или является ли узел листом(имеет одно ребро). После мы добавляем вершину в массив листьев. А степень приравниваем к нулю, чтобы не обрабатывать этот лист повторно.</a:t>
            </a:r>
          </a:p>
          <a:p>
            <a:pPr>
              <a:spcAft>
                <a:spcPts val="600"/>
              </a:spcAft>
            </a:pPr>
            <a:endParaRPr lang="ru-RU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dirty="0">
                <a:solidFill>
                  <a:schemeClr val="bg1"/>
                </a:solidFill>
                <a:latin typeface="Franklin Gothic Medium" panose="020B0603020102020204" pitchFamily="34" charset="0"/>
              </a:rPr>
              <a:t>Переменная </a:t>
            </a:r>
            <a:r>
              <a:rPr lang="ru-RU" dirty="0" err="1">
                <a:latin typeface="Franklin Gothic Medium" panose="020B0603020102020204" pitchFamily="34" charset="0"/>
              </a:rPr>
              <a:t>leaves_count</a:t>
            </a:r>
            <a:r>
              <a:rPr lang="ru-RU" dirty="0">
                <a:latin typeface="Franklin Gothic Medium" panose="020B060302010202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Franklin Gothic Medium" panose="020B0603020102020204" pitchFamily="34" charset="0"/>
              </a:rPr>
              <a:t>- счетчик, который будет отслеживать количество обработанных вершин.</a:t>
            </a:r>
          </a:p>
          <a:p>
            <a:pPr>
              <a:spcAft>
                <a:spcPts val="600"/>
              </a:spcAft>
            </a:pPr>
            <a:r>
              <a:rPr lang="ru-RU" dirty="0">
                <a:solidFill>
                  <a:schemeClr val="bg1"/>
                </a:solidFill>
                <a:latin typeface="Franklin Gothic Medium" panose="020B0603020102020204" pitchFamily="34" charset="0"/>
              </a:rPr>
              <a:t>Мы узнаем какие вершины являются центрами только тогда, когда обработаем все узлы в дереве.</a:t>
            </a:r>
          </a:p>
        </p:txBody>
      </p:sp>
      <p:sp>
        <p:nvSpPr>
          <p:cNvPr id="1021" name="Google Shape;1021;p65"/>
          <p:cNvSpPr/>
          <p:nvPr/>
        </p:nvSpPr>
        <p:spPr>
          <a:xfrm>
            <a:off x="254731" y="4725375"/>
            <a:ext cx="705269" cy="780903"/>
          </a:xfrm>
          <a:custGeom>
            <a:avLst/>
            <a:gdLst/>
            <a:ahLst/>
            <a:cxnLst/>
            <a:rect l="l" t="t" r="r" b="b"/>
            <a:pathLst>
              <a:path w="20059" h="19666" extrusionOk="0">
                <a:moveTo>
                  <a:pt x="9265" y="1"/>
                </a:moveTo>
                <a:lnTo>
                  <a:pt x="9177" y="88"/>
                </a:lnTo>
                <a:lnTo>
                  <a:pt x="9090" y="132"/>
                </a:lnTo>
                <a:lnTo>
                  <a:pt x="9003" y="219"/>
                </a:lnTo>
                <a:lnTo>
                  <a:pt x="8566" y="1137"/>
                </a:lnTo>
                <a:lnTo>
                  <a:pt x="8172" y="2098"/>
                </a:lnTo>
                <a:lnTo>
                  <a:pt x="7779" y="3016"/>
                </a:lnTo>
                <a:lnTo>
                  <a:pt x="7473" y="3978"/>
                </a:lnTo>
                <a:lnTo>
                  <a:pt x="7167" y="4939"/>
                </a:lnTo>
                <a:lnTo>
                  <a:pt x="6905" y="5900"/>
                </a:lnTo>
                <a:lnTo>
                  <a:pt x="6687" y="6905"/>
                </a:lnTo>
                <a:lnTo>
                  <a:pt x="6468" y="7910"/>
                </a:lnTo>
                <a:lnTo>
                  <a:pt x="6468" y="7998"/>
                </a:lnTo>
                <a:lnTo>
                  <a:pt x="5725" y="8042"/>
                </a:lnTo>
                <a:lnTo>
                  <a:pt x="4939" y="8085"/>
                </a:lnTo>
                <a:lnTo>
                  <a:pt x="3365" y="8304"/>
                </a:lnTo>
                <a:lnTo>
                  <a:pt x="1836" y="8566"/>
                </a:lnTo>
                <a:lnTo>
                  <a:pt x="306" y="8916"/>
                </a:lnTo>
                <a:lnTo>
                  <a:pt x="175" y="9003"/>
                </a:lnTo>
                <a:lnTo>
                  <a:pt x="88" y="9090"/>
                </a:lnTo>
                <a:lnTo>
                  <a:pt x="1" y="9178"/>
                </a:lnTo>
                <a:lnTo>
                  <a:pt x="1" y="9309"/>
                </a:lnTo>
                <a:lnTo>
                  <a:pt x="1" y="9484"/>
                </a:lnTo>
                <a:lnTo>
                  <a:pt x="44" y="9615"/>
                </a:lnTo>
                <a:lnTo>
                  <a:pt x="132" y="9702"/>
                </a:lnTo>
                <a:lnTo>
                  <a:pt x="219" y="9789"/>
                </a:lnTo>
                <a:lnTo>
                  <a:pt x="1399" y="10532"/>
                </a:lnTo>
                <a:lnTo>
                  <a:pt x="2011" y="10838"/>
                </a:lnTo>
                <a:lnTo>
                  <a:pt x="2623" y="11144"/>
                </a:lnTo>
                <a:lnTo>
                  <a:pt x="3234" y="11363"/>
                </a:lnTo>
                <a:lnTo>
                  <a:pt x="3846" y="11581"/>
                </a:lnTo>
                <a:lnTo>
                  <a:pt x="4152" y="11712"/>
                </a:lnTo>
                <a:lnTo>
                  <a:pt x="4458" y="11843"/>
                </a:lnTo>
                <a:lnTo>
                  <a:pt x="4676" y="12018"/>
                </a:lnTo>
                <a:lnTo>
                  <a:pt x="4851" y="12237"/>
                </a:lnTo>
                <a:lnTo>
                  <a:pt x="4939" y="12368"/>
                </a:lnTo>
                <a:lnTo>
                  <a:pt x="5026" y="12543"/>
                </a:lnTo>
                <a:lnTo>
                  <a:pt x="5070" y="12936"/>
                </a:lnTo>
                <a:lnTo>
                  <a:pt x="5070" y="13329"/>
                </a:lnTo>
                <a:lnTo>
                  <a:pt x="5026" y="13810"/>
                </a:lnTo>
                <a:lnTo>
                  <a:pt x="4895" y="14684"/>
                </a:lnTo>
                <a:lnTo>
                  <a:pt x="4764" y="15470"/>
                </a:lnTo>
                <a:lnTo>
                  <a:pt x="4414" y="19185"/>
                </a:lnTo>
                <a:lnTo>
                  <a:pt x="4414" y="19360"/>
                </a:lnTo>
                <a:lnTo>
                  <a:pt x="4502" y="19491"/>
                </a:lnTo>
                <a:lnTo>
                  <a:pt x="4589" y="19578"/>
                </a:lnTo>
                <a:lnTo>
                  <a:pt x="4720" y="19622"/>
                </a:lnTo>
                <a:lnTo>
                  <a:pt x="4851" y="19665"/>
                </a:lnTo>
                <a:lnTo>
                  <a:pt x="5026" y="19665"/>
                </a:lnTo>
                <a:lnTo>
                  <a:pt x="5157" y="19622"/>
                </a:lnTo>
                <a:lnTo>
                  <a:pt x="5288" y="19534"/>
                </a:lnTo>
                <a:lnTo>
                  <a:pt x="9352" y="15339"/>
                </a:lnTo>
                <a:lnTo>
                  <a:pt x="9352" y="15296"/>
                </a:lnTo>
                <a:lnTo>
                  <a:pt x="10051" y="15776"/>
                </a:lnTo>
                <a:lnTo>
                  <a:pt x="10751" y="16213"/>
                </a:lnTo>
                <a:lnTo>
                  <a:pt x="12236" y="17087"/>
                </a:lnTo>
                <a:lnTo>
                  <a:pt x="13722" y="17830"/>
                </a:lnTo>
                <a:lnTo>
                  <a:pt x="15252" y="18573"/>
                </a:lnTo>
                <a:lnTo>
                  <a:pt x="15383" y="18573"/>
                </a:lnTo>
                <a:lnTo>
                  <a:pt x="15514" y="18617"/>
                </a:lnTo>
                <a:lnTo>
                  <a:pt x="15645" y="18573"/>
                </a:lnTo>
                <a:lnTo>
                  <a:pt x="15732" y="18529"/>
                </a:lnTo>
                <a:lnTo>
                  <a:pt x="15863" y="18486"/>
                </a:lnTo>
                <a:lnTo>
                  <a:pt x="15907" y="18398"/>
                </a:lnTo>
                <a:lnTo>
                  <a:pt x="15951" y="18267"/>
                </a:lnTo>
                <a:lnTo>
                  <a:pt x="15951" y="18136"/>
                </a:lnTo>
                <a:lnTo>
                  <a:pt x="15863" y="17393"/>
                </a:lnTo>
                <a:lnTo>
                  <a:pt x="15732" y="16650"/>
                </a:lnTo>
                <a:lnTo>
                  <a:pt x="15558" y="15951"/>
                </a:lnTo>
                <a:lnTo>
                  <a:pt x="15339" y="15252"/>
                </a:lnTo>
                <a:lnTo>
                  <a:pt x="15164" y="14771"/>
                </a:lnTo>
                <a:lnTo>
                  <a:pt x="14946" y="14291"/>
                </a:lnTo>
                <a:lnTo>
                  <a:pt x="14552" y="13504"/>
                </a:lnTo>
                <a:lnTo>
                  <a:pt x="14421" y="13111"/>
                </a:lnTo>
                <a:lnTo>
                  <a:pt x="14378" y="12674"/>
                </a:lnTo>
                <a:lnTo>
                  <a:pt x="14378" y="12193"/>
                </a:lnTo>
                <a:lnTo>
                  <a:pt x="14465" y="11669"/>
                </a:lnTo>
                <a:lnTo>
                  <a:pt x="14596" y="11188"/>
                </a:lnTo>
                <a:lnTo>
                  <a:pt x="14815" y="10751"/>
                </a:lnTo>
                <a:lnTo>
                  <a:pt x="15077" y="10314"/>
                </a:lnTo>
                <a:lnTo>
                  <a:pt x="15339" y="9877"/>
                </a:lnTo>
                <a:lnTo>
                  <a:pt x="15645" y="9484"/>
                </a:lnTo>
                <a:lnTo>
                  <a:pt x="15995" y="9047"/>
                </a:lnTo>
                <a:lnTo>
                  <a:pt x="16781" y="8260"/>
                </a:lnTo>
                <a:lnTo>
                  <a:pt x="17568" y="7473"/>
                </a:lnTo>
                <a:lnTo>
                  <a:pt x="18398" y="6731"/>
                </a:lnTo>
                <a:lnTo>
                  <a:pt x="19185" y="6031"/>
                </a:lnTo>
                <a:lnTo>
                  <a:pt x="19884" y="5332"/>
                </a:lnTo>
                <a:lnTo>
                  <a:pt x="20015" y="5201"/>
                </a:lnTo>
                <a:lnTo>
                  <a:pt x="20059" y="5026"/>
                </a:lnTo>
                <a:lnTo>
                  <a:pt x="20015" y="4895"/>
                </a:lnTo>
                <a:lnTo>
                  <a:pt x="19971" y="4764"/>
                </a:lnTo>
                <a:lnTo>
                  <a:pt x="19840" y="4633"/>
                </a:lnTo>
                <a:lnTo>
                  <a:pt x="19709" y="4546"/>
                </a:lnTo>
                <a:lnTo>
                  <a:pt x="19578" y="4502"/>
                </a:lnTo>
                <a:lnTo>
                  <a:pt x="19403" y="4502"/>
                </a:lnTo>
                <a:lnTo>
                  <a:pt x="11974" y="6381"/>
                </a:lnTo>
                <a:lnTo>
                  <a:pt x="11581" y="4808"/>
                </a:lnTo>
                <a:lnTo>
                  <a:pt x="11056" y="3235"/>
                </a:lnTo>
                <a:lnTo>
                  <a:pt x="10488" y="1705"/>
                </a:lnTo>
                <a:lnTo>
                  <a:pt x="9789" y="219"/>
                </a:lnTo>
                <a:lnTo>
                  <a:pt x="9746" y="132"/>
                </a:lnTo>
                <a:lnTo>
                  <a:pt x="9614" y="45"/>
                </a:lnTo>
                <a:lnTo>
                  <a:pt x="9527" y="1"/>
                </a:ln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08182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5" name="Google Shape;1015;p65"/>
          <p:cNvGrpSpPr/>
          <p:nvPr/>
        </p:nvGrpSpPr>
        <p:grpSpPr>
          <a:xfrm>
            <a:off x="10416934" y="1186618"/>
            <a:ext cx="581637" cy="572303"/>
            <a:chOff x="8361925" y="1545750"/>
            <a:chExt cx="436228" cy="429227"/>
          </a:xfrm>
        </p:grpSpPr>
        <p:sp>
          <p:nvSpPr>
            <p:cNvPr id="1016" name="Google Shape;1016;p65"/>
            <p:cNvSpPr/>
            <p:nvPr/>
          </p:nvSpPr>
          <p:spPr>
            <a:xfrm>
              <a:off x="8392282" y="1565837"/>
              <a:ext cx="372300" cy="372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017" name="Google Shape;1017;p65"/>
            <p:cNvGrpSpPr/>
            <p:nvPr/>
          </p:nvGrpSpPr>
          <p:grpSpPr>
            <a:xfrm>
              <a:off x="8361925" y="1545750"/>
              <a:ext cx="436228" cy="429227"/>
              <a:chOff x="1943175" y="1134600"/>
              <a:chExt cx="436228" cy="429227"/>
            </a:xfrm>
          </p:grpSpPr>
          <p:sp>
            <p:nvSpPr>
              <p:cNvPr id="1018" name="Google Shape;1018;p65"/>
              <p:cNvSpPr/>
              <p:nvPr/>
            </p:nvSpPr>
            <p:spPr>
              <a:xfrm>
                <a:off x="1943175" y="1134600"/>
                <a:ext cx="436228" cy="429227"/>
              </a:xfrm>
              <a:custGeom>
                <a:avLst/>
                <a:gdLst/>
                <a:ahLst/>
                <a:cxnLst/>
                <a:rect l="l" t="t" r="r" b="b"/>
                <a:pathLst>
                  <a:path w="9782" h="9625" extrusionOk="0">
                    <a:moveTo>
                      <a:pt x="4970" y="861"/>
                    </a:moveTo>
                    <a:lnTo>
                      <a:pt x="5322" y="900"/>
                    </a:lnTo>
                    <a:lnTo>
                      <a:pt x="5674" y="978"/>
                    </a:lnTo>
                    <a:lnTo>
                      <a:pt x="6026" y="1056"/>
                    </a:lnTo>
                    <a:lnTo>
                      <a:pt x="6378" y="1174"/>
                    </a:lnTo>
                    <a:lnTo>
                      <a:pt x="6730" y="1330"/>
                    </a:lnTo>
                    <a:lnTo>
                      <a:pt x="7043" y="1487"/>
                    </a:lnTo>
                    <a:lnTo>
                      <a:pt x="7356" y="1682"/>
                    </a:lnTo>
                    <a:lnTo>
                      <a:pt x="7669" y="1956"/>
                    </a:lnTo>
                    <a:lnTo>
                      <a:pt x="7982" y="2269"/>
                    </a:lnTo>
                    <a:lnTo>
                      <a:pt x="8256" y="2582"/>
                    </a:lnTo>
                    <a:lnTo>
                      <a:pt x="8451" y="2934"/>
                    </a:lnTo>
                    <a:lnTo>
                      <a:pt x="8647" y="3325"/>
                    </a:lnTo>
                    <a:lnTo>
                      <a:pt x="8804" y="3717"/>
                    </a:lnTo>
                    <a:lnTo>
                      <a:pt x="8882" y="4108"/>
                    </a:lnTo>
                    <a:lnTo>
                      <a:pt x="8882" y="4538"/>
                    </a:lnTo>
                    <a:lnTo>
                      <a:pt x="8843" y="4969"/>
                    </a:lnTo>
                    <a:lnTo>
                      <a:pt x="8725" y="5360"/>
                    </a:lnTo>
                    <a:lnTo>
                      <a:pt x="8608" y="5751"/>
                    </a:lnTo>
                    <a:lnTo>
                      <a:pt x="8412" y="6142"/>
                    </a:lnTo>
                    <a:lnTo>
                      <a:pt x="8178" y="6494"/>
                    </a:lnTo>
                    <a:lnTo>
                      <a:pt x="7943" y="6846"/>
                    </a:lnTo>
                    <a:lnTo>
                      <a:pt x="7669" y="7159"/>
                    </a:lnTo>
                    <a:lnTo>
                      <a:pt x="7356" y="7433"/>
                    </a:lnTo>
                    <a:lnTo>
                      <a:pt x="7004" y="7746"/>
                    </a:lnTo>
                    <a:lnTo>
                      <a:pt x="6613" y="8020"/>
                    </a:lnTo>
                    <a:lnTo>
                      <a:pt x="6221" y="8294"/>
                    </a:lnTo>
                    <a:lnTo>
                      <a:pt x="5752" y="8490"/>
                    </a:lnTo>
                    <a:lnTo>
                      <a:pt x="5322" y="8607"/>
                    </a:lnTo>
                    <a:lnTo>
                      <a:pt x="4852" y="8685"/>
                    </a:lnTo>
                    <a:lnTo>
                      <a:pt x="4383" y="8685"/>
                    </a:lnTo>
                    <a:lnTo>
                      <a:pt x="3913" y="8607"/>
                    </a:lnTo>
                    <a:lnTo>
                      <a:pt x="3483" y="8450"/>
                    </a:lnTo>
                    <a:lnTo>
                      <a:pt x="3092" y="8255"/>
                    </a:lnTo>
                    <a:lnTo>
                      <a:pt x="2740" y="7981"/>
                    </a:lnTo>
                    <a:lnTo>
                      <a:pt x="2387" y="7707"/>
                    </a:lnTo>
                    <a:lnTo>
                      <a:pt x="2074" y="7394"/>
                    </a:lnTo>
                    <a:lnTo>
                      <a:pt x="1801" y="7042"/>
                    </a:lnTo>
                    <a:lnTo>
                      <a:pt x="1527" y="6690"/>
                    </a:lnTo>
                    <a:lnTo>
                      <a:pt x="1331" y="6299"/>
                    </a:lnTo>
                    <a:lnTo>
                      <a:pt x="1175" y="5907"/>
                    </a:lnTo>
                    <a:lnTo>
                      <a:pt x="1057" y="5477"/>
                    </a:lnTo>
                    <a:lnTo>
                      <a:pt x="979" y="5086"/>
                    </a:lnTo>
                    <a:lnTo>
                      <a:pt x="940" y="4656"/>
                    </a:lnTo>
                    <a:lnTo>
                      <a:pt x="940" y="4225"/>
                    </a:lnTo>
                    <a:lnTo>
                      <a:pt x="1018" y="3795"/>
                    </a:lnTo>
                    <a:lnTo>
                      <a:pt x="1136" y="3404"/>
                    </a:lnTo>
                    <a:lnTo>
                      <a:pt x="1292" y="2973"/>
                    </a:lnTo>
                    <a:lnTo>
                      <a:pt x="1527" y="2543"/>
                    </a:lnTo>
                    <a:lnTo>
                      <a:pt x="1840" y="2152"/>
                    </a:lnTo>
                    <a:lnTo>
                      <a:pt x="2387" y="1721"/>
                    </a:lnTo>
                    <a:lnTo>
                      <a:pt x="2974" y="1369"/>
                    </a:lnTo>
                    <a:lnTo>
                      <a:pt x="3639" y="1056"/>
                    </a:lnTo>
                    <a:lnTo>
                      <a:pt x="4109" y="939"/>
                    </a:lnTo>
                    <a:lnTo>
                      <a:pt x="4578" y="900"/>
                    </a:lnTo>
                    <a:lnTo>
                      <a:pt x="4970" y="861"/>
                    </a:lnTo>
                    <a:close/>
                    <a:moveTo>
                      <a:pt x="4109" y="0"/>
                    </a:moveTo>
                    <a:lnTo>
                      <a:pt x="3718" y="78"/>
                    </a:lnTo>
                    <a:lnTo>
                      <a:pt x="3405" y="156"/>
                    </a:lnTo>
                    <a:lnTo>
                      <a:pt x="3053" y="235"/>
                    </a:lnTo>
                    <a:lnTo>
                      <a:pt x="2740" y="391"/>
                    </a:lnTo>
                    <a:lnTo>
                      <a:pt x="2427" y="548"/>
                    </a:lnTo>
                    <a:lnTo>
                      <a:pt x="2153" y="743"/>
                    </a:lnTo>
                    <a:lnTo>
                      <a:pt x="1683" y="1056"/>
                    </a:lnTo>
                    <a:lnTo>
                      <a:pt x="1292" y="1369"/>
                    </a:lnTo>
                    <a:lnTo>
                      <a:pt x="1018" y="1682"/>
                    </a:lnTo>
                    <a:lnTo>
                      <a:pt x="783" y="1995"/>
                    </a:lnTo>
                    <a:lnTo>
                      <a:pt x="588" y="2308"/>
                    </a:lnTo>
                    <a:lnTo>
                      <a:pt x="392" y="2660"/>
                    </a:lnTo>
                    <a:lnTo>
                      <a:pt x="236" y="3052"/>
                    </a:lnTo>
                    <a:lnTo>
                      <a:pt x="118" y="3443"/>
                    </a:lnTo>
                    <a:lnTo>
                      <a:pt x="40" y="3834"/>
                    </a:lnTo>
                    <a:lnTo>
                      <a:pt x="1" y="4225"/>
                    </a:lnTo>
                    <a:lnTo>
                      <a:pt x="1" y="4656"/>
                    </a:lnTo>
                    <a:lnTo>
                      <a:pt x="1" y="5086"/>
                    </a:lnTo>
                    <a:lnTo>
                      <a:pt x="79" y="5516"/>
                    </a:lnTo>
                    <a:lnTo>
                      <a:pt x="197" y="5947"/>
                    </a:lnTo>
                    <a:lnTo>
                      <a:pt x="314" y="6377"/>
                    </a:lnTo>
                    <a:lnTo>
                      <a:pt x="510" y="6768"/>
                    </a:lnTo>
                    <a:lnTo>
                      <a:pt x="705" y="7159"/>
                    </a:lnTo>
                    <a:lnTo>
                      <a:pt x="979" y="7551"/>
                    </a:lnTo>
                    <a:lnTo>
                      <a:pt x="1253" y="7903"/>
                    </a:lnTo>
                    <a:lnTo>
                      <a:pt x="1527" y="8216"/>
                    </a:lnTo>
                    <a:lnTo>
                      <a:pt x="1840" y="8529"/>
                    </a:lnTo>
                    <a:lnTo>
                      <a:pt x="2192" y="8803"/>
                    </a:lnTo>
                    <a:lnTo>
                      <a:pt x="2583" y="9037"/>
                    </a:lnTo>
                    <a:lnTo>
                      <a:pt x="2935" y="9233"/>
                    </a:lnTo>
                    <a:lnTo>
                      <a:pt x="3366" y="9389"/>
                    </a:lnTo>
                    <a:lnTo>
                      <a:pt x="3757" y="9546"/>
                    </a:lnTo>
                    <a:lnTo>
                      <a:pt x="4226" y="9624"/>
                    </a:lnTo>
                    <a:lnTo>
                      <a:pt x="5087" y="9624"/>
                    </a:lnTo>
                    <a:lnTo>
                      <a:pt x="5517" y="9546"/>
                    </a:lnTo>
                    <a:lnTo>
                      <a:pt x="5948" y="9428"/>
                    </a:lnTo>
                    <a:lnTo>
                      <a:pt x="6339" y="9272"/>
                    </a:lnTo>
                    <a:lnTo>
                      <a:pt x="6730" y="9076"/>
                    </a:lnTo>
                    <a:lnTo>
                      <a:pt x="7121" y="8842"/>
                    </a:lnTo>
                    <a:lnTo>
                      <a:pt x="7512" y="8568"/>
                    </a:lnTo>
                    <a:lnTo>
                      <a:pt x="7865" y="8294"/>
                    </a:lnTo>
                    <a:lnTo>
                      <a:pt x="8178" y="7981"/>
                    </a:lnTo>
                    <a:lnTo>
                      <a:pt x="8491" y="7668"/>
                    </a:lnTo>
                    <a:lnTo>
                      <a:pt x="8764" y="7316"/>
                    </a:lnTo>
                    <a:lnTo>
                      <a:pt x="9038" y="6925"/>
                    </a:lnTo>
                    <a:lnTo>
                      <a:pt x="9234" y="6573"/>
                    </a:lnTo>
                    <a:lnTo>
                      <a:pt x="9429" y="6181"/>
                    </a:lnTo>
                    <a:lnTo>
                      <a:pt x="9586" y="5790"/>
                    </a:lnTo>
                    <a:lnTo>
                      <a:pt x="9664" y="5399"/>
                    </a:lnTo>
                    <a:lnTo>
                      <a:pt x="9742" y="5008"/>
                    </a:lnTo>
                    <a:lnTo>
                      <a:pt x="9782" y="4616"/>
                    </a:lnTo>
                    <a:lnTo>
                      <a:pt x="9782" y="4225"/>
                    </a:lnTo>
                    <a:lnTo>
                      <a:pt x="9742" y="3834"/>
                    </a:lnTo>
                    <a:lnTo>
                      <a:pt x="9625" y="3482"/>
                    </a:lnTo>
                    <a:lnTo>
                      <a:pt x="9547" y="3091"/>
                    </a:lnTo>
                    <a:lnTo>
                      <a:pt x="9390" y="2739"/>
                    </a:lnTo>
                    <a:lnTo>
                      <a:pt x="9195" y="2426"/>
                    </a:lnTo>
                    <a:lnTo>
                      <a:pt x="8999" y="2073"/>
                    </a:lnTo>
                    <a:lnTo>
                      <a:pt x="8764" y="1761"/>
                    </a:lnTo>
                    <a:lnTo>
                      <a:pt x="8491" y="1487"/>
                    </a:lnTo>
                    <a:lnTo>
                      <a:pt x="8178" y="1213"/>
                    </a:lnTo>
                    <a:lnTo>
                      <a:pt x="7865" y="978"/>
                    </a:lnTo>
                    <a:lnTo>
                      <a:pt x="7512" y="743"/>
                    </a:lnTo>
                    <a:lnTo>
                      <a:pt x="7239" y="587"/>
                    </a:lnTo>
                    <a:lnTo>
                      <a:pt x="6926" y="430"/>
                    </a:lnTo>
                    <a:lnTo>
                      <a:pt x="6300" y="196"/>
                    </a:lnTo>
                    <a:lnTo>
                      <a:pt x="5556" y="39"/>
                    </a:lnTo>
                    <a:lnTo>
                      <a:pt x="48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19" name="Google Shape;1019;p65"/>
              <p:cNvSpPr/>
              <p:nvPr/>
            </p:nvSpPr>
            <p:spPr>
              <a:xfrm>
                <a:off x="2115935" y="1204346"/>
                <a:ext cx="160542" cy="254771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713" extrusionOk="0">
                    <a:moveTo>
                      <a:pt x="822" y="1"/>
                    </a:moveTo>
                    <a:lnTo>
                      <a:pt x="665" y="79"/>
                    </a:lnTo>
                    <a:lnTo>
                      <a:pt x="470" y="157"/>
                    </a:lnTo>
                    <a:lnTo>
                      <a:pt x="352" y="314"/>
                    </a:lnTo>
                    <a:lnTo>
                      <a:pt x="196" y="470"/>
                    </a:lnTo>
                    <a:lnTo>
                      <a:pt x="117" y="627"/>
                    </a:lnTo>
                    <a:lnTo>
                      <a:pt x="39" y="822"/>
                    </a:lnTo>
                    <a:lnTo>
                      <a:pt x="0" y="1018"/>
                    </a:lnTo>
                    <a:lnTo>
                      <a:pt x="0" y="1253"/>
                    </a:lnTo>
                    <a:lnTo>
                      <a:pt x="39" y="1448"/>
                    </a:lnTo>
                    <a:lnTo>
                      <a:pt x="117" y="1644"/>
                    </a:lnTo>
                    <a:lnTo>
                      <a:pt x="196" y="1840"/>
                    </a:lnTo>
                    <a:lnTo>
                      <a:pt x="313" y="1996"/>
                    </a:lnTo>
                    <a:lnTo>
                      <a:pt x="587" y="2348"/>
                    </a:lnTo>
                    <a:lnTo>
                      <a:pt x="704" y="2387"/>
                    </a:lnTo>
                    <a:lnTo>
                      <a:pt x="783" y="2466"/>
                    </a:lnTo>
                    <a:lnTo>
                      <a:pt x="978" y="2466"/>
                    </a:lnTo>
                    <a:lnTo>
                      <a:pt x="1174" y="2426"/>
                    </a:lnTo>
                    <a:lnTo>
                      <a:pt x="1330" y="2309"/>
                    </a:lnTo>
                    <a:lnTo>
                      <a:pt x="1409" y="2153"/>
                    </a:lnTo>
                    <a:lnTo>
                      <a:pt x="1487" y="1996"/>
                    </a:lnTo>
                    <a:lnTo>
                      <a:pt x="1448" y="1801"/>
                    </a:lnTo>
                    <a:lnTo>
                      <a:pt x="1409" y="1683"/>
                    </a:lnTo>
                    <a:lnTo>
                      <a:pt x="1330" y="1605"/>
                    </a:lnTo>
                    <a:lnTo>
                      <a:pt x="1252" y="1527"/>
                    </a:lnTo>
                    <a:lnTo>
                      <a:pt x="1721" y="1722"/>
                    </a:lnTo>
                    <a:lnTo>
                      <a:pt x="2152" y="1918"/>
                    </a:lnTo>
                    <a:lnTo>
                      <a:pt x="2387" y="2035"/>
                    </a:lnTo>
                    <a:lnTo>
                      <a:pt x="2582" y="2153"/>
                    </a:lnTo>
                    <a:lnTo>
                      <a:pt x="2778" y="2348"/>
                    </a:lnTo>
                    <a:lnTo>
                      <a:pt x="2934" y="2583"/>
                    </a:lnTo>
                    <a:lnTo>
                      <a:pt x="3013" y="2779"/>
                    </a:lnTo>
                    <a:lnTo>
                      <a:pt x="3091" y="2935"/>
                    </a:lnTo>
                    <a:lnTo>
                      <a:pt x="3130" y="3326"/>
                    </a:lnTo>
                    <a:lnTo>
                      <a:pt x="3130" y="3678"/>
                    </a:lnTo>
                    <a:lnTo>
                      <a:pt x="3052" y="4070"/>
                    </a:lnTo>
                    <a:lnTo>
                      <a:pt x="2895" y="4422"/>
                    </a:lnTo>
                    <a:lnTo>
                      <a:pt x="2700" y="4735"/>
                    </a:lnTo>
                    <a:lnTo>
                      <a:pt x="2465" y="5048"/>
                    </a:lnTo>
                    <a:lnTo>
                      <a:pt x="2191" y="5322"/>
                    </a:lnTo>
                    <a:lnTo>
                      <a:pt x="2152" y="5400"/>
                    </a:lnTo>
                    <a:lnTo>
                      <a:pt x="2152" y="5478"/>
                    </a:lnTo>
                    <a:lnTo>
                      <a:pt x="2152" y="5556"/>
                    </a:lnTo>
                    <a:lnTo>
                      <a:pt x="2191" y="5634"/>
                    </a:lnTo>
                    <a:lnTo>
                      <a:pt x="2269" y="5674"/>
                    </a:lnTo>
                    <a:lnTo>
                      <a:pt x="2347" y="5713"/>
                    </a:lnTo>
                    <a:lnTo>
                      <a:pt x="2426" y="5674"/>
                    </a:lnTo>
                    <a:lnTo>
                      <a:pt x="2543" y="5634"/>
                    </a:lnTo>
                    <a:lnTo>
                      <a:pt x="2817" y="5361"/>
                    </a:lnTo>
                    <a:lnTo>
                      <a:pt x="3091" y="5009"/>
                    </a:lnTo>
                    <a:lnTo>
                      <a:pt x="3326" y="4656"/>
                    </a:lnTo>
                    <a:lnTo>
                      <a:pt x="3482" y="4265"/>
                    </a:lnTo>
                    <a:lnTo>
                      <a:pt x="3599" y="3874"/>
                    </a:lnTo>
                    <a:lnTo>
                      <a:pt x="3599" y="3444"/>
                    </a:lnTo>
                    <a:lnTo>
                      <a:pt x="3560" y="3013"/>
                    </a:lnTo>
                    <a:lnTo>
                      <a:pt x="3443" y="2622"/>
                    </a:lnTo>
                    <a:lnTo>
                      <a:pt x="3286" y="2309"/>
                    </a:lnTo>
                    <a:lnTo>
                      <a:pt x="3052" y="2035"/>
                    </a:lnTo>
                    <a:lnTo>
                      <a:pt x="2778" y="1761"/>
                    </a:lnTo>
                    <a:lnTo>
                      <a:pt x="2465" y="1527"/>
                    </a:lnTo>
                    <a:lnTo>
                      <a:pt x="2113" y="1331"/>
                    </a:lnTo>
                    <a:lnTo>
                      <a:pt x="1761" y="1175"/>
                    </a:lnTo>
                    <a:lnTo>
                      <a:pt x="1369" y="1096"/>
                    </a:lnTo>
                    <a:lnTo>
                      <a:pt x="1017" y="1096"/>
                    </a:lnTo>
                    <a:lnTo>
                      <a:pt x="1017" y="1057"/>
                    </a:lnTo>
                    <a:lnTo>
                      <a:pt x="1096" y="940"/>
                    </a:lnTo>
                    <a:lnTo>
                      <a:pt x="1174" y="822"/>
                    </a:lnTo>
                    <a:lnTo>
                      <a:pt x="1369" y="627"/>
                    </a:lnTo>
                    <a:lnTo>
                      <a:pt x="1448" y="470"/>
                    </a:lnTo>
                    <a:lnTo>
                      <a:pt x="1448" y="275"/>
                    </a:lnTo>
                    <a:lnTo>
                      <a:pt x="1369" y="157"/>
                    </a:lnTo>
                    <a:lnTo>
                      <a:pt x="1213" y="40"/>
                    </a:lnTo>
                    <a:lnTo>
                      <a:pt x="101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20" name="Google Shape;1020;p65"/>
              <p:cNvSpPr/>
              <p:nvPr/>
            </p:nvSpPr>
            <p:spPr>
              <a:xfrm>
                <a:off x="2014749" y="1270658"/>
                <a:ext cx="174500" cy="242552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5439" extrusionOk="0">
                    <a:moveTo>
                      <a:pt x="1017" y="1"/>
                    </a:moveTo>
                    <a:lnTo>
                      <a:pt x="782" y="40"/>
                    </a:lnTo>
                    <a:lnTo>
                      <a:pt x="587" y="79"/>
                    </a:lnTo>
                    <a:lnTo>
                      <a:pt x="430" y="196"/>
                    </a:lnTo>
                    <a:lnTo>
                      <a:pt x="274" y="353"/>
                    </a:lnTo>
                    <a:lnTo>
                      <a:pt x="196" y="509"/>
                    </a:lnTo>
                    <a:lnTo>
                      <a:pt x="117" y="705"/>
                    </a:lnTo>
                    <a:lnTo>
                      <a:pt x="39" y="900"/>
                    </a:lnTo>
                    <a:lnTo>
                      <a:pt x="0" y="1096"/>
                    </a:lnTo>
                    <a:lnTo>
                      <a:pt x="0" y="1565"/>
                    </a:lnTo>
                    <a:lnTo>
                      <a:pt x="39" y="2035"/>
                    </a:lnTo>
                    <a:lnTo>
                      <a:pt x="117" y="2426"/>
                    </a:lnTo>
                    <a:lnTo>
                      <a:pt x="235" y="2778"/>
                    </a:lnTo>
                    <a:lnTo>
                      <a:pt x="391" y="3091"/>
                    </a:lnTo>
                    <a:lnTo>
                      <a:pt x="626" y="3404"/>
                    </a:lnTo>
                    <a:lnTo>
                      <a:pt x="900" y="3678"/>
                    </a:lnTo>
                    <a:lnTo>
                      <a:pt x="1174" y="3952"/>
                    </a:lnTo>
                    <a:lnTo>
                      <a:pt x="1526" y="4187"/>
                    </a:lnTo>
                    <a:lnTo>
                      <a:pt x="1878" y="4343"/>
                    </a:lnTo>
                    <a:lnTo>
                      <a:pt x="2230" y="4500"/>
                    </a:lnTo>
                    <a:lnTo>
                      <a:pt x="2582" y="4578"/>
                    </a:lnTo>
                    <a:lnTo>
                      <a:pt x="2543" y="4656"/>
                    </a:lnTo>
                    <a:lnTo>
                      <a:pt x="2426" y="4734"/>
                    </a:lnTo>
                    <a:lnTo>
                      <a:pt x="2308" y="4852"/>
                    </a:lnTo>
                    <a:lnTo>
                      <a:pt x="2269" y="5008"/>
                    </a:lnTo>
                    <a:lnTo>
                      <a:pt x="2308" y="5126"/>
                    </a:lnTo>
                    <a:lnTo>
                      <a:pt x="2347" y="5282"/>
                    </a:lnTo>
                    <a:lnTo>
                      <a:pt x="2465" y="5360"/>
                    </a:lnTo>
                    <a:lnTo>
                      <a:pt x="2582" y="5439"/>
                    </a:lnTo>
                    <a:lnTo>
                      <a:pt x="2778" y="5399"/>
                    </a:lnTo>
                    <a:lnTo>
                      <a:pt x="2934" y="5360"/>
                    </a:lnTo>
                    <a:lnTo>
                      <a:pt x="3052" y="5243"/>
                    </a:lnTo>
                    <a:lnTo>
                      <a:pt x="3286" y="5008"/>
                    </a:lnTo>
                    <a:lnTo>
                      <a:pt x="3795" y="4382"/>
                    </a:lnTo>
                    <a:lnTo>
                      <a:pt x="3873" y="4265"/>
                    </a:lnTo>
                    <a:lnTo>
                      <a:pt x="3912" y="4069"/>
                    </a:lnTo>
                    <a:lnTo>
                      <a:pt x="3873" y="3913"/>
                    </a:lnTo>
                    <a:lnTo>
                      <a:pt x="3795" y="3874"/>
                    </a:lnTo>
                    <a:lnTo>
                      <a:pt x="3717" y="3795"/>
                    </a:lnTo>
                    <a:lnTo>
                      <a:pt x="3482" y="3678"/>
                    </a:lnTo>
                    <a:lnTo>
                      <a:pt x="3208" y="3522"/>
                    </a:lnTo>
                    <a:lnTo>
                      <a:pt x="3052" y="3482"/>
                    </a:lnTo>
                    <a:lnTo>
                      <a:pt x="2895" y="3443"/>
                    </a:lnTo>
                    <a:lnTo>
                      <a:pt x="2739" y="3443"/>
                    </a:lnTo>
                    <a:lnTo>
                      <a:pt x="2621" y="3482"/>
                    </a:lnTo>
                    <a:lnTo>
                      <a:pt x="2582" y="3522"/>
                    </a:lnTo>
                    <a:lnTo>
                      <a:pt x="2543" y="3561"/>
                    </a:lnTo>
                    <a:lnTo>
                      <a:pt x="2582" y="3756"/>
                    </a:lnTo>
                    <a:lnTo>
                      <a:pt x="2699" y="3913"/>
                    </a:lnTo>
                    <a:lnTo>
                      <a:pt x="2817" y="4069"/>
                    </a:lnTo>
                    <a:lnTo>
                      <a:pt x="2973" y="4187"/>
                    </a:lnTo>
                    <a:lnTo>
                      <a:pt x="2934" y="4226"/>
                    </a:lnTo>
                    <a:lnTo>
                      <a:pt x="2034" y="3795"/>
                    </a:lnTo>
                    <a:lnTo>
                      <a:pt x="1604" y="3561"/>
                    </a:lnTo>
                    <a:lnTo>
                      <a:pt x="1408" y="3404"/>
                    </a:lnTo>
                    <a:lnTo>
                      <a:pt x="1213" y="3209"/>
                    </a:lnTo>
                    <a:lnTo>
                      <a:pt x="1017" y="2935"/>
                    </a:lnTo>
                    <a:lnTo>
                      <a:pt x="822" y="2583"/>
                    </a:lnTo>
                    <a:lnTo>
                      <a:pt x="665" y="2191"/>
                    </a:lnTo>
                    <a:lnTo>
                      <a:pt x="587" y="1800"/>
                    </a:lnTo>
                    <a:lnTo>
                      <a:pt x="548" y="1370"/>
                    </a:lnTo>
                    <a:lnTo>
                      <a:pt x="587" y="1213"/>
                    </a:lnTo>
                    <a:lnTo>
                      <a:pt x="626" y="1018"/>
                    </a:lnTo>
                    <a:lnTo>
                      <a:pt x="743" y="861"/>
                    </a:lnTo>
                    <a:lnTo>
                      <a:pt x="861" y="705"/>
                    </a:lnTo>
                    <a:lnTo>
                      <a:pt x="1017" y="587"/>
                    </a:lnTo>
                    <a:lnTo>
                      <a:pt x="1213" y="509"/>
                    </a:lnTo>
                    <a:lnTo>
                      <a:pt x="1252" y="470"/>
                    </a:lnTo>
                    <a:lnTo>
                      <a:pt x="1291" y="392"/>
                    </a:lnTo>
                    <a:lnTo>
                      <a:pt x="1330" y="353"/>
                    </a:lnTo>
                    <a:lnTo>
                      <a:pt x="1291" y="274"/>
                    </a:lnTo>
                    <a:lnTo>
                      <a:pt x="1252" y="157"/>
                    </a:lnTo>
                    <a:lnTo>
                      <a:pt x="1213" y="79"/>
                    </a:lnTo>
                    <a:lnTo>
                      <a:pt x="1135" y="40"/>
                    </a:lnTo>
                    <a:lnTo>
                      <a:pt x="101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022" name="Google Shape;1022;p65"/>
          <p:cNvGrpSpPr/>
          <p:nvPr/>
        </p:nvGrpSpPr>
        <p:grpSpPr>
          <a:xfrm rot="-627680">
            <a:off x="10595363" y="3052408"/>
            <a:ext cx="1164124" cy="1140181"/>
            <a:chOff x="268045" y="273580"/>
            <a:chExt cx="1106276" cy="1083523"/>
          </a:xfrm>
        </p:grpSpPr>
        <p:sp>
          <p:nvSpPr>
            <p:cNvPr id="1023" name="Google Shape;1023;p65"/>
            <p:cNvSpPr/>
            <p:nvPr/>
          </p:nvSpPr>
          <p:spPr>
            <a:xfrm>
              <a:off x="472175" y="633300"/>
              <a:ext cx="649800" cy="3843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4" name="Google Shape;1024;p65"/>
            <p:cNvSpPr/>
            <p:nvPr/>
          </p:nvSpPr>
          <p:spPr>
            <a:xfrm rot="3294332">
              <a:off x="451601" y="398997"/>
              <a:ext cx="739164" cy="832689"/>
            </a:xfrm>
            <a:custGeom>
              <a:avLst/>
              <a:gdLst/>
              <a:ahLst/>
              <a:cxnLst/>
              <a:rect l="l" t="t" r="r" b="b"/>
              <a:pathLst>
                <a:path w="12677" h="14281" extrusionOk="0">
                  <a:moveTo>
                    <a:pt x="8216" y="2270"/>
                  </a:moveTo>
                  <a:lnTo>
                    <a:pt x="8725" y="2700"/>
                  </a:lnTo>
                  <a:lnTo>
                    <a:pt x="9273" y="3091"/>
                  </a:lnTo>
                  <a:lnTo>
                    <a:pt x="9820" y="3483"/>
                  </a:lnTo>
                  <a:lnTo>
                    <a:pt x="10368" y="3874"/>
                  </a:lnTo>
                  <a:lnTo>
                    <a:pt x="10955" y="4148"/>
                  </a:lnTo>
                  <a:lnTo>
                    <a:pt x="11229" y="4304"/>
                  </a:lnTo>
                  <a:lnTo>
                    <a:pt x="11502" y="4500"/>
                  </a:lnTo>
                  <a:lnTo>
                    <a:pt x="11659" y="4656"/>
                  </a:lnTo>
                  <a:lnTo>
                    <a:pt x="11776" y="4813"/>
                  </a:lnTo>
                  <a:lnTo>
                    <a:pt x="11855" y="5008"/>
                  </a:lnTo>
                  <a:lnTo>
                    <a:pt x="11855" y="5165"/>
                  </a:lnTo>
                  <a:lnTo>
                    <a:pt x="11815" y="5321"/>
                  </a:lnTo>
                  <a:lnTo>
                    <a:pt x="11737" y="5478"/>
                  </a:lnTo>
                  <a:lnTo>
                    <a:pt x="11542" y="5791"/>
                  </a:lnTo>
                  <a:lnTo>
                    <a:pt x="11502" y="5673"/>
                  </a:lnTo>
                  <a:lnTo>
                    <a:pt x="11424" y="5595"/>
                  </a:lnTo>
                  <a:lnTo>
                    <a:pt x="11346" y="5556"/>
                  </a:lnTo>
                  <a:lnTo>
                    <a:pt x="11229" y="5517"/>
                  </a:lnTo>
                  <a:lnTo>
                    <a:pt x="10955" y="5478"/>
                  </a:lnTo>
                  <a:lnTo>
                    <a:pt x="9233" y="5478"/>
                  </a:lnTo>
                  <a:lnTo>
                    <a:pt x="7747" y="5517"/>
                  </a:lnTo>
                  <a:lnTo>
                    <a:pt x="8216" y="2270"/>
                  </a:lnTo>
                  <a:close/>
                  <a:moveTo>
                    <a:pt x="6808" y="900"/>
                  </a:moveTo>
                  <a:lnTo>
                    <a:pt x="7316" y="1448"/>
                  </a:lnTo>
                  <a:lnTo>
                    <a:pt x="7864" y="1957"/>
                  </a:lnTo>
                  <a:lnTo>
                    <a:pt x="7395" y="4774"/>
                  </a:lnTo>
                  <a:lnTo>
                    <a:pt x="7277" y="5556"/>
                  </a:lnTo>
                  <a:lnTo>
                    <a:pt x="7160" y="5556"/>
                  </a:lnTo>
                  <a:lnTo>
                    <a:pt x="7121" y="5634"/>
                  </a:lnTo>
                  <a:lnTo>
                    <a:pt x="7160" y="5713"/>
                  </a:lnTo>
                  <a:lnTo>
                    <a:pt x="7199" y="5713"/>
                  </a:lnTo>
                  <a:lnTo>
                    <a:pt x="7238" y="5752"/>
                  </a:lnTo>
                  <a:lnTo>
                    <a:pt x="7121" y="6417"/>
                  </a:lnTo>
                  <a:lnTo>
                    <a:pt x="7003" y="6808"/>
                  </a:lnTo>
                  <a:lnTo>
                    <a:pt x="6886" y="7160"/>
                  </a:lnTo>
                  <a:lnTo>
                    <a:pt x="6651" y="7434"/>
                  </a:lnTo>
                  <a:lnTo>
                    <a:pt x="6338" y="7747"/>
                  </a:lnTo>
                  <a:lnTo>
                    <a:pt x="5086" y="8725"/>
                  </a:lnTo>
                  <a:lnTo>
                    <a:pt x="3795" y="9664"/>
                  </a:lnTo>
                  <a:lnTo>
                    <a:pt x="2817" y="10290"/>
                  </a:lnTo>
                  <a:lnTo>
                    <a:pt x="2309" y="10603"/>
                  </a:lnTo>
                  <a:lnTo>
                    <a:pt x="1839" y="10955"/>
                  </a:lnTo>
                  <a:lnTo>
                    <a:pt x="744" y="10251"/>
                  </a:lnTo>
                  <a:lnTo>
                    <a:pt x="2191" y="7864"/>
                  </a:lnTo>
                  <a:lnTo>
                    <a:pt x="3678" y="5517"/>
                  </a:lnTo>
                  <a:lnTo>
                    <a:pt x="5204" y="3209"/>
                  </a:lnTo>
                  <a:lnTo>
                    <a:pt x="6808" y="900"/>
                  </a:lnTo>
                  <a:close/>
                  <a:moveTo>
                    <a:pt x="3991" y="10055"/>
                  </a:moveTo>
                  <a:lnTo>
                    <a:pt x="4147" y="10525"/>
                  </a:lnTo>
                  <a:lnTo>
                    <a:pt x="4304" y="10994"/>
                  </a:lnTo>
                  <a:lnTo>
                    <a:pt x="4656" y="11894"/>
                  </a:lnTo>
                  <a:lnTo>
                    <a:pt x="5126" y="13107"/>
                  </a:lnTo>
                  <a:lnTo>
                    <a:pt x="4578" y="12715"/>
                  </a:lnTo>
                  <a:lnTo>
                    <a:pt x="3209" y="11855"/>
                  </a:lnTo>
                  <a:lnTo>
                    <a:pt x="2152" y="11151"/>
                  </a:lnTo>
                  <a:lnTo>
                    <a:pt x="2622" y="10916"/>
                  </a:lnTo>
                  <a:lnTo>
                    <a:pt x="3091" y="10642"/>
                  </a:lnTo>
                  <a:lnTo>
                    <a:pt x="3991" y="10055"/>
                  </a:lnTo>
                  <a:close/>
                  <a:moveTo>
                    <a:pt x="10681" y="5752"/>
                  </a:moveTo>
                  <a:lnTo>
                    <a:pt x="10994" y="5791"/>
                  </a:lnTo>
                  <a:lnTo>
                    <a:pt x="11190" y="5869"/>
                  </a:lnTo>
                  <a:lnTo>
                    <a:pt x="11268" y="5908"/>
                  </a:lnTo>
                  <a:lnTo>
                    <a:pt x="11268" y="5986"/>
                  </a:lnTo>
                  <a:lnTo>
                    <a:pt x="11307" y="6026"/>
                  </a:lnTo>
                  <a:lnTo>
                    <a:pt x="11346" y="6065"/>
                  </a:lnTo>
                  <a:lnTo>
                    <a:pt x="11307" y="6104"/>
                  </a:lnTo>
                  <a:lnTo>
                    <a:pt x="9507" y="8686"/>
                  </a:lnTo>
                  <a:lnTo>
                    <a:pt x="7786" y="11111"/>
                  </a:lnTo>
                  <a:lnTo>
                    <a:pt x="6925" y="12324"/>
                  </a:lnTo>
                  <a:lnTo>
                    <a:pt x="6690" y="12676"/>
                  </a:lnTo>
                  <a:lnTo>
                    <a:pt x="6417" y="13068"/>
                  </a:lnTo>
                  <a:lnTo>
                    <a:pt x="6260" y="13224"/>
                  </a:lnTo>
                  <a:lnTo>
                    <a:pt x="6104" y="13341"/>
                  </a:lnTo>
                  <a:lnTo>
                    <a:pt x="5908" y="13420"/>
                  </a:lnTo>
                  <a:lnTo>
                    <a:pt x="5751" y="13420"/>
                  </a:lnTo>
                  <a:lnTo>
                    <a:pt x="5595" y="13380"/>
                  </a:lnTo>
                  <a:lnTo>
                    <a:pt x="4813" y="11542"/>
                  </a:lnTo>
                  <a:lnTo>
                    <a:pt x="4500" y="10720"/>
                  </a:lnTo>
                  <a:lnTo>
                    <a:pt x="4343" y="10329"/>
                  </a:lnTo>
                  <a:lnTo>
                    <a:pt x="4187" y="9938"/>
                  </a:lnTo>
                  <a:lnTo>
                    <a:pt x="4343" y="9820"/>
                  </a:lnTo>
                  <a:lnTo>
                    <a:pt x="5634" y="8881"/>
                  </a:lnTo>
                  <a:lnTo>
                    <a:pt x="6299" y="8412"/>
                  </a:lnTo>
                  <a:lnTo>
                    <a:pt x="6886" y="7903"/>
                  </a:lnTo>
                  <a:lnTo>
                    <a:pt x="7121" y="7669"/>
                  </a:lnTo>
                  <a:lnTo>
                    <a:pt x="7277" y="7434"/>
                  </a:lnTo>
                  <a:lnTo>
                    <a:pt x="7395" y="7160"/>
                  </a:lnTo>
                  <a:lnTo>
                    <a:pt x="7512" y="6925"/>
                  </a:lnTo>
                  <a:lnTo>
                    <a:pt x="7629" y="6338"/>
                  </a:lnTo>
                  <a:lnTo>
                    <a:pt x="7708" y="5752"/>
                  </a:lnTo>
                  <a:lnTo>
                    <a:pt x="9233" y="5791"/>
                  </a:lnTo>
                  <a:lnTo>
                    <a:pt x="9703" y="5791"/>
                  </a:lnTo>
                  <a:lnTo>
                    <a:pt x="10368" y="5752"/>
                  </a:lnTo>
                  <a:close/>
                  <a:moveTo>
                    <a:pt x="6730" y="1"/>
                  </a:moveTo>
                  <a:lnTo>
                    <a:pt x="6573" y="40"/>
                  </a:lnTo>
                  <a:lnTo>
                    <a:pt x="6456" y="157"/>
                  </a:lnTo>
                  <a:lnTo>
                    <a:pt x="4773" y="2622"/>
                  </a:lnTo>
                  <a:lnTo>
                    <a:pt x="3130" y="5165"/>
                  </a:lnTo>
                  <a:lnTo>
                    <a:pt x="1565" y="7708"/>
                  </a:lnTo>
                  <a:lnTo>
                    <a:pt x="40" y="10290"/>
                  </a:lnTo>
                  <a:lnTo>
                    <a:pt x="1" y="10407"/>
                  </a:lnTo>
                  <a:lnTo>
                    <a:pt x="40" y="10525"/>
                  </a:lnTo>
                  <a:lnTo>
                    <a:pt x="79" y="10720"/>
                  </a:lnTo>
                  <a:lnTo>
                    <a:pt x="118" y="10798"/>
                  </a:lnTo>
                  <a:lnTo>
                    <a:pt x="196" y="10838"/>
                  </a:lnTo>
                  <a:lnTo>
                    <a:pt x="3404" y="12911"/>
                  </a:lnTo>
                  <a:lnTo>
                    <a:pt x="5047" y="13928"/>
                  </a:lnTo>
                  <a:lnTo>
                    <a:pt x="5282" y="14085"/>
                  </a:lnTo>
                  <a:lnTo>
                    <a:pt x="5478" y="14163"/>
                  </a:lnTo>
                  <a:lnTo>
                    <a:pt x="5751" y="14241"/>
                  </a:lnTo>
                  <a:lnTo>
                    <a:pt x="5986" y="14280"/>
                  </a:lnTo>
                  <a:lnTo>
                    <a:pt x="6182" y="14241"/>
                  </a:lnTo>
                  <a:lnTo>
                    <a:pt x="6338" y="14163"/>
                  </a:lnTo>
                  <a:lnTo>
                    <a:pt x="6612" y="14006"/>
                  </a:lnTo>
                  <a:lnTo>
                    <a:pt x="6886" y="13772"/>
                  </a:lnTo>
                  <a:lnTo>
                    <a:pt x="7160" y="13459"/>
                  </a:lnTo>
                  <a:lnTo>
                    <a:pt x="7590" y="12833"/>
                  </a:lnTo>
                  <a:lnTo>
                    <a:pt x="7942" y="12246"/>
                  </a:lnTo>
                  <a:lnTo>
                    <a:pt x="10094" y="9194"/>
                  </a:lnTo>
                  <a:lnTo>
                    <a:pt x="11190" y="7669"/>
                  </a:lnTo>
                  <a:lnTo>
                    <a:pt x="12246" y="6143"/>
                  </a:lnTo>
                  <a:lnTo>
                    <a:pt x="12402" y="5908"/>
                  </a:lnTo>
                  <a:lnTo>
                    <a:pt x="12520" y="5634"/>
                  </a:lnTo>
                  <a:lnTo>
                    <a:pt x="12637" y="5360"/>
                  </a:lnTo>
                  <a:lnTo>
                    <a:pt x="12676" y="5087"/>
                  </a:lnTo>
                  <a:lnTo>
                    <a:pt x="12676" y="4813"/>
                  </a:lnTo>
                  <a:lnTo>
                    <a:pt x="12598" y="4539"/>
                  </a:lnTo>
                  <a:lnTo>
                    <a:pt x="12481" y="4304"/>
                  </a:lnTo>
                  <a:lnTo>
                    <a:pt x="12246" y="4069"/>
                  </a:lnTo>
                  <a:lnTo>
                    <a:pt x="11972" y="3874"/>
                  </a:lnTo>
                  <a:lnTo>
                    <a:pt x="11698" y="3717"/>
                  </a:lnTo>
                  <a:lnTo>
                    <a:pt x="11111" y="3404"/>
                  </a:lnTo>
                  <a:lnTo>
                    <a:pt x="10329" y="2935"/>
                  </a:lnTo>
                  <a:lnTo>
                    <a:pt x="9585" y="2426"/>
                  </a:lnTo>
                  <a:lnTo>
                    <a:pt x="8920" y="1918"/>
                  </a:lnTo>
                  <a:lnTo>
                    <a:pt x="8255" y="1331"/>
                  </a:lnTo>
                  <a:lnTo>
                    <a:pt x="7629" y="705"/>
                  </a:lnTo>
                  <a:lnTo>
                    <a:pt x="7003" y="79"/>
                  </a:lnTo>
                  <a:lnTo>
                    <a:pt x="6964" y="40"/>
                  </a:lnTo>
                  <a:lnTo>
                    <a:pt x="68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5" name="Google Shape;301;p40">
            <a:extLst>
              <a:ext uri="{FF2B5EF4-FFF2-40B4-BE49-F238E27FC236}">
                <a16:creationId xmlns:a16="http://schemas.microsoft.com/office/drawing/2014/main" id="{A3D35008-6EF7-3CB1-B627-021F54D0CA6E}"/>
              </a:ext>
            </a:extLst>
          </p:cNvPr>
          <p:cNvSpPr txBox="1">
            <a:spLocks/>
          </p:cNvSpPr>
          <p:nvPr/>
        </p:nvSpPr>
        <p:spPr>
          <a:xfrm>
            <a:off x="960000" y="1777604"/>
            <a:ext cx="5449200" cy="256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u-RU" kern="0" dirty="0">
              <a:latin typeface="Franklin Gothic Medium" panose="020B0603020102020204" pitchFamily="34" charset="0"/>
            </a:endParaRPr>
          </a:p>
        </p:txBody>
      </p:sp>
      <p:sp>
        <p:nvSpPr>
          <p:cNvPr id="10" name="Google Shape;301;p40">
            <a:extLst>
              <a:ext uri="{FF2B5EF4-FFF2-40B4-BE49-F238E27FC236}">
                <a16:creationId xmlns:a16="http://schemas.microsoft.com/office/drawing/2014/main" id="{AB3C3D74-F1BA-2C9C-7055-85F588EA7577}"/>
              </a:ext>
            </a:extLst>
          </p:cNvPr>
          <p:cNvSpPr txBox="1">
            <a:spLocks/>
          </p:cNvSpPr>
          <p:nvPr/>
        </p:nvSpPr>
        <p:spPr>
          <a:xfrm>
            <a:off x="894955" y="1074693"/>
            <a:ext cx="4472176" cy="256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u-RU" kern="0" dirty="0">
              <a:latin typeface="Franklin Gothic Medium" panose="020B0603020102020204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10E0CF2-362C-9F72-89EB-3F28CDFA8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465" y="99391"/>
            <a:ext cx="4782664" cy="6858000"/>
          </a:xfrm>
          <a:prstGeom prst="rect">
            <a:avLst/>
          </a:prstGeom>
        </p:spPr>
      </p:pic>
      <p:sp>
        <p:nvSpPr>
          <p:cNvPr id="13" name="Google Shape;302;p40">
            <a:extLst>
              <a:ext uri="{FF2B5EF4-FFF2-40B4-BE49-F238E27FC236}">
                <a16:creationId xmlns:a16="http://schemas.microsoft.com/office/drawing/2014/main" id="{4874D40B-C595-53FB-B849-1A30E98CA62E}"/>
              </a:ext>
            </a:extLst>
          </p:cNvPr>
          <p:cNvSpPr txBox="1">
            <a:spLocks/>
          </p:cNvSpPr>
          <p:nvPr/>
        </p:nvSpPr>
        <p:spPr>
          <a:xfrm>
            <a:off x="1264856" y="571323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ru-RU" kern="0" dirty="0">
                <a:latin typeface="Franklin Gothic Heavy" panose="020B0903020102020204" pitchFamily="34" charset="0"/>
              </a:rPr>
              <a:t>Поиск центров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9AB8C7-DF6F-E50B-B249-55205F5A6CA6}"/>
              </a:ext>
            </a:extLst>
          </p:cNvPr>
          <p:cNvSpPr txBox="1"/>
          <p:nvPr/>
        </p:nvSpPr>
        <p:spPr>
          <a:xfrm>
            <a:off x="1190480" y="1680723"/>
            <a:ext cx="566146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dirty="0">
                <a:solidFill>
                  <a:schemeClr val="bg1"/>
                </a:solidFill>
                <a:latin typeface="Franklin Gothic Medium" panose="020B0603020102020204" pitchFamily="34" charset="0"/>
              </a:rPr>
              <a:t>При входе в цикл создается массив </a:t>
            </a:r>
            <a:r>
              <a:rPr lang="ru-RU" dirty="0" err="1">
                <a:latin typeface="Franklin Gothic Medium" panose="020B0603020102020204" pitchFamily="34" charset="0"/>
              </a:rPr>
              <a:t>new_leaves</a:t>
            </a:r>
            <a:r>
              <a:rPr lang="ru-RU" dirty="0">
                <a:latin typeface="Franklin Gothic Medium" panose="020B060302010202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Franklin Gothic Medium" panose="020B0603020102020204" pitchFamily="34" charset="0"/>
              </a:rPr>
              <a:t>который будет хранить в себе новые листья. Это нужно, чтобы избежать помех со старыми листьями на текущем слое.</a:t>
            </a:r>
          </a:p>
          <a:p>
            <a:pPr>
              <a:spcAft>
                <a:spcPts val="600"/>
              </a:spcAft>
            </a:pPr>
            <a:endParaRPr lang="ru-RU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dirty="0">
                <a:solidFill>
                  <a:schemeClr val="bg1"/>
                </a:solidFill>
                <a:latin typeface="Franklin Gothic Medium" panose="020B0603020102020204" pitchFamily="34" charset="0"/>
              </a:rPr>
              <a:t>Обрабатываем всех соседей этих узлов, уменьшая степень у соседних вершин. Если после соседний узел после уменьшения имеет степень </a:t>
            </a:r>
            <a:r>
              <a:rPr lang="ru-RU" dirty="0">
                <a:latin typeface="Franklin Gothic Medium" panose="020B0603020102020204" pitchFamily="34" charset="0"/>
              </a:rPr>
              <a:t>1</a:t>
            </a:r>
            <a:r>
              <a:rPr lang="ru-RU" dirty="0">
                <a:solidFill>
                  <a:schemeClr val="bg1"/>
                </a:solidFill>
                <a:latin typeface="Franklin Gothic Medium" panose="020B0603020102020204" pitchFamily="34" charset="0"/>
              </a:rPr>
              <a:t>, значит он является листом для нового слоя. Добавляем его в массив листьев.</a:t>
            </a:r>
          </a:p>
          <a:p>
            <a:pPr>
              <a:spcAft>
                <a:spcPts val="600"/>
              </a:spcAft>
            </a:pPr>
            <a:endParaRPr lang="ru-RU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dirty="0">
                <a:solidFill>
                  <a:schemeClr val="bg1"/>
                </a:solidFill>
                <a:latin typeface="Franklin Gothic Medium" panose="020B0603020102020204" pitchFamily="34" charset="0"/>
              </a:rPr>
              <a:t>После обработки узла присваиваем ему нулевую степень.</a:t>
            </a:r>
          </a:p>
          <a:p>
            <a:pPr>
              <a:spcAft>
                <a:spcPts val="600"/>
              </a:spcAft>
            </a:pPr>
            <a:endParaRPr lang="ru-RU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  <a:p>
            <a:pPr>
              <a:spcAft>
                <a:spcPts val="600"/>
              </a:spcAft>
            </a:pPr>
            <a:endParaRPr lang="ru-RU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21" name="Google Shape;1021;p65"/>
          <p:cNvSpPr/>
          <p:nvPr/>
        </p:nvSpPr>
        <p:spPr>
          <a:xfrm>
            <a:off x="254731" y="4725375"/>
            <a:ext cx="705269" cy="780903"/>
          </a:xfrm>
          <a:custGeom>
            <a:avLst/>
            <a:gdLst/>
            <a:ahLst/>
            <a:cxnLst/>
            <a:rect l="l" t="t" r="r" b="b"/>
            <a:pathLst>
              <a:path w="20059" h="19666" extrusionOk="0">
                <a:moveTo>
                  <a:pt x="9265" y="1"/>
                </a:moveTo>
                <a:lnTo>
                  <a:pt x="9177" y="88"/>
                </a:lnTo>
                <a:lnTo>
                  <a:pt x="9090" y="132"/>
                </a:lnTo>
                <a:lnTo>
                  <a:pt x="9003" y="219"/>
                </a:lnTo>
                <a:lnTo>
                  <a:pt x="8566" y="1137"/>
                </a:lnTo>
                <a:lnTo>
                  <a:pt x="8172" y="2098"/>
                </a:lnTo>
                <a:lnTo>
                  <a:pt x="7779" y="3016"/>
                </a:lnTo>
                <a:lnTo>
                  <a:pt x="7473" y="3978"/>
                </a:lnTo>
                <a:lnTo>
                  <a:pt x="7167" y="4939"/>
                </a:lnTo>
                <a:lnTo>
                  <a:pt x="6905" y="5900"/>
                </a:lnTo>
                <a:lnTo>
                  <a:pt x="6687" y="6905"/>
                </a:lnTo>
                <a:lnTo>
                  <a:pt x="6468" y="7910"/>
                </a:lnTo>
                <a:lnTo>
                  <a:pt x="6468" y="7998"/>
                </a:lnTo>
                <a:lnTo>
                  <a:pt x="5725" y="8042"/>
                </a:lnTo>
                <a:lnTo>
                  <a:pt x="4939" y="8085"/>
                </a:lnTo>
                <a:lnTo>
                  <a:pt x="3365" y="8304"/>
                </a:lnTo>
                <a:lnTo>
                  <a:pt x="1836" y="8566"/>
                </a:lnTo>
                <a:lnTo>
                  <a:pt x="306" y="8916"/>
                </a:lnTo>
                <a:lnTo>
                  <a:pt x="175" y="9003"/>
                </a:lnTo>
                <a:lnTo>
                  <a:pt x="88" y="9090"/>
                </a:lnTo>
                <a:lnTo>
                  <a:pt x="1" y="9178"/>
                </a:lnTo>
                <a:lnTo>
                  <a:pt x="1" y="9309"/>
                </a:lnTo>
                <a:lnTo>
                  <a:pt x="1" y="9484"/>
                </a:lnTo>
                <a:lnTo>
                  <a:pt x="44" y="9615"/>
                </a:lnTo>
                <a:lnTo>
                  <a:pt x="132" y="9702"/>
                </a:lnTo>
                <a:lnTo>
                  <a:pt x="219" y="9789"/>
                </a:lnTo>
                <a:lnTo>
                  <a:pt x="1399" y="10532"/>
                </a:lnTo>
                <a:lnTo>
                  <a:pt x="2011" y="10838"/>
                </a:lnTo>
                <a:lnTo>
                  <a:pt x="2623" y="11144"/>
                </a:lnTo>
                <a:lnTo>
                  <a:pt x="3234" y="11363"/>
                </a:lnTo>
                <a:lnTo>
                  <a:pt x="3846" y="11581"/>
                </a:lnTo>
                <a:lnTo>
                  <a:pt x="4152" y="11712"/>
                </a:lnTo>
                <a:lnTo>
                  <a:pt x="4458" y="11843"/>
                </a:lnTo>
                <a:lnTo>
                  <a:pt x="4676" y="12018"/>
                </a:lnTo>
                <a:lnTo>
                  <a:pt x="4851" y="12237"/>
                </a:lnTo>
                <a:lnTo>
                  <a:pt x="4939" y="12368"/>
                </a:lnTo>
                <a:lnTo>
                  <a:pt x="5026" y="12543"/>
                </a:lnTo>
                <a:lnTo>
                  <a:pt x="5070" y="12936"/>
                </a:lnTo>
                <a:lnTo>
                  <a:pt x="5070" y="13329"/>
                </a:lnTo>
                <a:lnTo>
                  <a:pt x="5026" y="13810"/>
                </a:lnTo>
                <a:lnTo>
                  <a:pt x="4895" y="14684"/>
                </a:lnTo>
                <a:lnTo>
                  <a:pt x="4764" y="15470"/>
                </a:lnTo>
                <a:lnTo>
                  <a:pt x="4414" y="19185"/>
                </a:lnTo>
                <a:lnTo>
                  <a:pt x="4414" y="19360"/>
                </a:lnTo>
                <a:lnTo>
                  <a:pt x="4502" y="19491"/>
                </a:lnTo>
                <a:lnTo>
                  <a:pt x="4589" y="19578"/>
                </a:lnTo>
                <a:lnTo>
                  <a:pt x="4720" y="19622"/>
                </a:lnTo>
                <a:lnTo>
                  <a:pt x="4851" y="19665"/>
                </a:lnTo>
                <a:lnTo>
                  <a:pt x="5026" y="19665"/>
                </a:lnTo>
                <a:lnTo>
                  <a:pt x="5157" y="19622"/>
                </a:lnTo>
                <a:lnTo>
                  <a:pt x="5288" y="19534"/>
                </a:lnTo>
                <a:lnTo>
                  <a:pt x="9352" y="15339"/>
                </a:lnTo>
                <a:lnTo>
                  <a:pt x="9352" y="15296"/>
                </a:lnTo>
                <a:lnTo>
                  <a:pt x="10051" y="15776"/>
                </a:lnTo>
                <a:lnTo>
                  <a:pt x="10751" y="16213"/>
                </a:lnTo>
                <a:lnTo>
                  <a:pt x="12236" y="17087"/>
                </a:lnTo>
                <a:lnTo>
                  <a:pt x="13722" y="17830"/>
                </a:lnTo>
                <a:lnTo>
                  <a:pt x="15252" y="18573"/>
                </a:lnTo>
                <a:lnTo>
                  <a:pt x="15383" y="18573"/>
                </a:lnTo>
                <a:lnTo>
                  <a:pt x="15514" y="18617"/>
                </a:lnTo>
                <a:lnTo>
                  <a:pt x="15645" y="18573"/>
                </a:lnTo>
                <a:lnTo>
                  <a:pt x="15732" y="18529"/>
                </a:lnTo>
                <a:lnTo>
                  <a:pt x="15863" y="18486"/>
                </a:lnTo>
                <a:lnTo>
                  <a:pt x="15907" y="18398"/>
                </a:lnTo>
                <a:lnTo>
                  <a:pt x="15951" y="18267"/>
                </a:lnTo>
                <a:lnTo>
                  <a:pt x="15951" y="18136"/>
                </a:lnTo>
                <a:lnTo>
                  <a:pt x="15863" y="17393"/>
                </a:lnTo>
                <a:lnTo>
                  <a:pt x="15732" y="16650"/>
                </a:lnTo>
                <a:lnTo>
                  <a:pt x="15558" y="15951"/>
                </a:lnTo>
                <a:lnTo>
                  <a:pt x="15339" y="15252"/>
                </a:lnTo>
                <a:lnTo>
                  <a:pt x="15164" y="14771"/>
                </a:lnTo>
                <a:lnTo>
                  <a:pt x="14946" y="14291"/>
                </a:lnTo>
                <a:lnTo>
                  <a:pt x="14552" y="13504"/>
                </a:lnTo>
                <a:lnTo>
                  <a:pt x="14421" y="13111"/>
                </a:lnTo>
                <a:lnTo>
                  <a:pt x="14378" y="12674"/>
                </a:lnTo>
                <a:lnTo>
                  <a:pt x="14378" y="12193"/>
                </a:lnTo>
                <a:lnTo>
                  <a:pt x="14465" y="11669"/>
                </a:lnTo>
                <a:lnTo>
                  <a:pt x="14596" y="11188"/>
                </a:lnTo>
                <a:lnTo>
                  <a:pt x="14815" y="10751"/>
                </a:lnTo>
                <a:lnTo>
                  <a:pt x="15077" y="10314"/>
                </a:lnTo>
                <a:lnTo>
                  <a:pt x="15339" y="9877"/>
                </a:lnTo>
                <a:lnTo>
                  <a:pt x="15645" y="9484"/>
                </a:lnTo>
                <a:lnTo>
                  <a:pt x="15995" y="9047"/>
                </a:lnTo>
                <a:lnTo>
                  <a:pt x="16781" y="8260"/>
                </a:lnTo>
                <a:lnTo>
                  <a:pt x="17568" y="7473"/>
                </a:lnTo>
                <a:lnTo>
                  <a:pt x="18398" y="6731"/>
                </a:lnTo>
                <a:lnTo>
                  <a:pt x="19185" y="6031"/>
                </a:lnTo>
                <a:lnTo>
                  <a:pt x="19884" y="5332"/>
                </a:lnTo>
                <a:lnTo>
                  <a:pt x="20015" y="5201"/>
                </a:lnTo>
                <a:lnTo>
                  <a:pt x="20059" y="5026"/>
                </a:lnTo>
                <a:lnTo>
                  <a:pt x="20015" y="4895"/>
                </a:lnTo>
                <a:lnTo>
                  <a:pt x="19971" y="4764"/>
                </a:lnTo>
                <a:lnTo>
                  <a:pt x="19840" y="4633"/>
                </a:lnTo>
                <a:lnTo>
                  <a:pt x="19709" y="4546"/>
                </a:lnTo>
                <a:lnTo>
                  <a:pt x="19578" y="4502"/>
                </a:lnTo>
                <a:lnTo>
                  <a:pt x="19403" y="4502"/>
                </a:lnTo>
                <a:lnTo>
                  <a:pt x="11974" y="6381"/>
                </a:lnTo>
                <a:lnTo>
                  <a:pt x="11581" y="4808"/>
                </a:lnTo>
                <a:lnTo>
                  <a:pt x="11056" y="3235"/>
                </a:lnTo>
                <a:lnTo>
                  <a:pt x="10488" y="1705"/>
                </a:lnTo>
                <a:lnTo>
                  <a:pt x="9789" y="219"/>
                </a:lnTo>
                <a:lnTo>
                  <a:pt x="9746" y="132"/>
                </a:lnTo>
                <a:lnTo>
                  <a:pt x="9614" y="45"/>
                </a:lnTo>
                <a:lnTo>
                  <a:pt x="9527" y="1"/>
                </a:ln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2399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/>
          <p:nvPr/>
        </p:nvSpPr>
        <p:spPr>
          <a:xfrm>
            <a:off x="464534" y="599333"/>
            <a:ext cx="614733" cy="751667"/>
          </a:xfrm>
          <a:custGeom>
            <a:avLst/>
            <a:gdLst/>
            <a:ahLst/>
            <a:cxnLst/>
            <a:rect l="l" t="t" r="r" b="b"/>
            <a:pathLst>
              <a:path w="18442" h="22550" extrusionOk="0">
                <a:moveTo>
                  <a:pt x="8871" y="1574"/>
                </a:moveTo>
                <a:lnTo>
                  <a:pt x="11056" y="3584"/>
                </a:lnTo>
                <a:lnTo>
                  <a:pt x="13154" y="5638"/>
                </a:lnTo>
                <a:lnTo>
                  <a:pt x="15251" y="7735"/>
                </a:lnTo>
                <a:lnTo>
                  <a:pt x="17261" y="9877"/>
                </a:lnTo>
                <a:lnTo>
                  <a:pt x="8084" y="20801"/>
                </a:lnTo>
                <a:lnTo>
                  <a:pt x="8128" y="20233"/>
                </a:lnTo>
                <a:lnTo>
                  <a:pt x="8172" y="19621"/>
                </a:lnTo>
                <a:lnTo>
                  <a:pt x="8303" y="19053"/>
                </a:lnTo>
                <a:lnTo>
                  <a:pt x="8478" y="18485"/>
                </a:lnTo>
                <a:lnTo>
                  <a:pt x="8478" y="18310"/>
                </a:lnTo>
                <a:lnTo>
                  <a:pt x="8478" y="18179"/>
                </a:lnTo>
                <a:lnTo>
                  <a:pt x="8390" y="18092"/>
                </a:lnTo>
                <a:lnTo>
                  <a:pt x="8347" y="18005"/>
                </a:lnTo>
                <a:lnTo>
                  <a:pt x="8215" y="17917"/>
                </a:lnTo>
                <a:lnTo>
                  <a:pt x="8084" y="17873"/>
                </a:lnTo>
                <a:lnTo>
                  <a:pt x="7866" y="17873"/>
                </a:lnTo>
                <a:lnTo>
                  <a:pt x="7778" y="17742"/>
                </a:lnTo>
                <a:lnTo>
                  <a:pt x="7691" y="17699"/>
                </a:lnTo>
                <a:lnTo>
                  <a:pt x="7604" y="17655"/>
                </a:lnTo>
                <a:lnTo>
                  <a:pt x="5943" y="17524"/>
                </a:lnTo>
                <a:lnTo>
                  <a:pt x="4326" y="17480"/>
                </a:lnTo>
                <a:lnTo>
                  <a:pt x="2709" y="17524"/>
                </a:lnTo>
                <a:lnTo>
                  <a:pt x="1092" y="17611"/>
                </a:lnTo>
                <a:lnTo>
                  <a:pt x="1092" y="17611"/>
                </a:lnTo>
                <a:lnTo>
                  <a:pt x="1529" y="15951"/>
                </a:lnTo>
                <a:lnTo>
                  <a:pt x="1879" y="14246"/>
                </a:lnTo>
                <a:lnTo>
                  <a:pt x="2229" y="12542"/>
                </a:lnTo>
                <a:lnTo>
                  <a:pt x="2447" y="10838"/>
                </a:lnTo>
                <a:lnTo>
                  <a:pt x="2666" y="9090"/>
                </a:lnTo>
                <a:lnTo>
                  <a:pt x="2797" y="7386"/>
                </a:lnTo>
                <a:lnTo>
                  <a:pt x="2840" y="5638"/>
                </a:lnTo>
                <a:lnTo>
                  <a:pt x="2840" y="3890"/>
                </a:lnTo>
                <a:lnTo>
                  <a:pt x="8259" y="4764"/>
                </a:lnTo>
                <a:lnTo>
                  <a:pt x="8478" y="4764"/>
                </a:lnTo>
                <a:lnTo>
                  <a:pt x="8696" y="4676"/>
                </a:lnTo>
                <a:lnTo>
                  <a:pt x="8827" y="4502"/>
                </a:lnTo>
                <a:lnTo>
                  <a:pt x="8871" y="4414"/>
                </a:lnTo>
                <a:lnTo>
                  <a:pt x="8871" y="4283"/>
                </a:lnTo>
                <a:lnTo>
                  <a:pt x="8871" y="1574"/>
                </a:lnTo>
                <a:close/>
                <a:moveTo>
                  <a:pt x="8215" y="1"/>
                </a:moveTo>
                <a:lnTo>
                  <a:pt x="8084" y="88"/>
                </a:lnTo>
                <a:lnTo>
                  <a:pt x="7997" y="175"/>
                </a:lnTo>
                <a:lnTo>
                  <a:pt x="7953" y="306"/>
                </a:lnTo>
                <a:lnTo>
                  <a:pt x="7910" y="438"/>
                </a:lnTo>
                <a:lnTo>
                  <a:pt x="7910" y="3715"/>
                </a:lnTo>
                <a:lnTo>
                  <a:pt x="2491" y="2841"/>
                </a:lnTo>
                <a:lnTo>
                  <a:pt x="2272" y="2841"/>
                </a:lnTo>
                <a:lnTo>
                  <a:pt x="2054" y="2928"/>
                </a:lnTo>
                <a:lnTo>
                  <a:pt x="2010" y="3016"/>
                </a:lnTo>
                <a:lnTo>
                  <a:pt x="1923" y="3103"/>
                </a:lnTo>
                <a:lnTo>
                  <a:pt x="1879" y="3191"/>
                </a:lnTo>
                <a:lnTo>
                  <a:pt x="1879" y="3322"/>
                </a:lnTo>
                <a:lnTo>
                  <a:pt x="1879" y="5201"/>
                </a:lnTo>
                <a:lnTo>
                  <a:pt x="1835" y="7036"/>
                </a:lnTo>
                <a:lnTo>
                  <a:pt x="1704" y="8915"/>
                </a:lnTo>
                <a:lnTo>
                  <a:pt x="1486" y="10751"/>
                </a:lnTo>
                <a:lnTo>
                  <a:pt x="1224" y="12586"/>
                </a:lnTo>
                <a:lnTo>
                  <a:pt x="874" y="14421"/>
                </a:lnTo>
                <a:lnTo>
                  <a:pt x="481" y="16213"/>
                </a:lnTo>
                <a:lnTo>
                  <a:pt x="0" y="18005"/>
                </a:lnTo>
                <a:lnTo>
                  <a:pt x="0" y="18223"/>
                </a:lnTo>
                <a:lnTo>
                  <a:pt x="87" y="18442"/>
                </a:lnTo>
                <a:lnTo>
                  <a:pt x="262" y="18573"/>
                </a:lnTo>
                <a:lnTo>
                  <a:pt x="350" y="18616"/>
                </a:lnTo>
                <a:lnTo>
                  <a:pt x="437" y="18616"/>
                </a:lnTo>
                <a:lnTo>
                  <a:pt x="2229" y="18398"/>
                </a:lnTo>
                <a:lnTo>
                  <a:pt x="3977" y="18267"/>
                </a:lnTo>
                <a:lnTo>
                  <a:pt x="5768" y="18223"/>
                </a:lnTo>
                <a:lnTo>
                  <a:pt x="7516" y="18223"/>
                </a:lnTo>
                <a:lnTo>
                  <a:pt x="7385" y="18704"/>
                </a:lnTo>
                <a:lnTo>
                  <a:pt x="7254" y="19228"/>
                </a:lnTo>
                <a:lnTo>
                  <a:pt x="7210" y="19709"/>
                </a:lnTo>
                <a:lnTo>
                  <a:pt x="7123" y="20190"/>
                </a:lnTo>
                <a:lnTo>
                  <a:pt x="7123" y="20670"/>
                </a:lnTo>
                <a:lnTo>
                  <a:pt x="7123" y="21195"/>
                </a:lnTo>
                <a:lnTo>
                  <a:pt x="7167" y="21675"/>
                </a:lnTo>
                <a:lnTo>
                  <a:pt x="7210" y="22200"/>
                </a:lnTo>
                <a:lnTo>
                  <a:pt x="7254" y="22287"/>
                </a:lnTo>
                <a:lnTo>
                  <a:pt x="7341" y="22418"/>
                </a:lnTo>
                <a:lnTo>
                  <a:pt x="7429" y="22462"/>
                </a:lnTo>
                <a:lnTo>
                  <a:pt x="7560" y="22506"/>
                </a:lnTo>
                <a:lnTo>
                  <a:pt x="7691" y="22549"/>
                </a:lnTo>
                <a:lnTo>
                  <a:pt x="7822" y="22549"/>
                </a:lnTo>
                <a:lnTo>
                  <a:pt x="7953" y="22462"/>
                </a:lnTo>
                <a:lnTo>
                  <a:pt x="8041" y="22418"/>
                </a:lnTo>
                <a:lnTo>
                  <a:pt x="18266" y="10182"/>
                </a:lnTo>
                <a:lnTo>
                  <a:pt x="18397" y="10008"/>
                </a:lnTo>
                <a:lnTo>
                  <a:pt x="18441" y="9833"/>
                </a:lnTo>
                <a:lnTo>
                  <a:pt x="18397" y="9658"/>
                </a:lnTo>
                <a:lnTo>
                  <a:pt x="18266" y="9483"/>
                </a:lnTo>
                <a:lnTo>
                  <a:pt x="15994" y="7080"/>
                </a:lnTo>
                <a:lnTo>
                  <a:pt x="13634" y="4676"/>
                </a:lnTo>
                <a:lnTo>
                  <a:pt x="11231" y="2360"/>
                </a:lnTo>
                <a:lnTo>
                  <a:pt x="8740" y="132"/>
                </a:lnTo>
                <a:lnTo>
                  <a:pt x="8652" y="44"/>
                </a:lnTo>
                <a:lnTo>
                  <a:pt x="847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6" name="Google Shape;296;p39"/>
          <p:cNvSpPr/>
          <p:nvPr/>
        </p:nvSpPr>
        <p:spPr>
          <a:xfrm>
            <a:off x="11039404" y="5266369"/>
            <a:ext cx="766721" cy="751635"/>
          </a:xfrm>
          <a:custGeom>
            <a:avLst/>
            <a:gdLst/>
            <a:ahLst/>
            <a:cxnLst/>
            <a:rect l="l" t="t" r="r" b="b"/>
            <a:pathLst>
              <a:path w="20059" h="19666" extrusionOk="0">
                <a:moveTo>
                  <a:pt x="9265" y="1"/>
                </a:moveTo>
                <a:lnTo>
                  <a:pt x="9177" y="88"/>
                </a:lnTo>
                <a:lnTo>
                  <a:pt x="9090" y="132"/>
                </a:lnTo>
                <a:lnTo>
                  <a:pt x="9003" y="219"/>
                </a:lnTo>
                <a:lnTo>
                  <a:pt x="8566" y="1137"/>
                </a:lnTo>
                <a:lnTo>
                  <a:pt x="8172" y="2098"/>
                </a:lnTo>
                <a:lnTo>
                  <a:pt x="7779" y="3016"/>
                </a:lnTo>
                <a:lnTo>
                  <a:pt x="7473" y="3978"/>
                </a:lnTo>
                <a:lnTo>
                  <a:pt x="7167" y="4939"/>
                </a:lnTo>
                <a:lnTo>
                  <a:pt x="6905" y="5900"/>
                </a:lnTo>
                <a:lnTo>
                  <a:pt x="6687" y="6905"/>
                </a:lnTo>
                <a:lnTo>
                  <a:pt x="6468" y="7910"/>
                </a:lnTo>
                <a:lnTo>
                  <a:pt x="6468" y="7998"/>
                </a:lnTo>
                <a:lnTo>
                  <a:pt x="5725" y="8042"/>
                </a:lnTo>
                <a:lnTo>
                  <a:pt x="4939" y="8085"/>
                </a:lnTo>
                <a:lnTo>
                  <a:pt x="3365" y="8304"/>
                </a:lnTo>
                <a:lnTo>
                  <a:pt x="1836" y="8566"/>
                </a:lnTo>
                <a:lnTo>
                  <a:pt x="306" y="8916"/>
                </a:lnTo>
                <a:lnTo>
                  <a:pt x="175" y="9003"/>
                </a:lnTo>
                <a:lnTo>
                  <a:pt x="88" y="9090"/>
                </a:lnTo>
                <a:lnTo>
                  <a:pt x="1" y="9178"/>
                </a:lnTo>
                <a:lnTo>
                  <a:pt x="1" y="9309"/>
                </a:lnTo>
                <a:lnTo>
                  <a:pt x="1" y="9484"/>
                </a:lnTo>
                <a:lnTo>
                  <a:pt x="44" y="9615"/>
                </a:lnTo>
                <a:lnTo>
                  <a:pt x="132" y="9702"/>
                </a:lnTo>
                <a:lnTo>
                  <a:pt x="219" y="9789"/>
                </a:lnTo>
                <a:lnTo>
                  <a:pt x="1399" y="10532"/>
                </a:lnTo>
                <a:lnTo>
                  <a:pt x="2011" y="10838"/>
                </a:lnTo>
                <a:lnTo>
                  <a:pt x="2623" y="11144"/>
                </a:lnTo>
                <a:lnTo>
                  <a:pt x="3234" y="11363"/>
                </a:lnTo>
                <a:lnTo>
                  <a:pt x="3846" y="11581"/>
                </a:lnTo>
                <a:lnTo>
                  <a:pt x="4152" y="11712"/>
                </a:lnTo>
                <a:lnTo>
                  <a:pt x="4458" y="11843"/>
                </a:lnTo>
                <a:lnTo>
                  <a:pt x="4676" y="12018"/>
                </a:lnTo>
                <a:lnTo>
                  <a:pt x="4851" y="12237"/>
                </a:lnTo>
                <a:lnTo>
                  <a:pt x="4939" y="12368"/>
                </a:lnTo>
                <a:lnTo>
                  <a:pt x="5026" y="12543"/>
                </a:lnTo>
                <a:lnTo>
                  <a:pt x="5070" y="12936"/>
                </a:lnTo>
                <a:lnTo>
                  <a:pt x="5070" y="13329"/>
                </a:lnTo>
                <a:lnTo>
                  <a:pt x="5026" y="13810"/>
                </a:lnTo>
                <a:lnTo>
                  <a:pt x="4895" y="14684"/>
                </a:lnTo>
                <a:lnTo>
                  <a:pt x="4764" y="15470"/>
                </a:lnTo>
                <a:lnTo>
                  <a:pt x="4414" y="19185"/>
                </a:lnTo>
                <a:lnTo>
                  <a:pt x="4414" y="19360"/>
                </a:lnTo>
                <a:lnTo>
                  <a:pt x="4502" y="19491"/>
                </a:lnTo>
                <a:lnTo>
                  <a:pt x="4589" y="19578"/>
                </a:lnTo>
                <a:lnTo>
                  <a:pt x="4720" y="19622"/>
                </a:lnTo>
                <a:lnTo>
                  <a:pt x="4851" y="19665"/>
                </a:lnTo>
                <a:lnTo>
                  <a:pt x="5026" y="19665"/>
                </a:lnTo>
                <a:lnTo>
                  <a:pt x="5157" y="19622"/>
                </a:lnTo>
                <a:lnTo>
                  <a:pt x="5288" y="19534"/>
                </a:lnTo>
                <a:lnTo>
                  <a:pt x="9352" y="15339"/>
                </a:lnTo>
                <a:lnTo>
                  <a:pt x="9352" y="15296"/>
                </a:lnTo>
                <a:lnTo>
                  <a:pt x="10051" y="15776"/>
                </a:lnTo>
                <a:lnTo>
                  <a:pt x="10751" y="16213"/>
                </a:lnTo>
                <a:lnTo>
                  <a:pt x="12236" y="17087"/>
                </a:lnTo>
                <a:lnTo>
                  <a:pt x="13722" y="17830"/>
                </a:lnTo>
                <a:lnTo>
                  <a:pt x="15252" y="18573"/>
                </a:lnTo>
                <a:lnTo>
                  <a:pt x="15383" y="18573"/>
                </a:lnTo>
                <a:lnTo>
                  <a:pt x="15514" y="18617"/>
                </a:lnTo>
                <a:lnTo>
                  <a:pt x="15645" y="18573"/>
                </a:lnTo>
                <a:lnTo>
                  <a:pt x="15732" y="18529"/>
                </a:lnTo>
                <a:lnTo>
                  <a:pt x="15863" y="18486"/>
                </a:lnTo>
                <a:lnTo>
                  <a:pt x="15907" y="18398"/>
                </a:lnTo>
                <a:lnTo>
                  <a:pt x="15951" y="18267"/>
                </a:lnTo>
                <a:lnTo>
                  <a:pt x="15951" y="18136"/>
                </a:lnTo>
                <a:lnTo>
                  <a:pt x="15863" y="17393"/>
                </a:lnTo>
                <a:lnTo>
                  <a:pt x="15732" y="16650"/>
                </a:lnTo>
                <a:lnTo>
                  <a:pt x="15558" y="15951"/>
                </a:lnTo>
                <a:lnTo>
                  <a:pt x="15339" y="15252"/>
                </a:lnTo>
                <a:lnTo>
                  <a:pt x="15164" y="14771"/>
                </a:lnTo>
                <a:lnTo>
                  <a:pt x="14946" y="14291"/>
                </a:lnTo>
                <a:lnTo>
                  <a:pt x="14552" y="13504"/>
                </a:lnTo>
                <a:lnTo>
                  <a:pt x="14421" y="13111"/>
                </a:lnTo>
                <a:lnTo>
                  <a:pt x="14378" y="12674"/>
                </a:lnTo>
                <a:lnTo>
                  <a:pt x="14378" y="12193"/>
                </a:lnTo>
                <a:lnTo>
                  <a:pt x="14465" y="11669"/>
                </a:lnTo>
                <a:lnTo>
                  <a:pt x="14596" y="11188"/>
                </a:lnTo>
                <a:lnTo>
                  <a:pt x="14815" y="10751"/>
                </a:lnTo>
                <a:lnTo>
                  <a:pt x="15077" y="10314"/>
                </a:lnTo>
                <a:lnTo>
                  <a:pt x="15339" y="9877"/>
                </a:lnTo>
                <a:lnTo>
                  <a:pt x="15645" y="9484"/>
                </a:lnTo>
                <a:lnTo>
                  <a:pt x="15995" y="9047"/>
                </a:lnTo>
                <a:lnTo>
                  <a:pt x="16781" y="8260"/>
                </a:lnTo>
                <a:lnTo>
                  <a:pt x="17568" y="7473"/>
                </a:lnTo>
                <a:lnTo>
                  <a:pt x="18398" y="6731"/>
                </a:lnTo>
                <a:lnTo>
                  <a:pt x="19185" y="6031"/>
                </a:lnTo>
                <a:lnTo>
                  <a:pt x="19884" y="5332"/>
                </a:lnTo>
                <a:lnTo>
                  <a:pt x="20015" y="5201"/>
                </a:lnTo>
                <a:lnTo>
                  <a:pt x="20059" y="5026"/>
                </a:lnTo>
                <a:lnTo>
                  <a:pt x="20015" y="4895"/>
                </a:lnTo>
                <a:lnTo>
                  <a:pt x="19971" y="4764"/>
                </a:lnTo>
                <a:lnTo>
                  <a:pt x="19840" y="4633"/>
                </a:lnTo>
                <a:lnTo>
                  <a:pt x="19709" y="4546"/>
                </a:lnTo>
                <a:lnTo>
                  <a:pt x="19578" y="4502"/>
                </a:lnTo>
                <a:lnTo>
                  <a:pt x="19403" y="4502"/>
                </a:lnTo>
                <a:lnTo>
                  <a:pt x="11974" y="6381"/>
                </a:lnTo>
                <a:lnTo>
                  <a:pt x="11581" y="4808"/>
                </a:lnTo>
                <a:lnTo>
                  <a:pt x="11056" y="3235"/>
                </a:lnTo>
                <a:lnTo>
                  <a:pt x="10488" y="1705"/>
                </a:lnTo>
                <a:lnTo>
                  <a:pt x="9789" y="219"/>
                </a:lnTo>
                <a:lnTo>
                  <a:pt x="9746" y="132"/>
                </a:lnTo>
                <a:lnTo>
                  <a:pt x="9614" y="45"/>
                </a:lnTo>
                <a:lnTo>
                  <a:pt x="9527" y="1"/>
                </a:ln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Google Shape;302;p40">
            <a:extLst>
              <a:ext uri="{FF2B5EF4-FFF2-40B4-BE49-F238E27FC236}">
                <a16:creationId xmlns:a16="http://schemas.microsoft.com/office/drawing/2014/main" id="{80505B51-88D4-5AD0-6F7B-7017F0C769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611172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-RU" dirty="0">
                <a:latin typeface="Franklin Gothic Heavy" panose="020B0903020102020204" pitchFamily="34" charset="0"/>
              </a:rPr>
              <a:t>Изоморфизм деревьев</a:t>
            </a:r>
            <a:endParaRPr dirty="0">
              <a:latin typeface="Franklin Gothic Heavy" panose="020B0903020102020204" pitchFamily="34" charset="0"/>
            </a:endParaRPr>
          </a:p>
        </p:txBody>
      </p:sp>
      <p:sp>
        <p:nvSpPr>
          <p:cNvPr id="7" name="Google Shape;301;p40">
            <a:extLst>
              <a:ext uri="{FF2B5EF4-FFF2-40B4-BE49-F238E27FC236}">
                <a16:creationId xmlns:a16="http://schemas.microsoft.com/office/drawing/2014/main" id="{1F3DC5FE-6B9A-657D-5EF8-DCA6F6336D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0000" y="1708031"/>
            <a:ext cx="5136000" cy="256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ru-RU" sz="2000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Когда мы спрашиваем: "Изоморфны ли два графа?" - то по сути спрашиваем: "Одинаковы ли они структурно?«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ru-RU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Если внимательно посмотреть на картинку, сначала будет казаться, что это два разных графа, еще и обозначены по другому. Однако если переназначить вершины, то поймем, что это один и тот же граф, только мы смотрим под другим углом.</a:t>
            </a:r>
          </a:p>
          <a:p>
            <a:pPr marL="0" indent="0">
              <a:spcAft>
                <a:spcPts val="600"/>
              </a:spcAft>
              <a:buNone/>
            </a:pPr>
            <a:endParaRPr lang="ru-RU" sz="20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ru-RU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0</a:t>
            </a:r>
            <a:r>
              <a:rPr lang="en-US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= a, 1 = c, 2 = e, 3 = b, 4 = d</a:t>
            </a:r>
            <a:endParaRPr sz="20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84F2062-78EE-82FE-1B25-2917E2852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761" y="1865835"/>
            <a:ext cx="5136001" cy="22762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5" name="Google Shape;1015;p65"/>
          <p:cNvGrpSpPr/>
          <p:nvPr/>
        </p:nvGrpSpPr>
        <p:grpSpPr>
          <a:xfrm>
            <a:off x="10416934" y="1186618"/>
            <a:ext cx="581637" cy="572303"/>
            <a:chOff x="8361925" y="1545750"/>
            <a:chExt cx="436228" cy="429227"/>
          </a:xfrm>
        </p:grpSpPr>
        <p:sp>
          <p:nvSpPr>
            <p:cNvPr id="1016" name="Google Shape;1016;p65"/>
            <p:cNvSpPr/>
            <p:nvPr/>
          </p:nvSpPr>
          <p:spPr>
            <a:xfrm>
              <a:off x="8392282" y="1565837"/>
              <a:ext cx="372300" cy="372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017" name="Google Shape;1017;p65"/>
            <p:cNvGrpSpPr/>
            <p:nvPr/>
          </p:nvGrpSpPr>
          <p:grpSpPr>
            <a:xfrm>
              <a:off x="8361925" y="1545750"/>
              <a:ext cx="436228" cy="429227"/>
              <a:chOff x="1943175" y="1134600"/>
              <a:chExt cx="436228" cy="429227"/>
            </a:xfrm>
          </p:grpSpPr>
          <p:sp>
            <p:nvSpPr>
              <p:cNvPr id="1018" name="Google Shape;1018;p65"/>
              <p:cNvSpPr/>
              <p:nvPr/>
            </p:nvSpPr>
            <p:spPr>
              <a:xfrm>
                <a:off x="1943175" y="1134600"/>
                <a:ext cx="436228" cy="429227"/>
              </a:xfrm>
              <a:custGeom>
                <a:avLst/>
                <a:gdLst/>
                <a:ahLst/>
                <a:cxnLst/>
                <a:rect l="l" t="t" r="r" b="b"/>
                <a:pathLst>
                  <a:path w="9782" h="9625" extrusionOk="0">
                    <a:moveTo>
                      <a:pt x="4970" y="861"/>
                    </a:moveTo>
                    <a:lnTo>
                      <a:pt x="5322" y="900"/>
                    </a:lnTo>
                    <a:lnTo>
                      <a:pt x="5674" y="978"/>
                    </a:lnTo>
                    <a:lnTo>
                      <a:pt x="6026" y="1056"/>
                    </a:lnTo>
                    <a:lnTo>
                      <a:pt x="6378" y="1174"/>
                    </a:lnTo>
                    <a:lnTo>
                      <a:pt x="6730" y="1330"/>
                    </a:lnTo>
                    <a:lnTo>
                      <a:pt x="7043" y="1487"/>
                    </a:lnTo>
                    <a:lnTo>
                      <a:pt x="7356" y="1682"/>
                    </a:lnTo>
                    <a:lnTo>
                      <a:pt x="7669" y="1956"/>
                    </a:lnTo>
                    <a:lnTo>
                      <a:pt x="7982" y="2269"/>
                    </a:lnTo>
                    <a:lnTo>
                      <a:pt x="8256" y="2582"/>
                    </a:lnTo>
                    <a:lnTo>
                      <a:pt x="8451" y="2934"/>
                    </a:lnTo>
                    <a:lnTo>
                      <a:pt x="8647" y="3325"/>
                    </a:lnTo>
                    <a:lnTo>
                      <a:pt x="8804" y="3717"/>
                    </a:lnTo>
                    <a:lnTo>
                      <a:pt x="8882" y="4108"/>
                    </a:lnTo>
                    <a:lnTo>
                      <a:pt x="8882" y="4538"/>
                    </a:lnTo>
                    <a:lnTo>
                      <a:pt x="8843" y="4969"/>
                    </a:lnTo>
                    <a:lnTo>
                      <a:pt x="8725" y="5360"/>
                    </a:lnTo>
                    <a:lnTo>
                      <a:pt x="8608" y="5751"/>
                    </a:lnTo>
                    <a:lnTo>
                      <a:pt x="8412" y="6142"/>
                    </a:lnTo>
                    <a:lnTo>
                      <a:pt x="8178" y="6494"/>
                    </a:lnTo>
                    <a:lnTo>
                      <a:pt x="7943" y="6846"/>
                    </a:lnTo>
                    <a:lnTo>
                      <a:pt x="7669" y="7159"/>
                    </a:lnTo>
                    <a:lnTo>
                      <a:pt x="7356" y="7433"/>
                    </a:lnTo>
                    <a:lnTo>
                      <a:pt x="7004" y="7746"/>
                    </a:lnTo>
                    <a:lnTo>
                      <a:pt x="6613" y="8020"/>
                    </a:lnTo>
                    <a:lnTo>
                      <a:pt x="6221" y="8294"/>
                    </a:lnTo>
                    <a:lnTo>
                      <a:pt x="5752" y="8490"/>
                    </a:lnTo>
                    <a:lnTo>
                      <a:pt x="5322" y="8607"/>
                    </a:lnTo>
                    <a:lnTo>
                      <a:pt x="4852" y="8685"/>
                    </a:lnTo>
                    <a:lnTo>
                      <a:pt x="4383" y="8685"/>
                    </a:lnTo>
                    <a:lnTo>
                      <a:pt x="3913" y="8607"/>
                    </a:lnTo>
                    <a:lnTo>
                      <a:pt x="3483" y="8450"/>
                    </a:lnTo>
                    <a:lnTo>
                      <a:pt x="3092" y="8255"/>
                    </a:lnTo>
                    <a:lnTo>
                      <a:pt x="2740" y="7981"/>
                    </a:lnTo>
                    <a:lnTo>
                      <a:pt x="2387" y="7707"/>
                    </a:lnTo>
                    <a:lnTo>
                      <a:pt x="2074" y="7394"/>
                    </a:lnTo>
                    <a:lnTo>
                      <a:pt x="1801" y="7042"/>
                    </a:lnTo>
                    <a:lnTo>
                      <a:pt x="1527" y="6690"/>
                    </a:lnTo>
                    <a:lnTo>
                      <a:pt x="1331" y="6299"/>
                    </a:lnTo>
                    <a:lnTo>
                      <a:pt x="1175" y="5907"/>
                    </a:lnTo>
                    <a:lnTo>
                      <a:pt x="1057" y="5477"/>
                    </a:lnTo>
                    <a:lnTo>
                      <a:pt x="979" y="5086"/>
                    </a:lnTo>
                    <a:lnTo>
                      <a:pt x="940" y="4656"/>
                    </a:lnTo>
                    <a:lnTo>
                      <a:pt x="940" y="4225"/>
                    </a:lnTo>
                    <a:lnTo>
                      <a:pt x="1018" y="3795"/>
                    </a:lnTo>
                    <a:lnTo>
                      <a:pt x="1136" y="3404"/>
                    </a:lnTo>
                    <a:lnTo>
                      <a:pt x="1292" y="2973"/>
                    </a:lnTo>
                    <a:lnTo>
                      <a:pt x="1527" y="2543"/>
                    </a:lnTo>
                    <a:lnTo>
                      <a:pt x="1840" y="2152"/>
                    </a:lnTo>
                    <a:lnTo>
                      <a:pt x="2387" y="1721"/>
                    </a:lnTo>
                    <a:lnTo>
                      <a:pt x="2974" y="1369"/>
                    </a:lnTo>
                    <a:lnTo>
                      <a:pt x="3639" y="1056"/>
                    </a:lnTo>
                    <a:lnTo>
                      <a:pt x="4109" y="939"/>
                    </a:lnTo>
                    <a:lnTo>
                      <a:pt x="4578" y="900"/>
                    </a:lnTo>
                    <a:lnTo>
                      <a:pt x="4970" y="861"/>
                    </a:lnTo>
                    <a:close/>
                    <a:moveTo>
                      <a:pt x="4109" y="0"/>
                    </a:moveTo>
                    <a:lnTo>
                      <a:pt x="3718" y="78"/>
                    </a:lnTo>
                    <a:lnTo>
                      <a:pt x="3405" y="156"/>
                    </a:lnTo>
                    <a:lnTo>
                      <a:pt x="3053" y="235"/>
                    </a:lnTo>
                    <a:lnTo>
                      <a:pt x="2740" y="391"/>
                    </a:lnTo>
                    <a:lnTo>
                      <a:pt x="2427" y="548"/>
                    </a:lnTo>
                    <a:lnTo>
                      <a:pt x="2153" y="743"/>
                    </a:lnTo>
                    <a:lnTo>
                      <a:pt x="1683" y="1056"/>
                    </a:lnTo>
                    <a:lnTo>
                      <a:pt x="1292" y="1369"/>
                    </a:lnTo>
                    <a:lnTo>
                      <a:pt x="1018" y="1682"/>
                    </a:lnTo>
                    <a:lnTo>
                      <a:pt x="783" y="1995"/>
                    </a:lnTo>
                    <a:lnTo>
                      <a:pt x="588" y="2308"/>
                    </a:lnTo>
                    <a:lnTo>
                      <a:pt x="392" y="2660"/>
                    </a:lnTo>
                    <a:lnTo>
                      <a:pt x="236" y="3052"/>
                    </a:lnTo>
                    <a:lnTo>
                      <a:pt x="118" y="3443"/>
                    </a:lnTo>
                    <a:lnTo>
                      <a:pt x="40" y="3834"/>
                    </a:lnTo>
                    <a:lnTo>
                      <a:pt x="1" y="4225"/>
                    </a:lnTo>
                    <a:lnTo>
                      <a:pt x="1" y="4656"/>
                    </a:lnTo>
                    <a:lnTo>
                      <a:pt x="1" y="5086"/>
                    </a:lnTo>
                    <a:lnTo>
                      <a:pt x="79" y="5516"/>
                    </a:lnTo>
                    <a:lnTo>
                      <a:pt x="197" y="5947"/>
                    </a:lnTo>
                    <a:lnTo>
                      <a:pt x="314" y="6377"/>
                    </a:lnTo>
                    <a:lnTo>
                      <a:pt x="510" y="6768"/>
                    </a:lnTo>
                    <a:lnTo>
                      <a:pt x="705" y="7159"/>
                    </a:lnTo>
                    <a:lnTo>
                      <a:pt x="979" y="7551"/>
                    </a:lnTo>
                    <a:lnTo>
                      <a:pt x="1253" y="7903"/>
                    </a:lnTo>
                    <a:lnTo>
                      <a:pt x="1527" y="8216"/>
                    </a:lnTo>
                    <a:lnTo>
                      <a:pt x="1840" y="8529"/>
                    </a:lnTo>
                    <a:lnTo>
                      <a:pt x="2192" y="8803"/>
                    </a:lnTo>
                    <a:lnTo>
                      <a:pt x="2583" y="9037"/>
                    </a:lnTo>
                    <a:lnTo>
                      <a:pt x="2935" y="9233"/>
                    </a:lnTo>
                    <a:lnTo>
                      <a:pt x="3366" y="9389"/>
                    </a:lnTo>
                    <a:lnTo>
                      <a:pt x="3757" y="9546"/>
                    </a:lnTo>
                    <a:lnTo>
                      <a:pt x="4226" y="9624"/>
                    </a:lnTo>
                    <a:lnTo>
                      <a:pt x="5087" y="9624"/>
                    </a:lnTo>
                    <a:lnTo>
                      <a:pt x="5517" y="9546"/>
                    </a:lnTo>
                    <a:lnTo>
                      <a:pt x="5948" y="9428"/>
                    </a:lnTo>
                    <a:lnTo>
                      <a:pt x="6339" y="9272"/>
                    </a:lnTo>
                    <a:lnTo>
                      <a:pt x="6730" y="9076"/>
                    </a:lnTo>
                    <a:lnTo>
                      <a:pt x="7121" y="8842"/>
                    </a:lnTo>
                    <a:lnTo>
                      <a:pt x="7512" y="8568"/>
                    </a:lnTo>
                    <a:lnTo>
                      <a:pt x="7865" y="8294"/>
                    </a:lnTo>
                    <a:lnTo>
                      <a:pt x="8178" y="7981"/>
                    </a:lnTo>
                    <a:lnTo>
                      <a:pt x="8491" y="7668"/>
                    </a:lnTo>
                    <a:lnTo>
                      <a:pt x="8764" y="7316"/>
                    </a:lnTo>
                    <a:lnTo>
                      <a:pt x="9038" y="6925"/>
                    </a:lnTo>
                    <a:lnTo>
                      <a:pt x="9234" y="6573"/>
                    </a:lnTo>
                    <a:lnTo>
                      <a:pt x="9429" y="6181"/>
                    </a:lnTo>
                    <a:lnTo>
                      <a:pt x="9586" y="5790"/>
                    </a:lnTo>
                    <a:lnTo>
                      <a:pt x="9664" y="5399"/>
                    </a:lnTo>
                    <a:lnTo>
                      <a:pt x="9742" y="5008"/>
                    </a:lnTo>
                    <a:lnTo>
                      <a:pt x="9782" y="4616"/>
                    </a:lnTo>
                    <a:lnTo>
                      <a:pt x="9782" y="4225"/>
                    </a:lnTo>
                    <a:lnTo>
                      <a:pt x="9742" y="3834"/>
                    </a:lnTo>
                    <a:lnTo>
                      <a:pt x="9625" y="3482"/>
                    </a:lnTo>
                    <a:lnTo>
                      <a:pt x="9547" y="3091"/>
                    </a:lnTo>
                    <a:lnTo>
                      <a:pt x="9390" y="2739"/>
                    </a:lnTo>
                    <a:lnTo>
                      <a:pt x="9195" y="2426"/>
                    </a:lnTo>
                    <a:lnTo>
                      <a:pt x="8999" y="2073"/>
                    </a:lnTo>
                    <a:lnTo>
                      <a:pt x="8764" y="1761"/>
                    </a:lnTo>
                    <a:lnTo>
                      <a:pt x="8491" y="1487"/>
                    </a:lnTo>
                    <a:lnTo>
                      <a:pt x="8178" y="1213"/>
                    </a:lnTo>
                    <a:lnTo>
                      <a:pt x="7865" y="978"/>
                    </a:lnTo>
                    <a:lnTo>
                      <a:pt x="7512" y="743"/>
                    </a:lnTo>
                    <a:lnTo>
                      <a:pt x="7239" y="587"/>
                    </a:lnTo>
                    <a:lnTo>
                      <a:pt x="6926" y="430"/>
                    </a:lnTo>
                    <a:lnTo>
                      <a:pt x="6300" y="196"/>
                    </a:lnTo>
                    <a:lnTo>
                      <a:pt x="5556" y="39"/>
                    </a:lnTo>
                    <a:lnTo>
                      <a:pt x="48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19" name="Google Shape;1019;p65"/>
              <p:cNvSpPr/>
              <p:nvPr/>
            </p:nvSpPr>
            <p:spPr>
              <a:xfrm>
                <a:off x="2115935" y="1204346"/>
                <a:ext cx="160542" cy="254771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713" extrusionOk="0">
                    <a:moveTo>
                      <a:pt x="822" y="1"/>
                    </a:moveTo>
                    <a:lnTo>
                      <a:pt x="665" y="79"/>
                    </a:lnTo>
                    <a:lnTo>
                      <a:pt x="470" y="157"/>
                    </a:lnTo>
                    <a:lnTo>
                      <a:pt x="352" y="314"/>
                    </a:lnTo>
                    <a:lnTo>
                      <a:pt x="196" y="470"/>
                    </a:lnTo>
                    <a:lnTo>
                      <a:pt x="117" y="627"/>
                    </a:lnTo>
                    <a:lnTo>
                      <a:pt x="39" y="822"/>
                    </a:lnTo>
                    <a:lnTo>
                      <a:pt x="0" y="1018"/>
                    </a:lnTo>
                    <a:lnTo>
                      <a:pt x="0" y="1253"/>
                    </a:lnTo>
                    <a:lnTo>
                      <a:pt x="39" y="1448"/>
                    </a:lnTo>
                    <a:lnTo>
                      <a:pt x="117" y="1644"/>
                    </a:lnTo>
                    <a:lnTo>
                      <a:pt x="196" y="1840"/>
                    </a:lnTo>
                    <a:lnTo>
                      <a:pt x="313" y="1996"/>
                    </a:lnTo>
                    <a:lnTo>
                      <a:pt x="587" y="2348"/>
                    </a:lnTo>
                    <a:lnTo>
                      <a:pt x="704" y="2387"/>
                    </a:lnTo>
                    <a:lnTo>
                      <a:pt x="783" y="2466"/>
                    </a:lnTo>
                    <a:lnTo>
                      <a:pt x="978" y="2466"/>
                    </a:lnTo>
                    <a:lnTo>
                      <a:pt x="1174" y="2426"/>
                    </a:lnTo>
                    <a:lnTo>
                      <a:pt x="1330" y="2309"/>
                    </a:lnTo>
                    <a:lnTo>
                      <a:pt x="1409" y="2153"/>
                    </a:lnTo>
                    <a:lnTo>
                      <a:pt x="1487" y="1996"/>
                    </a:lnTo>
                    <a:lnTo>
                      <a:pt x="1448" y="1801"/>
                    </a:lnTo>
                    <a:lnTo>
                      <a:pt x="1409" y="1683"/>
                    </a:lnTo>
                    <a:lnTo>
                      <a:pt x="1330" y="1605"/>
                    </a:lnTo>
                    <a:lnTo>
                      <a:pt x="1252" y="1527"/>
                    </a:lnTo>
                    <a:lnTo>
                      <a:pt x="1721" y="1722"/>
                    </a:lnTo>
                    <a:lnTo>
                      <a:pt x="2152" y="1918"/>
                    </a:lnTo>
                    <a:lnTo>
                      <a:pt x="2387" y="2035"/>
                    </a:lnTo>
                    <a:lnTo>
                      <a:pt x="2582" y="2153"/>
                    </a:lnTo>
                    <a:lnTo>
                      <a:pt x="2778" y="2348"/>
                    </a:lnTo>
                    <a:lnTo>
                      <a:pt x="2934" y="2583"/>
                    </a:lnTo>
                    <a:lnTo>
                      <a:pt x="3013" y="2779"/>
                    </a:lnTo>
                    <a:lnTo>
                      <a:pt x="3091" y="2935"/>
                    </a:lnTo>
                    <a:lnTo>
                      <a:pt x="3130" y="3326"/>
                    </a:lnTo>
                    <a:lnTo>
                      <a:pt x="3130" y="3678"/>
                    </a:lnTo>
                    <a:lnTo>
                      <a:pt x="3052" y="4070"/>
                    </a:lnTo>
                    <a:lnTo>
                      <a:pt x="2895" y="4422"/>
                    </a:lnTo>
                    <a:lnTo>
                      <a:pt x="2700" y="4735"/>
                    </a:lnTo>
                    <a:lnTo>
                      <a:pt x="2465" y="5048"/>
                    </a:lnTo>
                    <a:lnTo>
                      <a:pt x="2191" y="5322"/>
                    </a:lnTo>
                    <a:lnTo>
                      <a:pt x="2152" y="5400"/>
                    </a:lnTo>
                    <a:lnTo>
                      <a:pt x="2152" y="5478"/>
                    </a:lnTo>
                    <a:lnTo>
                      <a:pt x="2152" y="5556"/>
                    </a:lnTo>
                    <a:lnTo>
                      <a:pt x="2191" y="5634"/>
                    </a:lnTo>
                    <a:lnTo>
                      <a:pt x="2269" y="5674"/>
                    </a:lnTo>
                    <a:lnTo>
                      <a:pt x="2347" y="5713"/>
                    </a:lnTo>
                    <a:lnTo>
                      <a:pt x="2426" y="5674"/>
                    </a:lnTo>
                    <a:lnTo>
                      <a:pt x="2543" y="5634"/>
                    </a:lnTo>
                    <a:lnTo>
                      <a:pt x="2817" y="5361"/>
                    </a:lnTo>
                    <a:lnTo>
                      <a:pt x="3091" y="5009"/>
                    </a:lnTo>
                    <a:lnTo>
                      <a:pt x="3326" y="4656"/>
                    </a:lnTo>
                    <a:lnTo>
                      <a:pt x="3482" y="4265"/>
                    </a:lnTo>
                    <a:lnTo>
                      <a:pt x="3599" y="3874"/>
                    </a:lnTo>
                    <a:lnTo>
                      <a:pt x="3599" y="3444"/>
                    </a:lnTo>
                    <a:lnTo>
                      <a:pt x="3560" y="3013"/>
                    </a:lnTo>
                    <a:lnTo>
                      <a:pt x="3443" y="2622"/>
                    </a:lnTo>
                    <a:lnTo>
                      <a:pt x="3286" y="2309"/>
                    </a:lnTo>
                    <a:lnTo>
                      <a:pt x="3052" y="2035"/>
                    </a:lnTo>
                    <a:lnTo>
                      <a:pt x="2778" y="1761"/>
                    </a:lnTo>
                    <a:lnTo>
                      <a:pt x="2465" y="1527"/>
                    </a:lnTo>
                    <a:lnTo>
                      <a:pt x="2113" y="1331"/>
                    </a:lnTo>
                    <a:lnTo>
                      <a:pt x="1761" y="1175"/>
                    </a:lnTo>
                    <a:lnTo>
                      <a:pt x="1369" y="1096"/>
                    </a:lnTo>
                    <a:lnTo>
                      <a:pt x="1017" y="1096"/>
                    </a:lnTo>
                    <a:lnTo>
                      <a:pt x="1017" y="1057"/>
                    </a:lnTo>
                    <a:lnTo>
                      <a:pt x="1096" y="940"/>
                    </a:lnTo>
                    <a:lnTo>
                      <a:pt x="1174" y="822"/>
                    </a:lnTo>
                    <a:lnTo>
                      <a:pt x="1369" y="627"/>
                    </a:lnTo>
                    <a:lnTo>
                      <a:pt x="1448" y="470"/>
                    </a:lnTo>
                    <a:lnTo>
                      <a:pt x="1448" y="275"/>
                    </a:lnTo>
                    <a:lnTo>
                      <a:pt x="1369" y="157"/>
                    </a:lnTo>
                    <a:lnTo>
                      <a:pt x="1213" y="40"/>
                    </a:lnTo>
                    <a:lnTo>
                      <a:pt x="101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20" name="Google Shape;1020;p65"/>
              <p:cNvSpPr/>
              <p:nvPr/>
            </p:nvSpPr>
            <p:spPr>
              <a:xfrm>
                <a:off x="2014749" y="1270658"/>
                <a:ext cx="174500" cy="242552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5439" extrusionOk="0">
                    <a:moveTo>
                      <a:pt x="1017" y="1"/>
                    </a:moveTo>
                    <a:lnTo>
                      <a:pt x="782" y="40"/>
                    </a:lnTo>
                    <a:lnTo>
                      <a:pt x="587" y="79"/>
                    </a:lnTo>
                    <a:lnTo>
                      <a:pt x="430" y="196"/>
                    </a:lnTo>
                    <a:lnTo>
                      <a:pt x="274" y="353"/>
                    </a:lnTo>
                    <a:lnTo>
                      <a:pt x="196" y="509"/>
                    </a:lnTo>
                    <a:lnTo>
                      <a:pt x="117" y="705"/>
                    </a:lnTo>
                    <a:lnTo>
                      <a:pt x="39" y="900"/>
                    </a:lnTo>
                    <a:lnTo>
                      <a:pt x="0" y="1096"/>
                    </a:lnTo>
                    <a:lnTo>
                      <a:pt x="0" y="1565"/>
                    </a:lnTo>
                    <a:lnTo>
                      <a:pt x="39" y="2035"/>
                    </a:lnTo>
                    <a:lnTo>
                      <a:pt x="117" y="2426"/>
                    </a:lnTo>
                    <a:lnTo>
                      <a:pt x="235" y="2778"/>
                    </a:lnTo>
                    <a:lnTo>
                      <a:pt x="391" y="3091"/>
                    </a:lnTo>
                    <a:lnTo>
                      <a:pt x="626" y="3404"/>
                    </a:lnTo>
                    <a:lnTo>
                      <a:pt x="900" y="3678"/>
                    </a:lnTo>
                    <a:lnTo>
                      <a:pt x="1174" y="3952"/>
                    </a:lnTo>
                    <a:lnTo>
                      <a:pt x="1526" y="4187"/>
                    </a:lnTo>
                    <a:lnTo>
                      <a:pt x="1878" y="4343"/>
                    </a:lnTo>
                    <a:lnTo>
                      <a:pt x="2230" y="4500"/>
                    </a:lnTo>
                    <a:lnTo>
                      <a:pt x="2582" y="4578"/>
                    </a:lnTo>
                    <a:lnTo>
                      <a:pt x="2543" y="4656"/>
                    </a:lnTo>
                    <a:lnTo>
                      <a:pt x="2426" y="4734"/>
                    </a:lnTo>
                    <a:lnTo>
                      <a:pt x="2308" y="4852"/>
                    </a:lnTo>
                    <a:lnTo>
                      <a:pt x="2269" y="5008"/>
                    </a:lnTo>
                    <a:lnTo>
                      <a:pt x="2308" y="5126"/>
                    </a:lnTo>
                    <a:lnTo>
                      <a:pt x="2347" y="5282"/>
                    </a:lnTo>
                    <a:lnTo>
                      <a:pt x="2465" y="5360"/>
                    </a:lnTo>
                    <a:lnTo>
                      <a:pt x="2582" y="5439"/>
                    </a:lnTo>
                    <a:lnTo>
                      <a:pt x="2778" y="5399"/>
                    </a:lnTo>
                    <a:lnTo>
                      <a:pt x="2934" y="5360"/>
                    </a:lnTo>
                    <a:lnTo>
                      <a:pt x="3052" y="5243"/>
                    </a:lnTo>
                    <a:lnTo>
                      <a:pt x="3286" y="5008"/>
                    </a:lnTo>
                    <a:lnTo>
                      <a:pt x="3795" y="4382"/>
                    </a:lnTo>
                    <a:lnTo>
                      <a:pt x="3873" y="4265"/>
                    </a:lnTo>
                    <a:lnTo>
                      <a:pt x="3912" y="4069"/>
                    </a:lnTo>
                    <a:lnTo>
                      <a:pt x="3873" y="3913"/>
                    </a:lnTo>
                    <a:lnTo>
                      <a:pt x="3795" y="3874"/>
                    </a:lnTo>
                    <a:lnTo>
                      <a:pt x="3717" y="3795"/>
                    </a:lnTo>
                    <a:lnTo>
                      <a:pt x="3482" y="3678"/>
                    </a:lnTo>
                    <a:lnTo>
                      <a:pt x="3208" y="3522"/>
                    </a:lnTo>
                    <a:lnTo>
                      <a:pt x="3052" y="3482"/>
                    </a:lnTo>
                    <a:lnTo>
                      <a:pt x="2895" y="3443"/>
                    </a:lnTo>
                    <a:lnTo>
                      <a:pt x="2739" y="3443"/>
                    </a:lnTo>
                    <a:lnTo>
                      <a:pt x="2621" y="3482"/>
                    </a:lnTo>
                    <a:lnTo>
                      <a:pt x="2582" y="3522"/>
                    </a:lnTo>
                    <a:lnTo>
                      <a:pt x="2543" y="3561"/>
                    </a:lnTo>
                    <a:lnTo>
                      <a:pt x="2582" y="3756"/>
                    </a:lnTo>
                    <a:lnTo>
                      <a:pt x="2699" y="3913"/>
                    </a:lnTo>
                    <a:lnTo>
                      <a:pt x="2817" y="4069"/>
                    </a:lnTo>
                    <a:lnTo>
                      <a:pt x="2973" y="4187"/>
                    </a:lnTo>
                    <a:lnTo>
                      <a:pt x="2934" y="4226"/>
                    </a:lnTo>
                    <a:lnTo>
                      <a:pt x="2034" y="3795"/>
                    </a:lnTo>
                    <a:lnTo>
                      <a:pt x="1604" y="3561"/>
                    </a:lnTo>
                    <a:lnTo>
                      <a:pt x="1408" y="3404"/>
                    </a:lnTo>
                    <a:lnTo>
                      <a:pt x="1213" y="3209"/>
                    </a:lnTo>
                    <a:lnTo>
                      <a:pt x="1017" y="2935"/>
                    </a:lnTo>
                    <a:lnTo>
                      <a:pt x="822" y="2583"/>
                    </a:lnTo>
                    <a:lnTo>
                      <a:pt x="665" y="2191"/>
                    </a:lnTo>
                    <a:lnTo>
                      <a:pt x="587" y="1800"/>
                    </a:lnTo>
                    <a:lnTo>
                      <a:pt x="548" y="1370"/>
                    </a:lnTo>
                    <a:lnTo>
                      <a:pt x="587" y="1213"/>
                    </a:lnTo>
                    <a:lnTo>
                      <a:pt x="626" y="1018"/>
                    </a:lnTo>
                    <a:lnTo>
                      <a:pt x="743" y="861"/>
                    </a:lnTo>
                    <a:lnTo>
                      <a:pt x="861" y="705"/>
                    </a:lnTo>
                    <a:lnTo>
                      <a:pt x="1017" y="587"/>
                    </a:lnTo>
                    <a:lnTo>
                      <a:pt x="1213" y="509"/>
                    </a:lnTo>
                    <a:lnTo>
                      <a:pt x="1252" y="470"/>
                    </a:lnTo>
                    <a:lnTo>
                      <a:pt x="1291" y="392"/>
                    </a:lnTo>
                    <a:lnTo>
                      <a:pt x="1330" y="353"/>
                    </a:lnTo>
                    <a:lnTo>
                      <a:pt x="1291" y="274"/>
                    </a:lnTo>
                    <a:lnTo>
                      <a:pt x="1252" y="157"/>
                    </a:lnTo>
                    <a:lnTo>
                      <a:pt x="1213" y="79"/>
                    </a:lnTo>
                    <a:lnTo>
                      <a:pt x="1135" y="40"/>
                    </a:lnTo>
                    <a:lnTo>
                      <a:pt x="101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022" name="Google Shape;1022;p65"/>
          <p:cNvGrpSpPr/>
          <p:nvPr/>
        </p:nvGrpSpPr>
        <p:grpSpPr>
          <a:xfrm rot="-627680">
            <a:off x="10595363" y="3052408"/>
            <a:ext cx="1164124" cy="1140181"/>
            <a:chOff x="268045" y="273580"/>
            <a:chExt cx="1106276" cy="1083523"/>
          </a:xfrm>
        </p:grpSpPr>
        <p:sp>
          <p:nvSpPr>
            <p:cNvPr id="1023" name="Google Shape;1023;p65"/>
            <p:cNvSpPr/>
            <p:nvPr/>
          </p:nvSpPr>
          <p:spPr>
            <a:xfrm>
              <a:off x="472175" y="633300"/>
              <a:ext cx="649800" cy="3843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4" name="Google Shape;1024;p65"/>
            <p:cNvSpPr/>
            <p:nvPr/>
          </p:nvSpPr>
          <p:spPr>
            <a:xfrm rot="3294332">
              <a:off x="451601" y="398997"/>
              <a:ext cx="739164" cy="832689"/>
            </a:xfrm>
            <a:custGeom>
              <a:avLst/>
              <a:gdLst/>
              <a:ahLst/>
              <a:cxnLst/>
              <a:rect l="l" t="t" r="r" b="b"/>
              <a:pathLst>
                <a:path w="12677" h="14281" extrusionOk="0">
                  <a:moveTo>
                    <a:pt x="8216" y="2270"/>
                  </a:moveTo>
                  <a:lnTo>
                    <a:pt x="8725" y="2700"/>
                  </a:lnTo>
                  <a:lnTo>
                    <a:pt x="9273" y="3091"/>
                  </a:lnTo>
                  <a:lnTo>
                    <a:pt x="9820" y="3483"/>
                  </a:lnTo>
                  <a:lnTo>
                    <a:pt x="10368" y="3874"/>
                  </a:lnTo>
                  <a:lnTo>
                    <a:pt x="10955" y="4148"/>
                  </a:lnTo>
                  <a:lnTo>
                    <a:pt x="11229" y="4304"/>
                  </a:lnTo>
                  <a:lnTo>
                    <a:pt x="11502" y="4500"/>
                  </a:lnTo>
                  <a:lnTo>
                    <a:pt x="11659" y="4656"/>
                  </a:lnTo>
                  <a:lnTo>
                    <a:pt x="11776" y="4813"/>
                  </a:lnTo>
                  <a:lnTo>
                    <a:pt x="11855" y="5008"/>
                  </a:lnTo>
                  <a:lnTo>
                    <a:pt x="11855" y="5165"/>
                  </a:lnTo>
                  <a:lnTo>
                    <a:pt x="11815" y="5321"/>
                  </a:lnTo>
                  <a:lnTo>
                    <a:pt x="11737" y="5478"/>
                  </a:lnTo>
                  <a:lnTo>
                    <a:pt x="11542" y="5791"/>
                  </a:lnTo>
                  <a:lnTo>
                    <a:pt x="11502" y="5673"/>
                  </a:lnTo>
                  <a:lnTo>
                    <a:pt x="11424" y="5595"/>
                  </a:lnTo>
                  <a:lnTo>
                    <a:pt x="11346" y="5556"/>
                  </a:lnTo>
                  <a:lnTo>
                    <a:pt x="11229" y="5517"/>
                  </a:lnTo>
                  <a:lnTo>
                    <a:pt x="10955" y="5478"/>
                  </a:lnTo>
                  <a:lnTo>
                    <a:pt x="9233" y="5478"/>
                  </a:lnTo>
                  <a:lnTo>
                    <a:pt x="7747" y="5517"/>
                  </a:lnTo>
                  <a:lnTo>
                    <a:pt x="8216" y="2270"/>
                  </a:lnTo>
                  <a:close/>
                  <a:moveTo>
                    <a:pt x="6808" y="900"/>
                  </a:moveTo>
                  <a:lnTo>
                    <a:pt x="7316" y="1448"/>
                  </a:lnTo>
                  <a:lnTo>
                    <a:pt x="7864" y="1957"/>
                  </a:lnTo>
                  <a:lnTo>
                    <a:pt x="7395" y="4774"/>
                  </a:lnTo>
                  <a:lnTo>
                    <a:pt x="7277" y="5556"/>
                  </a:lnTo>
                  <a:lnTo>
                    <a:pt x="7160" y="5556"/>
                  </a:lnTo>
                  <a:lnTo>
                    <a:pt x="7121" y="5634"/>
                  </a:lnTo>
                  <a:lnTo>
                    <a:pt x="7160" y="5713"/>
                  </a:lnTo>
                  <a:lnTo>
                    <a:pt x="7199" y="5713"/>
                  </a:lnTo>
                  <a:lnTo>
                    <a:pt x="7238" y="5752"/>
                  </a:lnTo>
                  <a:lnTo>
                    <a:pt x="7121" y="6417"/>
                  </a:lnTo>
                  <a:lnTo>
                    <a:pt x="7003" y="6808"/>
                  </a:lnTo>
                  <a:lnTo>
                    <a:pt x="6886" y="7160"/>
                  </a:lnTo>
                  <a:lnTo>
                    <a:pt x="6651" y="7434"/>
                  </a:lnTo>
                  <a:lnTo>
                    <a:pt x="6338" y="7747"/>
                  </a:lnTo>
                  <a:lnTo>
                    <a:pt x="5086" y="8725"/>
                  </a:lnTo>
                  <a:lnTo>
                    <a:pt x="3795" y="9664"/>
                  </a:lnTo>
                  <a:lnTo>
                    <a:pt x="2817" y="10290"/>
                  </a:lnTo>
                  <a:lnTo>
                    <a:pt x="2309" y="10603"/>
                  </a:lnTo>
                  <a:lnTo>
                    <a:pt x="1839" y="10955"/>
                  </a:lnTo>
                  <a:lnTo>
                    <a:pt x="744" y="10251"/>
                  </a:lnTo>
                  <a:lnTo>
                    <a:pt x="2191" y="7864"/>
                  </a:lnTo>
                  <a:lnTo>
                    <a:pt x="3678" y="5517"/>
                  </a:lnTo>
                  <a:lnTo>
                    <a:pt x="5204" y="3209"/>
                  </a:lnTo>
                  <a:lnTo>
                    <a:pt x="6808" y="900"/>
                  </a:lnTo>
                  <a:close/>
                  <a:moveTo>
                    <a:pt x="3991" y="10055"/>
                  </a:moveTo>
                  <a:lnTo>
                    <a:pt x="4147" y="10525"/>
                  </a:lnTo>
                  <a:lnTo>
                    <a:pt x="4304" y="10994"/>
                  </a:lnTo>
                  <a:lnTo>
                    <a:pt x="4656" y="11894"/>
                  </a:lnTo>
                  <a:lnTo>
                    <a:pt x="5126" y="13107"/>
                  </a:lnTo>
                  <a:lnTo>
                    <a:pt x="4578" y="12715"/>
                  </a:lnTo>
                  <a:lnTo>
                    <a:pt x="3209" y="11855"/>
                  </a:lnTo>
                  <a:lnTo>
                    <a:pt x="2152" y="11151"/>
                  </a:lnTo>
                  <a:lnTo>
                    <a:pt x="2622" y="10916"/>
                  </a:lnTo>
                  <a:lnTo>
                    <a:pt x="3091" y="10642"/>
                  </a:lnTo>
                  <a:lnTo>
                    <a:pt x="3991" y="10055"/>
                  </a:lnTo>
                  <a:close/>
                  <a:moveTo>
                    <a:pt x="10681" y="5752"/>
                  </a:moveTo>
                  <a:lnTo>
                    <a:pt x="10994" y="5791"/>
                  </a:lnTo>
                  <a:lnTo>
                    <a:pt x="11190" y="5869"/>
                  </a:lnTo>
                  <a:lnTo>
                    <a:pt x="11268" y="5908"/>
                  </a:lnTo>
                  <a:lnTo>
                    <a:pt x="11268" y="5986"/>
                  </a:lnTo>
                  <a:lnTo>
                    <a:pt x="11307" y="6026"/>
                  </a:lnTo>
                  <a:lnTo>
                    <a:pt x="11346" y="6065"/>
                  </a:lnTo>
                  <a:lnTo>
                    <a:pt x="11307" y="6104"/>
                  </a:lnTo>
                  <a:lnTo>
                    <a:pt x="9507" y="8686"/>
                  </a:lnTo>
                  <a:lnTo>
                    <a:pt x="7786" y="11111"/>
                  </a:lnTo>
                  <a:lnTo>
                    <a:pt x="6925" y="12324"/>
                  </a:lnTo>
                  <a:lnTo>
                    <a:pt x="6690" y="12676"/>
                  </a:lnTo>
                  <a:lnTo>
                    <a:pt x="6417" y="13068"/>
                  </a:lnTo>
                  <a:lnTo>
                    <a:pt x="6260" y="13224"/>
                  </a:lnTo>
                  <a:lnTo>
                    <a:pt x="6104" y="13341"/>
                  </a:lnTo>
                  <a:lnTo>
                    <a:pt x="5908" y="13420"/>
                  </a:lnTo>
                  <a:lnTo>
                    <a:pt x="5751" y="13420"/>
                  </a:lnTo>
                  <a:lnTo>
                    <a:pt x="5595" y="13380"/>
                  </a:lnTo>
                  <a:lnTo>
                    <a:pt x="4813" y="11542"/>
                  </a:lnTo>
                  <a:lnTo>
                    <a:pt x="4500" y="10720"/>
                  </a:lnTo>
                  <a:lnTo>
                    <a:pt x="4343" y="10329"/>
                  </a:lnTo>
                  <a:lnTo>
                    <a:pt x="4187" y="9938"/>
                  </a:lnTo>
                  <a:lnTo>
                    <a:pt x="4343" y="9820"/>
                  </a:lnTo>
                  <a:lnTo>
                    <a:pt x="5634" y="8881"/>
                  </a:lnTo>
                  <a:lnTo>
                    <a:pt x="6299" y="8412"/>
                  </a:lnTo>
                  <a:lnTo>
                    <a:pt x="6886" y="7903"/>
                  </a:lnTo>
                  <a:lnTo>
                    <a:pt x="7121" y="7669"/>
                  </a:lnTo>
                  <a:lnTo>
                    <a:pt x="7277" y="7434"/>
                  </a:lnTo>
                  <a:lnTo>
                    <a:pt x="7395" y="7160"/>
                  </a:lnTo>
                  <a:lnTo>
                    <a:pt x="7512" y="6925"/>
                  </a:lnTo>
                  <a:lnTo>
                    <a:pt x="7629" y="6338"/>
                  </a:lnTo>
                  <a:lnTo>
                    <a:pt x="7708" y="5752"/>
                  </a:lnTo>
                  <a:lnTo>
                    <a:pt x="9233" y="5791"/>
                  </a:lnTo>
                  <a:lnTo>
                    <a:pt x="9703" y="5791"/>
                  </a:lnTo>
                  <a:lnTo>
                    <a:pt x="10368" y="5752"/>
                  </a:lnTo>
                  <a:close/>
                  <a:moveTo>
                    <a:pt x="6730" y="1"/>
                  </a:moveTo>
                  <a:lnTo>
                    <a:pt x="6573" y="40"/>
                  </a:lnTo>
                  <a:lnTo>
                    <a:pt x="6456" y="157"/>
                  </a:lnTo>
                  <a:lnTo>
                    <a:pt x="4773" y="2622"/>
                  </a:lnTo>
                  <a:lnTo>
                    <a:pt x="3130" y="5165"/>
                  </a:lnTo>
                  <a:lnTo>
                    <a:pt x="1565" y="7708"/>
                  </a:lnTo>
                  <a:lnTo>
                    <a:pt x="40" y="10290"/>
                  </a:lnTo>
                  <a:lnTo>
                    <a:pt x="1" y="10407"/>
                  </a:lnTo>
                  <a:lnTo>
                    <a:pt x="40" y="10525"/>
                  </a:lnTo>
                  <a:lnTo>
                    <a:pt x="79" y="10720"/>
                  </a:lnTo>
                  <a:lnTo>
                    <a:pt x="118" y="10798"/>
                  </a:lnTo>
                  <a:lnTo>
                    <a:pt x="196" y="10838"/>
                  </a:lnTo>
                  <a:lnTo>
                    <a:pt x="3404" y="12911"/>
                  </a:lnTo>
                  <a:lnTo>
                    <a:pt x="5047" y="13928"/>
                  </a:lnTo>
                  <a:lnTo>
                    <a:pt x="5282" y="14085"/>
                  </a:lnTo>
                  <a:lnTo>
                    <a:pt x="5478" y="14163"/>
                  </a:lnTo>
                  <a:lnTo>
                    <a:pt x="5751" y="14241"/>
                  </a:lnTo>
                  <a:lnTo>
                    <a:pt x="5986" y="14280"/>
                  </a:lnTo>
                  <a:lnTo>
                    <a:pt x="6182" y="14241"/>
                  </a:lnTo>
                  <a:lnTo>
                    <a:pt x="6338" y="14163"/>
                  </a:lnTo>
                  <a:lnTo>
                    <a:pt x="6612" y="14006"/>
                  </a:lnTo>
                  <a:lnTo>
                    <a:pt x="6886" y="13772"/>
                  </a:lnTo>
                  <a:lnTo>
                    <a:pt x="7160" y="13459"/>
                  </a:lnTo>
                  <a:lnTo>
                    <a:pt x="7590" y="12833"/>
                  </a:lnTo>
                  <a:lnTo>
                    <a:pt x="7942" y="12246"/>
                  </a:lnTo>
                  <a:lnTo>
                    <a:pt x="10094" y="9194"/>
                  </a:lnTo>
                  <a:lnTo>
                    <a:pt x="11190" y="7669"/>
                  </a:lnTo>
                  <a:lnTo>
                    <a:pt x="12246" y="6143"/>
                  </a:lnTo>
                  <a:lnTo>
                    <a:pt x="12402" y="5908"/>
                  </a:lnTo>
                  <a:lnTo>
                    <a:pt x="12520" y="5634"/>
                  </a:lnTo>
                  <a:lnTo>
                    <a:pt x="12637" y="5360"/>
                  </a:lnTo>
                  <a:lnTo>
                    <a:pt x="12676" y="5087"/>
                  </a:lnTo>
                  <a:lnTo>
                    <a:pt x="12676" y="4813"/>
                  </a:lnTo>
                  <a:lnTo>
                    <a:pt x="12598" y="4539"/>
                  </a:lnTo>
                  <a:lnTo>
                    <a:pt x="12481" y="4304"/>
                  </a:lnTo>
                  <a:lnTo>
                    <a:pt x="12246" y="4069"/>
                  </a:lnTo>
                  <a:lnTo>
                    <a:pt x="11972" y="3874"/>
                  </a:lnTo>
                  <a:lnTo>
                    <a:pt x="11698" y="3717"/>
                  </a:lnTo>
                  <a:lnTo>
                    <a:pt x="11111" y="3404"/>
                  </a:lnTo>
                  <a:lnTo>
                    <a:pt x="10329" y="2935"/>
                  </a:lnTo>
                  <a:lnTo>
                    <a:pt x="9585" y="2426"/>
                  </a:lnTo>
                  <a:lnTo>
                    <a:pt x="8920" y="1918"/>
                  </a:lnTo>
                  <a:lnTo>
                    <a:pt x="8255" y="1331"/>
                  </a:lnTo>
                  <a:lnTo>
                    <a:pt x="7629" y="705"/>
                  </a:lnTo>
                  <a:lnTo>
                    <a:pt x="7003" y="79"/>
                  </a:lnTo>
                  <a:lnTo>
                    <a:pt x="6964" y="40"/>
                  </a:lnTo>
                  <a:lnTo>
                    <a:pt x="68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5" name="Google Shape;301;p40">
            <a:extLst>
              <a:ext uri="{FF2B5EF4-FFF2-40B4-BE49-F238E27FC236}">
                <a16:creationId xmlns:a16="http://schemas.microsoft.com/office/drawing/2014/main" id="{A3D35008-6EF7-3CB1-B627-021F54D0CA6E}"/>
              </a:ext>
            </a:extLst>
          </p:cNvPr>
          <p:cNvSpPr txBox="1">
            <a:spLocks/>
          </p:cNvSpPr>
          <p:nvPr/>
        </p:nvSpPr>
        <p:spPr>
          <a:xfrm>
            <a:off x="960000" y="1777604"/>
            <a:ext cx="5449200" cy="256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u-RU" kern="0" dirty="0">
              <a:latin typeface="Franklin Gothic Medium" panose="020B0603020102020204" pitchFamily="34" charset="0"/>
            </a:endParaRPr>
          </a:p>
        </p:txBody>
      </p:sp>
      <p:sp>
        <p:nvSpPr>
          <p:cNvPr id="10" name="Google Shape;301;p40">
            <a:extLst>
              <a:ext uri="{FF2B5EF4-FFF2-40B4-BE49-F238E27FC236}">
                <a16:creationId xmlns:a16="http://schemas.microsoft.com/office/drawing/2014/main" id="{AB3C3D74-F1BA-2C9C-7055-85F588EA7577}"/>
              </a:ext>
            </a:extLst>
          </p:cNvPr>
          <p:cNvSpPr txBox="1">
            <a:spLocks/>
          </p:cNvSpPr>
          <p:nvPr/>
        </p:nvSpPr>
        <p:spPr>
          <a:xfrm>
            <a:off x="894955" y="1074693"/>
            <a:ext cx="4472176" cy="256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u-RU" kern="0" dirty="0">
              <a:latin typeface="Franklin Gothic Medium" panose="020B0603020102020204" pitchFamily="34" charset="0"/>
            </a:endParaRPr>
          </a:p>
        </p:txBody>
      </p:sp>
      <p:sp>
        <p:nvSpPr>
          <p:cNvPr id="13" name="Google Shape;302;p40">
            <a:extLst>
              <a:ext uri="{FF2B5EF4-FFF2-40B4-BE49-F238E27FC236}">
                <a16:creationId xmlns:a16="http://schemas.microsoft.com/office/drawing/2014/main" id="{4874D40B-C595-53FB-B849-1A30E98CA62E}"/>
              </a:ext>
            </a:extLst>
          </p:cNvPr>
          <p:cNvSpPr txBox="1">
            <a:spLocks/>
          </p:cNvSpPr>
          <p:nvPr/>
        </p:nvSpPr>
        <p:spPr>
          <a:xfrm>
            <a:off x="1264856" y="571323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ru-RU" kern="0" dirty="0">
                <a:latin typeface="Franklin Gothic Heavy" panose="020B0903020102020204" pitchFamily="34" charset="0"/>
              </a:rPr>
              <a:t>Кодирование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9AB8C7-DF6F-E50B-B249-55205F5A6CA6}"/>
              </a:ext>
            </a:extLst>
          </p:cNvPr>
          <p:cNvSpPr txBox="1"/>
          <p:nvPr/>
        </p:nvSpPr>
        <p:spPr>
          <a:xfrm>
            <a:off x="1218018" y="1529730"/>
            <a:ext cx="5661461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dirty="0">
                <a:solidFill>
                  <a:schemeClr val="bg1"/>
                </a:solidFill>
                <a:latin typeface="Franklin Gothic Medium" panose="020B0603020102020204" pitchFamily="34" charset="0"/>
              </a:rPr>
              <a:t>Функция </a:t>
            </a:r>
            <a:r>
              <a:rPr lang="ru-RU" dirty="0" err="1">
                <a:latin typeface="Franklin Gothic Medium" panose="020B0603020102020204" pitchFamily="34" charset="0"/>
              </a:rPr>
              <a:t>encode</a:t>
            </a:r>
            <a:r>
              <a:rPr lang="ru-RU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необходима для кодирования дерева в уникальную строку. На вход функция принимает список смежности </a:t>
            </a:r>
            <a:r>
              <a:rPr lang="ru-RU" dirty="0" err="1">
                <a:latin typeface="Franklin Gothic Medium" panose="020B0603020102020204" pitchFamily="34" charset="0"/>
              </a:rPr>
              <a:t>tree</a:t>
            </a:r>
            <a:r>
              <a:rPr lang="ru-RU" dirty="0">
                <a:latin typeface="Franklin Gothic Medium" panose="020B0603020102020204" pitchFamily="34" charset="0"/>
              </a:rPr>
              <a:t>, </a:t>
            </a:r>
            <a:r>
              <a:rPr lang="ru-RU" dirty="0" err="1">
                <a:latin typeface="Franklin Gothic Medium" panose="020B0603020102020204" pitchFamily="34" charset="0"/>
              </a:rPr>
              <a:t>id</a:t>
            </a:r>
            <a:r>
              <a:rPr lang="ru-RU" dirty="0">
                <a:latin typeface="Franklin Gothic Medium" panose="020B060302010202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Franklin Gothic Medium" panose="020B0603020102020204" pitchFamily="34" charset="0"/>
              </a:rPr>
              <a:t>центра дерева и </a:t>
            </a:r>
            <a:r>
              <a:rPr lang="ru-RU" dirty="0" err="1">
                <a:solidFill>
                  <a:schemeClr val="bg1"/>
                </a:solidFill>
                <a:latin typeface="Franklin Gothic Medium" panose="020B0603020102020204" pitchFamily="34" charset="0"/>
              </a:rPr>
              <a:t>булевый</a:t>
            </a:r>
            <a:r>
              <a:rPr lang="ru-RU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массив </a:t>
            </a:r>
            <a:r>
              <a:rPr lang="ru-RU" dirty="0" err="1">
                <a:latin typeface="Franklin Gothic Medium" panose="020B0603020102020204" pitchFamily="34" charset="0"/>
              </a:rPr>
              <a:t>visit</a:t>
            </a:r>
            <a:r>
              <a:rPr lang="ru-RU" dirty="0">
                <a:solidFill>
                  <a:schemeClr val="bg1"/>
                </a:solidFill>
                <a:latin typeface="Franklin Gothic Medium" panose="020B0603020102020204" pitchFamily="34" charset="0"/>
              </a:rPr>
              <a:t>, который будет отслеживать посещение вершины.</a:t>
            </a:r>
          </a:p>
          <a:p>
            <a:pPr>
              <a:spcAft>
                <a:spcPts val="600"/>
              </a:spcAft>
            </a:pPr>
            <a:endParaRPr lang="ru-RU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dirty="0">
                <a:solidFill>
                  <a:schemeClr val="bg1"/>
                </a:solidFill>
                <a:latin typeface="Franklin Gothic Medium" panose="020B0603020102020204" pitchFamily="34" charset="0"/>
              </a:rPr>
              <a:t>Сначала мы проверяем, бывали ли мы уже в данной вершине. Если да, то мы ничего с ней не делаем и возвращаем пустую строку.</a:t>
            </a:r>
          </a:p>
          <a:p>
            <a:pPr>
              <a:spcAft>
                <a:spcPts val="600"/>
              </a:spcAft>
            </a:pPr>
            <a:endParaRPr lang="ru-RU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dirty="0">
                <a:solidFill>
                  <a:schemeClr val="bg1"/>
                </a:solidFill>
                <a:latin typeface="Franklin Gothic Medium" panose="020B0603020102020204" pitchFamily="34" charset="0"/>
              </a:rPr>
              <a:t>Иначе, помечаем наше пребывание в данной вершине и переходим к следующему условию. Тут мы проверяем, находимся ли мы в листе. Это означает, что дальше спускаться некуда. Это и будет опорной точной для рекурсии.</a:t>
            </a:r>
          </a:p>
        </p:txBody>
      </p:sp>
      <p:sp>
        <p:nvSpPr>
          <p:cNvPr id="1021" name="Google Shape;1021;p65"/>
          <p:cNvSpPr/>
          <p:nvPr/>
        </p:nvSpPr>
        <p:spPr>
          <a:xfrm>
            <a:off x="254731" y="4725375"/>
            <a:ext cx="705269" cy="780903"/>
          </a:xfrm>
          <a:custGeom>
            <a:avLst/>
            <a:gdLst/>
            <a:ahLst/>
            <a:cxnLst/>
            <a:rect l="l" t="t" r="r" b="b"/>
            <a:pathLst>
              <a:path w="20059" h="19666" extrusionOk="0">
                <a:moveTo>
                  <a:pt x="9265" y="1"/>
                </a:moveTo>
                <a:lnTo>
                  <a:pt x="9177" y="88"/>
                </a:lnTo>
                <a:lnTo>
                  <a:pt x="9090" y="132"/>
                </a:lnTo>
                <a:lnTo>
                  <a:pt x="9003" y="219"/>
                </a:lnTo>
                <a:lnTo>
                  <a:pt x="8566" y="1137"/>
                </a:lnTo>
                <a:lnTo>
                  <a:pt x="8172" y="2098"/>
                </a:lnTo>
                <a:lnTo>
                  <a:pt x="7779" y="3016"/>
                </a:lnTo>
                <a:lnTo>
                  <a:pt x="7473" y="3978"/>
                </a:lnTo>
                <a:lnTo>
                  <a:pt x="7167" y="4939"/>
                </a:lnTo>
                <a:lnTo>
                  <a:pt x="6905" y="5900"/>
                </a:lnTo>
                <a:lnTo>
                  <a:pt x="6687" y="6905"/>
                </a:lnTo>
                <a:lnTo>
                  <a:pt x="6468" y="7910"/>
                </a:lnTo>
                <a:lnTo>
                  <a:pt x="6468" y="7998"/>
                </a:lnTo>
                <a:lnTo>
                  <a:pt x="5725" y="8042"/>
                </a:lnTo>
                <a:lnTo>
                  <a:pt x="4939" y="8085"/>
                </a:lnTo>
                <a:lnTo>
                  <a:pt x="3365" y="8304"/>
                </a:lnTo>
                <a:lnTo>
                  <a:pt x="1836" y="8566"/>
                </a:lnTo>
                <a:lnTo>
                  <a:pt x="306" y="8916"/>
                </a:lnTo>
                <a:lnTo>
                  <a:pt x="175" y="9003"/>
                </a:lnTo>
                <a:lnTo>
                  <a:pt x="88" y="9090"/>
                </a:lnTo>
                <a:lnTo>
                  <a:pt x="1" y="9178"/>
                </a:lnTo>
                <a:lnTo>
                  <a:pt x="1" y="9309"/>
                </a:lnTo>
                <a:lnTo>
                  <a:pt x="1" y="9484"/>
                </a:lnTo>
                <a:lnTo>
                  <a:pt x="44" y="9615"/>
                </a:lnTo>
                <a:lnTo>
                  <a:pt x="132" y="9702"/>
                </a:lnTo>
                <a:lnTo>
                  <a:pt x="219" y="9789"/>
                </a:lnTo>
                <a:lnTo>
                  <a:pt x="1399" y="10532"/>
                </a:lnTo>
                <a:lnTo>
                  <a:pt x="2011" y="10838"/>
                </a:lnTo>
                <a:lnTo>
                  <a:pt x="2623" y="11144"/>
                </a:lnTo>
                <a:lnTo>
                  <a:pt x="3234" y="11363"/>
                </a:lnTo>
                <a:lnTo>
                  <a:pt x="3846" y="11581"/>
                </a:lnTo>
                <a:lnTo>
                  <a:pt x="4152" y="11712"/>
                </a:lnTo>
                <a:lnTo>
                  <a:pt x="4458" y="11843"/>
                </a:lnTo>
                <a:lnTo>
                  <a:pt x="4676" y="12018"/>
                </a:lnTo>
                <a:lnTo>
                  <a:pt x="4851" y="12237"/>
                </a:lnTo>
                <a:lnTo>
                  <a:pt x="4939" y="12368"/>
                </a:lnTo>
                <a:lnTo>
                  <a:pt x="5026" y="12543"/>
                </a:lnTo>
                <a:lnTo>
                  <a:pt x="5070" y="12936"/>
                </a:lnTo>
                <a:lnTo>
                  <a:pt x="5070" y="13329"/>
                </a:lnTo>
                <a:lnTo>
                  <a:pt x="5026" y="13810"/>
                </a:lnTo>
                <a:lnTo>
                  <a:pt x="4895" y="14684"/>
                </a:lnTo>
                <a:lnTo>
                  <a:pt x="4764" y="15470"/>
                </a:lnTo>
                <a:lnTo>
                  <a:pt x="4414" y="19185"/>
                </a:lnTo>
                <a:lnTo>
                  <a:pt x="4414" y="19360"/>
                </a:lnTo>
                <a:lnTo>
                  <a:pt x="4502" y="19491"/>
                </a:lnTo>
                <a:lnTo>
                  <a:pt x="4589" y="19578"/>
                </a:lnTo>
                <a:lnTo>
                  <a:pt x="4720" y="19622"/>
                </a:lnTo>
                <a:lnTo>
                  <a:pt x="4851" y="19665"/>
                </a:lnTo>
                <a:lnTo>
                  <a:pt x="5026" y="19665"/>
                </a:lnTo>
                <a:lnTo>
                  <a:pt x="5157" y="19622"/>
                </a:lnTo>
                <a:lnTo>
                  <a:pt x="5288" y="19534"/>
                </a:lnTo>
                <a:lnTo>
                  <a:pt x="9352" y="15339"/>
                </a:lnTo>
                <a:lnTo>
                  <a:pt x="9352" y="15296"/>
                </a:lnTo>
                <a:lnTo>
                  <a:pt x="10051" y="15776"/>
                </a:lnTo>
                <a:lnTo>
                  <a:pt x="10751" y="16213"/>
                </a:lnTo>
                <a:lnTo>
                  <a:pt x="12236" y="17087"/>
                </a:lnTo>
                <a:lnTo>
                  <a:pt x="13722" y="17830"/>
                </a:lnTo>
                <a:lnTo>
                  <a:pt x="15252" y="18573"/>
                </a:lnTo>
                <a:lnTo>
                  <a:pt x="15383" y="18573"/>
                </a:lnTo>
                <a:lnTo>
                  <a:pt x="15514" y="18617"/>
                </a:lnTo>
                <a:lnTo>
                  <a:pt x="15645" y="18573"/>
                </a:lnTo>
                <a:lnTo>
                  <a:pt x="15732" y="18529"/>
                </a:lnTo>
                <a:lnTo>
                  <a:pt x="15863" y="18486"/>
                </a:lnTo>
                <a:lnTo>
                  <a:pt x="15907" y="18398"/>
                </a:lnTo>
                <a:lnTo>
                  <a:pt x="15951" y="18267"/>
                </a:lnTo>
                <a:lnTo>
                  <a:pt x="15951" y="18136"/>
                </a:lnTo>
                <a:lnTo>
                  <a:pt x="15863" y="17393"/>
                </a:lnTo>
                <a:lnTo>
                  <a:pt x="15732" y="16650"/>
                </a:lnTo>
                <a:lnTo>
                  <a:pt x="15558" y="15951"/>
                </a:lnTo>
                <a:lnTo>
                  <a:pt x="15339" y="15252"/>
                </a:lnTo>
                <a:lnTo>
                  <a:pt x="15164" y="14771"/>
                </a:lnTo>
                <a:lnTo>
                  <a:pt x="14946" y="14291"/>
                </a:lnTo>
                <a:lnTo>
                  <a:pt x="14552" y="13504"/>
                </a:lnTo>
                <a:lnTo>
                  <a:pt x="14421" y="13111"/>
                </a:lnTo>
                <a:lnTo>
                  <a:pt x="14378" y="12674"/>
                </a:lnTo>
                <a:lnTo>
                  <a:pt x="14378" y="12193"/>
                </a:lnTo>
                <a:lnTo>
                  <a:pt x="14465" y="11669"/>
                </a:lnTo>
                <a:lnTo>
                  <a:pt x="14596" y="11188"/>
                </a:lnTo>
                <a:lnTo>
                  <a:pt x="14815" y="10751"/>
                </a:lnTo>
                <a:lnTo>
                  <a:pt x="15077" y="10314"/>
                </a:lnTo>
                <a:lnTo>
                  <a:pt x="15339" y="9877"/>
                </a:lnTo>
                <a:lnTo>
                  <a:pt x="15645" y="9484"/>
                </a:lnTo>
                <a:lnTo>
                  <a:pt x="15995" y="9047"/>
                </a:lnTo>
                <a:lnTo>
                  <a:pt x="16781" y="8260"/>
                </a:lnTo>
                <a:lnTo>
                  <a:pt x="17568" y="7473"/>
                </a:lnTo>
                <a:lnTo>
                  <a:pt x="18398" y="6731"/>
                </a:lnTo>
                <a:lnTo>
                  <a:pt x="19185" y="6031"/>
                </a:lnTo>
                <a:lnTo>
                  <a:pt x="19884" y="5332"/>
                </a:lnTo>
                <a:lnTo>
                  <a:pt x="20015" y="5201"/>
                </a:lnTo>
                <a:lnTo>
                  <a:pt x="20059" y="5026"/>
                </a:lnTo>
                <a:lnTo>
                  <a:pt x="20015" y="4895"/>
                </a:lnTo>
                <a:lnTo>
                  <a:pt x="19971" y="4764"/>
                </a:lnTo>
                <a:lnTo>
                  <a:pt x="19840" y="4633"/>
                </a:lnTo>
                <a:lnTo>
                  <a:pt x="19709" y="4546"/>
                </a:lnTo>
                <a:lnTo>
                  <a:pt x="19578" y="4502"/>
                </a:lnTo>
                <a:lnTo>
                  <a:pt x="19403" y="4502"/>
                </a:lnTo>
                <a:lnTo>
                  <a:pt x="11974" y="6381"/>
                </a:lnTo>
                <a:lnTo>
                  <a:pt x="11581" y="4808"/>
                </a:lnTo>
                <a:lnTo>
                  <a:pt x="11056" y="3235"/>
                </a:lnTo>
                <a:lnTo>
                  <a:pt x="10488" y="1705"/>
                </a:lnTo>
                <a:lnTo>
                  <a:pt x="9789" y="219"/>
                </a:lnTo>
                <a:lnTo>
                  <a:pt x="9746" y="132"/>
                </a:lnTo>
                <a:lnTo>
                  <a:pt x="9614" y="45"/>
                </a:lnTo>
                <a:lnTo>
                  <a:pt x="9527" y="1"/>
                </a:ln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06F4C7-7490-0C71-B1C7-6EDA7F689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686" y="1334923"/>
            <a:ext cx="4077269" cy="433448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FBF193-7C02-6F0A-7DB8-E0BB49234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762" y="619701"/>
            <a:ext cx="6849431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44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5" name="Google Shape;1015;p65"/>
          <p:cNvGrpSpPr/>
          <p:nvPr/>
        </p:nvGrpSpPr>
        <p:grpSpPr>
          <a:xfrm>
            <a:off x="10416934" y="1186618"/>
            <a:ext cx="581637" cy="572303"/>
            <a:chOff x="8361925" y="1545750"/>
            <a:chExt cx="436228" cy="429227"/>
          </a:xfrm>
        </p:grpSpPr>
        <p:sp>
          <p:nvSpPr>
            <p:cNvPr id="1016" name="Google Shape;1016;p65"/>
            <p:cNvSpPr/>
            <p:nvPr/>
          </p:nvSpPr>
          <p:spPr>
            <a:xfrm>
              <a:off x="8392282" y="1565837"/>
              <a:ext cx="372300" cy="372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017" name="Google Shape;1017;p65"/>
            <p:cNvGrpSpPr/>
            <p:nvPr/>
          </p:nvGrpSpPr>
          <p:grpSpPr>
            <a:xfrm>
              <a:off x="8361925" y="1545750"/>
              <a:ext cx="436228" cy="429227"/>
              <a:chOff x="1943175" y="1134600"/>
              <a:chExt cx="436228" cy="429227"/>
            </a:xfrm>
          </p:grpSpPr>
          <p:sp>
            <p:nvSpPr>
              <p:cNvPr id="1018" name="Google Shape;1018;p65"/>
              <p:cNvSpPr/>
              <p:nvPr/>
            </p:nvSpPr>
            <p:spPr>
              <a:xfrm>
                <a:off x="1943175" y="1134600"/>
                <a:ext cx="436228" cy="429227"/>
              </a:xfrm>
              <a:custGeom>
                <a:avLst/>
                <a:gdLst/>
                <a:ahLst/>
                <a:cxnLst/>
                <a:rect l="l" t="t" r="r" b="b"/>
                <a:pathLst>
                  <a:path w="9782" h="9625" extrusionOk="0">
                    <a:moveTo>
                      <a:pt x="4970" y="861"/>
                    </a:moveTo>
                    <a:lnTo>
                      <a:pt x="5322" y="900"/>
                    </a:lnTo>
                    <a:lnTo>
                      <a:pt x="5674" y="978"/>
                    </a:lnTo>
                    <a:lnTo>
                      <a:pt x="6026" y="1056"/>
                    </a:lnTo>
                    <a:lnTo>
                      <a:pt x="6378" y="1174"/>
                    </a:lnTo>
                    <a:lnTo>
                      <a:pt x="6730" y="1330"/>
                    </a:lnTo>
                    <a:lnTo>
                      <a:pt x="7043" y="1487"/>
                    </a:lnTo>
                    <a:lnTo>
                      <a:pt x="7356" y="1682"/>
                    </a:lnTo>
                    <a:lnTo>
                      <a:pt x="7669" y="1956"/>
                    </a:lnTo>
                    <a:lnTo>
                      <a:pt x="7982" y="2269"/>
                    </a:lnTo>
                    <a:lnTo>
                      <a:pt x="8256" y="2582"/>
                    </a:lnTo>
                    <a:lnTo>
                      <a:pt x="8451" y="2934"/>
                    </a:lnTo>
                    <a:lnTo>
                      <a:pt x="8647" y="3325"/>
                    </a:lnTo>
                    <a:lnTo>
                      <a:pt x="8804" y="3717"/>
                    </a:lnTo>
                    <a:lnTo>
                      <a:pt x="8882" y="4108"/>
                    </a:lnTo>
                    <a:lnTo>
                      <a:pt x="8882" y="4538"/>
                    </a:lnTo>
                    <a:lnTo>
                      <a:pt x="8843" y="4969"/>
                    </a:lnTo>
                    <a:lnTo>
                      <a:pt x="8725" y="5360"/>
                    </a:lnTo>
                    <a:lnTo>
                      <a:pt x="8608" y="5751"/>
                    </a:lnTo>
                    <a:lnTo>
                      <a:pt x="8412" y="6142"/>
                    </a:lnTo>
                    <a:lnTo>
                      <a:pt x="8178" y="6494"/>
                    </a:lnTo>
                    <a:lnTo>
                      <a:pt x="7943" y="6846"/>
                    </a:lnTo>
                    <a:lnTo>
                      <a:pt x="7669" y="7159"/>
                    </a:lnTo>
                    <a:lnTo>
                      <a:pt x="7356" y="7433"/>
                    </a:lnTo>
                    <a:lnTo>
                      <a:pt x="7004" y="7746"/>
                    </a:lnTo>
                    <a:lnTo>
                      <a:pt x="6613" y="8020"/>
                    </a:lnTo>
                    <a:lnTo>
                      <a:pt x="6221" y="8294"/>
                    </a:lnTo>
                    <a:lnTo>
                      <a:pt x="5752" y="8490"/>
                    </a:lnTo>
                    <a:lnTo>
                      <a:pt x="5322" y="8607"/>
                    </a:lnTo>
                    <a:lnTo>
                      <a:pt x="4852" y="8685"/>
                    </a:lnTo>
                    <a:lnTo>
                      <a:pt x="4383" y="8685"/>
                    </a:lnTo>
                    <a:lnTo>
                      <a:pt x="3913" y="8607"/>
                    </a:lnTo>
                    <a:lnTo>
                      <a:pt x="3483" y="8450"/>
                    </a:lnTo>
                    <a:lnTo>
                      <a:pt x="3092" y="8255"/>
                    </a:lnTo>
                    <a:lnTo>
                      <a:pt x="2740" y="7981"/>
                    </a:lnTo>
                    <a:lnTo>
                      <a:pt x="2387" y="7707"/>
                    </a:lnTo>
                    <a:lnTo>
                      <a:pt x="2074" y="7394"/>
                    </a:lnTo>
                    <a:lnTo>
                      <a:pt x="1801" y="7042"/>
                    </a:lnTo>
                    <a:lnTo>
                      <a:pt x="1527" y="6690"/>
                    </a:lnTo>
                    <a:lnTo>
                      <a:pt x="1331" y="6299"/>
                    </a:lnTo>
                    <a:lnTo>
                      <a:pt x="1175" y="5907"/>
                    </a:lnTo>
                    <a:lnTo>
                      <a:pt x="1057" y="5477"/>
                    </a:lnTo>
                    <a:lnTo>
                      <a:pt x="979" y="5086"/>
                    </a:lnTo>
                    <a:lnTo>
                      <a:pt x="940" y="4656"/>
                    </a:lnTo>
                    <a:lnTo>
                      <a:pt x="940" y="4225"/>
                    </a:lnTo>
                    <a:lnTo>
                      <a:pt x="1018" y="3795"/>
                    </a:lnTo>
                    <a:lnTo>
                      <a:pt x="1136" y="3404"/>
                    </a:lnTo>
                    <a:lnTo>
                      <a:pt x="1292" y="2973"/>
                    </a:lnTo>
                    <a:lnTo>
                      <a:pt x="1527" y="2543"/>
                    </a:lnTo>
                    <a:lnTo>
                      <a:pt x="1840" y="2152"/>
                    </a:lnTo>
                    <a:lnTo>
                      <a:pt x="2387" y="1721"/>
                    </a:lnTo>
                    <a:lnTo>
                      <a:pt x="2974" y="1369"/>
                    </a:lnTo>
                    <a:lnTo>
                      <a:pt x="3639" y="1056"/>
                    </a:lnTo>
                    <a:lnTo>
                      <a:pt x="4109" y="939"/>
                    </a:lnTo>
                    <a:lnTo>
                      <a:pt x="4578" y="900"/>
                    </a:lnTo>
                    <a:lnTo>
                      <a:pt x="4970" y="861"/>
                    </a:lnTo>
                    <a:close/>
                    <a:moveTo>
                      <a:pt x="4109" y="0"/>
                    </a:moveTo>
                    <a:lnTo>
                      <a:pt x="3718" y="78"/>
                    </a:lnTo>
                    <a:lnTo>
                      <a:pt x="3405" y="156"/>
                    </a:lnTo>
                    <a:lnTo>
                      <a:pt x="3053" y="235"/>
                    </a:lnTo>
                    <a:lnTo>
                      <a:pt x="2740" y="391"/>
                    </a:lnTo>
                    <a:lnTo>
                      <a:pt x="2427" y="548"/>
                    </a:lnTo>
                    <a:lnTo>
                      <a:pt x="2153" y="743"/>
                    </a:lnTo>
                    <a:lnTo>
                      <a:pt x="1683" y="1056"/>
                    </a:lnTo>
                    <a:lnTo>
                      <a:pt x="1292" y="1369"/>
                    </a:lnTo>
                    <a:lnTo>
                      <a:pt x="1018" y="1682"/>
                    </a:lnTo>
                    <a:lnTo>
                      <a:pt x="783" y="1995"/>
                    </a:lnTo>
                    <a:lnTo>
                      <a:pt x="588" y="2308"/>
                    </a:lnTo>
                    <a:lnTo>
                      <a:pt x="392" y="2660"/>
                    </a:lnTo>
                    <a:lnTo>
                      <a:pt x="236" y="3052"/>
                    </a:lnTo>
                    <a:lnTo>
                      <a:pt x="118" y="3443"/>
                    </a:lnTo>
                    <a:lnTo>
                      <a:pt x="40" y="3834"/>
                    </a:lnTo>
                    <a:lnTo>
                      <a:pt x="1" y="4225"/>
                    </a:lnTo>
                    <a:lnTo>
                      <a:pt x="1" y="4656"/>
                    </a:lnTo>
                    <a:lnTo>
                      <a:pt x="1" y="5086"/>
                    </a:lnTo>
                    <a:lnTo>
                      <a:pt x="79" y="5516"/>
                    </a:lnTo>
                    <a:lnTo>
                      <a:pt x="197" y="5947"/>
                    </a:lnTo>
                    <a:lnTo>
                      <a:pt x="314" y="6377"/>
                    </a:lnTo>
                    <a:lnTo>
                      <a:pt x="510" y="6768"/>
                    </a:lnTo>
                    <a:lnTo>
                      <a:pt x="705" y="7159"/>
                    </a:lnTo>
                    <a:lnTo>
                      <a:pt x="979" y="7551"/>
                    </a:lnTo>
                    <a:lnTo>
                      <a:pt x="1253" y="7903"/>
                    </a:lnTo>
                    <a:lnTo>
                      <a:pt x="1527" y="8216"/>
                    </a:lnTo>
                    <a:lnTo>
                      <a:pt x="1840" y="8529"/>
                    </a:lnTo>
                    <a:lnTo>
                      <a:pt x="2192" y="8803"/>
                    </a:lnTo>
                    <a:lnTo>
                      <a:pt x="2583" y="9037"/>
                    </a:lnTo>
                    <a:lnTo>
                      <a:pt x="2935" y="9233"/>
                    </a:lnTo>
                    <a:lnTo>
                      <a:pt x="3366" y="9389"/>
                    </a:lnTo>
                    <a:lnTo>
                      <a:pt x="3757" y="9546"/>
                    </a:lnTo>
                    <a:lnTo>
                      <a:pt x="4226" y="9624"/>
                    </a:lnTo>
                    <a:lnTo>
                      <a:pt x="5087" y="9624"/>
                    </a:lnTo>
                    <a:lnTo>
                      <a:pt x="5517" y="9546"/>
                    </a:lnTo>
                    <a:lnTo>
                      <a:pt x="5948" y="9428"/>
                    </a:lnTo>
                    <a:lnTo>
                      <a:pt x="6339" y="9272"/>
                    </a:lnTo>
                    <a:lnTo>
                      <a:pt x="6730" y="9076"/>
                    </a:lnTo>
                    <a:lnTo>
                      <a:pt x="7121" y="8842"/>
                    </a:lnTo>
                    <a:lnTo>
                      <a:pt x="7512" y="8568"/>
                    </a:lnTo>
                    <a:lnTo>
                      <a:pt x="7865" y="8294"/>
                    </a:lnTo>
                    <a:lnTo>
                      <a:pt x="8178" y="7981"/>
                    </a:lnTo>
                    <a:lnTo>
                      <a:pt x="8491" y="7668"/>
                    </a:lnTo>
                    <a:lnTo>
                      <a:pt x="8764" y="7316"/>
                    </a:lnTo>
                    <a:lnTo>
                      <a:pt x="9038" y="6925"/>
                    </a:lnTo>
                    <a:lnTo>
                      <a:pt x="9234" y="6573"/>
                    </a:lnTo>
                    <a:lnTo>
                      <a:pt x="9429" y="6181"/>
                    </a:lnTo>
                    <a:lnTo>
                      <a:pt x="9586" y="5790"/>
                    </a:lnTo>
                    <a:lnTo>
                      <a:pt x="9664" y="5399"/>
                    </a:lnTo>
                    <a:lnTo>
                      <a:pt x="9742" y="5008"/>
                    </a:lnTo>
                    <a:lnTo>
                      <a:pt x="9782" y="4616"/>
                    </a:lnTo>
                    <a:lnTo>
                      <a:pt x="9782" y="4225"/>
                    </a:lnTo>
                    <a:lnTo>
                      <a:pt x="9742" y="3834"/>
                    </a:lnTo>
                    <a:lnTo>
                      <a:pt x="9625" y="3482"/>
                    </a:lnTo>
                    <a:lnTo>
                      <a:pt x="9547" y="3091"/>
                    </a:lnTo>
                    <a:lnTo>
                      <a:pt x="9390" y="2739"/>
                    </a:lnTo>
                    <a:lnTo>
                      <a:pt x="9195" y="2426"/>
                    </a:lnTo>
                    <a:lnTo>
                      <a:pt x="8999" y="2073"/>
                    </a:lnTo>
                    <a:lnTo>
                      <a:pt x="8764" y="1761"/>
                    </a:lnTo>
                    <a:lnTo>
                      <a:pt x="8491" y="1487"/>
                    </a:lnTo>
                    <a:lnTo>
                      <a:pt x="8178" y="1213"/>
                    </a:lnTo>
                    <a:lnTo>
                      <a:pt x="7865" y="978"/>
                    </a:lnTo>
                    <a:lnTo>
                      <a:pt x="7512" y="743"/>
                    </a:lnTo>
                    <a:lnTo>
                      <a:pt x="7239" y="587"/>
                    </a:lnTo>
                    <a:lnTo>
                      <a:pt x="6926" y="430"/>
                    </a:lnTo>
                    <a:lnTo>
                      <a:pt x="6300" y="196"/>
                    </a:lnTo>
                    <a:lnTo>
                      <a:pt x="5556" y="39"/>
                    </a:lnTo>
                    <a:lnTo>
                      <a:pt x="48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19" name="Google Shape;1019;p65"/>
              <p:cNvSpPr/>
              <p:nvPr/>
            </p:nvSpPr>
            <p:spPr>
              <a:xfrm>
                <a:off x="2115935" y="1204346"/>
                <a:ext cx="160542" cy="254771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713" extrusionOk="0">
                    <a:moveTo>
                      <a:pt x="822" y="1"/>
                    </a:moveTo>
                    <a:lnTo>
                      <a:pt x="665" y="79"/>
                    </a:lnTo>
                    <a:lnTo>
                      <a:pt x="470" y="157"/>
                    </a:lnTo>
                    <a:lnTo>
                      <a:pt x="352" y="314"/>
                    </a:lnTo>
                    <a:lnTo>
                      <a:pt x="196" y="470"/>
                    </a:lnTo>
                    <a:lnTo>
                      <a:pt x="117" y="627"/>
                    </a:lnTo>
                    <a:lnTo>
                      <a:pt x="39" y="822"/>
                    </a:lnTo>
                    <a:lnTo>
                      <a:pt x="0" y="1018"/>
                    </a:lnTo>
                    <a:lnTo>
                      <a:pt x="0" y="1253"/>
                    </a:lnTo>
                    <a:lnTo>
                      <a:pt x="39" y="1448"/>
                    </a:lnTo>
                    <a:lnTo>
                      <a:pt x="117" y="1644"/>
                    </a:lnTo>
                    <a:lnTo>
                      <a:pt x="196" y="1840"/>
                    </a:lnTo>
                    <a:lnTo>
                      <a:pt x="313" y="1996"/>
                    </a:lnTo>
                    <a:lnTo>
                      <a:pt x="587" y="2348"/>
                    </a:lnTo>
                    <a:lnTo>
                      <a:pt x="704" y="2387"/>
                    </a:lnTo>
                    <a:lnTo>
                      <a:pt x="783" y="2466"/>
                    </a:lnTo>
                    <a:lnTo>
                      <a:pt x="978" y="2466"/>
                    </a:lnTo>
                    <a:lnTo>
                      <a:pt x="1174" y="2426"/>
                    </a:lnTo>
                    <a:lnTo>
                      <a:pt x="1330" y="2309"/>
                    </a:lnTo>
                    <a:lnTo>
                      <a:pt x="1409" y="2153"/>
                    </a:lnTo>
                    <a:lnTo>
                      <a:pt x="1487" y="1996"/>
                    </a:lnTo>
                    <a:lnTo>
                      <a:pt x="1448" y="1801"/>
                    </a:lnTo>
                    <a:lnTo>
                      <a:pt x="1409" y="1683"/>
                    </a:lnTo>
                    <a:lnTo>
                      <a:pt x="1330" y="1605"/>
                    </a:lnTo>
                    <a:lnTo>
                      <a:pt x="1252" y="1527"/>
                    </a:lnTo>
                    <a:lnTo>
                      <a:pt x="1721" y="1722"/>
                    </a:lnTo>
                    <a:lnTo>
                      <a:pt x="2152" y="1918"/>
                    </a:lnTo>
                    <a:lnTo>
                      <a:pt x="2387" y="2035"/>
                    </a:lnTo>
                    <a:lnTo>
                      <a:pt x="2582" y="2153"/>
                    </a:lnTo>
                    <a:lnTo>
                      <a:pt x="2778" y="2348"/>
                    </a:lnTo>
                    <a:lnTo>
                      <a:pt x="2934" y="2583"/>
                    </a:lnTo>
                    <a:lnTo>
                      <a:pt x="3013" y="2779"/>
                    </a:lnTo>
                    <a:lnTo>
                      <a:pt x="3091" y="2935"/>
                    </a:lnTo>
                    <a:lnTo>
                      <a:pt x="3130" y="3326"/>
                    </a:lnTo>
                    <a:lnTo>
                      <a:pt x="3130" y="3678"/>
                    </a:lnTo>
                    <a:lnTo>
                      <a:pt x="3052" y="4070"/>
                    </a:lnTo>
                    <a:lnTo>
                      <a:pt x="2895" y="4422"/>
                    </a:lnTo>
                    <a:lnTo>
                      <a:pt x="2700" y="4735"/>
                    </a:lnTo>
                    <a:lnTo>
                      <a:pt x="2465" y="5048"/>
                    </a:lnTo>
                    <a:lnTo>
                      <a:pt x="2191" y="5322"/>
                    </a:lnTo>
                    <a:lnTo>
                      <a:pt x="2152" y="5400"/>
                    </a:lnTo>
                    <a:lnTo>
                      <a:pt x="2152" y="5478"/>
                    </a:lnTo>
                    <a:lnTo>
                      <a:pt x="2152" y="5556"/>
                    </a:lnTo>
                    <a:lnTo>
                      <a:pt x="2191" y="5634"/>
                    </a:lnTo>
                    <a:lnTo>
                      <a:pt x="2269" y="5674"/>
                    </a:lnTo>
                    <a:lnTo>
                      <a:pt x="2347" y="5713"/>
                    </a:lnTo>
                    <a:lnTo>
                      <a:pt x="2426" y="5674"/>
                    </a:lnTo>
                    <a:lnTo>
                      <a:pt x="2543" y="5634"/>
                    </a:lnTo>
                    <a:lnTo>
                      <a:pt x="2817" y="5361"/>
                    </a:lnTo>
                    <a:lnTo>
                      <a:pt x="3091" y="5009"/>
                    </a:lnTo>
                    <a:lnTo>
                      <a:pt x="3326" y="4656"/>
                    </a:lnTo>
                    <a:lnTo>
                      <a:pt x="3482" y="4265"/>
                    </a:lnTo>
                    <a:lnTo>
                      <a:pt x="3599" y="3874"/>
                    </a:lnTo>
                    <a:lnTo>
                      <a:pt x="3599" y="3444"/>
                    </a:lnTo>
                    <a:lnTo>
                      <a:pt x="3560" y="3013"/>
                    </a:lnTo>
                    <a:lnTo>
                      <a:pt x="3443" y="2622"/>
                    </a:lnTo>
                    <a:lnTo>
                      <a:pt x="3286" y="2309"/>
                    </a:lnTo>
                    <a:lnTo>
                      <a:pt x="3052" y="2035"/>
                    </a:lnTo>
                    <a:lnTo>
                      <a:pt x="2778" y="1761"/>
                    </a:lnTo>
                    <a:lnTo>
                      <a:pt x="2465" y="1527"/>
                    </a:lnTo>
                    <a:lnTo>
                      <a:pt x="2113" y="1331"/>
                    </a:lnTo>
                    <a:lnTo>
                      <a:pt x="1761" y="1175"/>
                    </a:lnTo>
                    <a:lnTo>
                      <a:pt x="1369" y="1096"/>
                    </a:lnTo>
                    <a:lnTo>
                      <a:pt x="1017" y="1096"/>
                    </a:lnTo>
                    <a:lnTo>
                      <a:pt x="1017" y="1057"/>
                    </a:lnTo>
                    <a:lnTo>
                      <a:pt x="1096" y="940"/>
                    </a:lnTo>
                    <a:lnTo>
                      <a:pt x="1174" y="822"/>
                    </a:lnTo>
                    <a:lnTo>
                      <a:pt x="1369" y="627"/>
                    </a:lnTo>
                    <a:lnTo>
                      <a:pt x="1448" y="470"/>
                    </a:lnTo>
                    <a:lnTo>
                      <a:pt x="1448" y="275"/>
                    </a:lnTo>
                    <a:lnTo>
                      <a:pt x="1369" y="157"/>
                    </a:lnTo>
                    <a:lnTo>
                      <a:pt x="1213" y="40"/>
                    </a:lnTo>
                    <a:lnTo>
                      <a:pt x="101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20" name="Google Shape;1020;p65"/>
              <p:cNvSpPr/>
              <p:nvPr/>
            </p:nvSpPr>
            <p:spPr>
              <a:xfrm>
                <a:off x="2014749" y="1270658"/>
                <a:ext cx="174500" cy="242552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5439" extrusionOk="0">
                    <a:moveTo>
                      <a:pt x="1017" y="1"/>
                    </a:moveTo>
                    <a:lnTo>
                      <a:pt x="782" y="40"/>
                    </a:lnTo>
                    <a:lnTo>
                      <a:pt x="587" y="79"/>
                    </a:lnTo>
                    <a:lnTo>
                      <a:pt x="430" y="196"/>
                    </a:lnTo>
                    <a:lnTo>
                      <a:pt x="274" y="353"/>
                    </a:lnTo>
                    <a:lnTo>
                      <a:pt x="196" y="509"/>
                    </a:lnTo>
                    <a:lnTo>
                      <a:pt x="117" y="705"/>
                    </a:lnTo>
                    <a:lnTo>
                      <a:pt x="39" y="900"/>
                    </a:lnTo>
                    <a:lnTo>
                      <a:pt x="0" y="1096"/>
                    </a:lnTo>
                    <a:lnTo>
                      <a:pt x="0" y="1565"/>
                    </a:lnTo>
                    <a:lnTo>
                      <a:pt x="39" y="2035"/>
                    </a:lnTo>
                    <a:lnTo>
                      <a:pt x="117" y="2426"/>
                    </a:lnTo>
                    <a:lnTo>
                      <a:pt x="235" y="2778"/>
                    </a:lnTo>
                    <a:lnTo>
                      <a:pt x="391" y="3091"/>
                    </a:lnTo>
                    <a:lnTo>
                      <a:pt x="626" y="3404"/>
                    </a:lnTo>
                    <a:lnTo>
                      <a:pt x="900" y="3678"/>
                    </a:lnTo>
                    <a:lnTo>
                      <a:pt x="1174" y="3952"/>
                    </a:lnTo>
                    <a:lnTo>
                      <a:pt x="1526" y="4187"/>
                    </a:lnTo>
                    <a:lnTo>
                      <a:pt x="1878" y="4343"/>
                    </a:lnTo>
                    <a:lnTo>
                      <a:pt x="2230" y="4500"/>
                    </a:lnTo>
                    <a:lnTo>
                      <a:pt x="2582" y="4578"/>
                    </a:lnTo>
                    <a:lnTo>
                      <a:pt x="2543" y="4656"/>
                    </a:lnTo>
                    <a:lnTo>
                      <a:pt x="2426" y="4734"/>
                    </a:lnTo>
                    <a:lnTo>
                      <a:pt x="2308" y="4852"/>
                    </a:lnTo>
                    <a:lnTo>
                      <a:pt x="2269" y="5008"/>
                    </a:lnTo>
                    <a:lnTo>
                      <a:pt x="2308" y="5126"/>
                    </a:lnTo>
                    <a:lnTo>
                      <a:pt x="2347" y="5282"/>
                    </a:lnTo>
                    <a:lnTo>
                      <a:pt x="2465" y="5360"/>
                    </a:lnTo>
                    <a:lnTo>
                      <a:pt x="2582" y="5439"/>
                    </a:lnTo>
                    <a:lnTo>
                      <a:pt x="2778" y="5399"/>
                    </a:lnTo>
                    <a:lnTo>
                      <a:pt x="2934" y="5360"/>
                    </a:lnTo>
                    <a:lnTo>
                      <a:pt x="3052" y="5243"/>
                    </a:lnTo>
                    <a:lnTo>
                      <a:pt x="3286" y="5008"/>
                    </a:lnTo>
                    <a:lnTo>
                      <a:pt x="3795" y="4382"/>
                    </a:lnTo>
                    <a:lnTo>
                      <a:pt x="3873" y="4265"/>
                    </a:lnTo>
                    <a:lnTo>
                      <a:pt x="3912" y="4069"/>
                    </a:lnTo>
                    <a:lnTo>
                      <a:pt x="3873" y="3913"/>
                    </a:lnTo>
                    <a:lnTo>
                      <a:pt x="3795" y="3874"/>
                    </a:lnTo>
                    <a:lnTo>
                      <a:pt x="3717" y="3795"/>
                    </a:lnTo>
                    <a:lnTo>
                      <a:pt x="3482" y="3678"/>
                    </a:lnTo>
                    <a:lnTo>
                      <a:pt x="3208" y="3522"/>
                    </a:lnTo>
                    <a:lnTo>
                      <a:pt x="3052" y="3482"/>
                    </a:lnTo>
                    <a:lnTo>
                      <a:pt x="2895" y="3443"/>
                    </a:lnTo>
                    <a:lnTo>
                      <a:pt x="2739" y="3443"/>
                    </a:lnTo>
                    <a:lnTo>
                      <a:pt x="2621" y="3482"/>
                    </a:lnTo>
                    <a:lnTo>
                      <a:pt x="2582" y="3522"/>
                    </a:lnTo>
                    <a:lnTo>
                      <a:pt x="2543" y="3561"/>
                    </a:lnTo>
                    <a:lnTo>
                      <a:pt x="2582" y="3756"/>
                    </a:lnTo>
                    <a:lnTo>
                      <a:pt x="2699" y="3913"/>
                    </a:lnTo>
                    <a:lnTo>
                      <a:pt x="2817" y="4069"/>
                    </a:lnTo>
                    <a:lnTo>
                      <a:pt x="2973" y="4187"/>
                    </a:lnTo>
                    <a:lnTo>
                      <a:pt x="2934" y="4226"/>
                    </a:lnTo>
                    <a:lnTo>
                      <a:pt x="2034" y="3795"/>
                    </a:lnTo>
                    <a:lnTo>
                      <a:pt x="1604" y="3561"/>
                    </a:lnTo>
                    <a:lnTo>
                      <a:pt x="1408" y="3404"/>
                    </a:lnTo>
                    <a:lnTo>
                      <a:pt x="1213" y="3209"/>
                    </a:lnTo>
                    <a:lnTo>
                      <a:pt x="1017" y="2935"/>
                    </a:lnTo>
                    <a:lnTo>
                      <a:pt x="822" y="2583"/>
                    </a:lnTo>
                    <a:lnTo>
                      <a:pt x="665" y="2191"/>
                    </a:lnTo>
                    <a:lnTo>
                      <a:pt x="587" y="1800"/>
                    </a:lnTo>
                    <a:lnTo>
                      <a:pt x="548" y="1370"/>
                    </a:lnTo>
                    <a:lnTo>
                      <a:pt x="587" y="1213"/>
                    </a:lnTo>
                    <a:lnTo>
                      <a:pt x="626" y="1018"/>
                    </a:lnTo>
                    <a:lnTo>
                      <a:pt x="743" y="861"/>
                    </a:lnTo>
                    <a:lnTo>
                      <a:pt x="861" y="705"/>
                    </a:lnTo>
                    <a:lnTo>
                      <a:pt x="1017" y="587"/>
                    </a:lnTo>
                    <a:lnTo>
                      <a:pt x="1213" y="509"/>
                    </a:lnTo>
                    <a:lnTo>
                      <a:pt x="1252" y="470"/>
                    </a:lnTo>
                    <a:lnTo>
                      <a:pt x="1291" y="392"/>
                    </a:lnTo>
                    <a:lnTo>
                      <a:pt x="1330" y="353"/>
                    </a:lnTo>
                    <a:lnTo>
                      <a:pt x="1291" y="274"/>
                    </a:lnTo>
                    <a:lnTo>
                      <a:pt x="1252" y="157"/>
                    </a:lnTo>
                    <a:lnTo>
                      <a:pt x="1213" y="79"/>
                    </a:lnTo>
                    <a:lnTo>
                      <a:pt x="1135" y="40"/>
                    </a:lnTo>
                    <a:lnTo>
                      <a:pt x="101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022" name="Google Shape;1022;p65"/>
          <p:cNvGrpSpPr/>
          <p:nvPr/>
        </p:nvGrpSpPr>
        <p:grpSpPr>
          <a:xfrm rot="-627680">
            <a:off x="10595363" y="3052408"/>
            <a:ext cx="1164124" cy="1140181"/>
            <a:chOff x="268045" y="273580"/>
            <a:chExt cx="1106276" cy="1083523"/>
          </a:xfrm>
        </p:grpSpPr>
        <p:sp>
          <p:nvSpPr>
            <p:cNvPr id="1023" name="Google Shape;1023;p65"/>
            <p:cNvSpPr/>
            <p:nvPr/>
          </p:nvSpPr>
          <p:spPr>
            <a:xfrm>
              <a:off x="472175" y="633300"/>
              <a:ext cx="649800" cy="3843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4" name="Google Shape;1024;p65"/>
            <p:cNvSpPr/>
            <p:nvPr/>
          </p:nvSpPr>
          <p:spPr>
            <a:xfrm rot="3294332">
              <a:off x="451601" y="398997"/>
              <a:ext cx="739164" cy="832689"/>
            </a:xfrm>
            <a:custGeom>
              <a:avLst/>
              <a:gdLst/>
              <a:ahLst/>
              <a:cxnLst/>
              <a:rect l="l" t="t" r="r" b="b"/>
              <a:pathLst>
                <a:path w="12677" h="14281" extrusionOk="0">
                  <a:moveTo>
                    <a:pt x="8216" y="2270"/>
                  </a:moveTo>
                  <a:lnTo>
                    <a:pt x="8725" y="2700"/>
                  </a:lnTo>
                  <a:lnTo>
                    <a:pt x="9273" y="3091"/>
                  </a:lnTo>
                  <a:lnTo>
                    <a:pt x="9820" y="3483"/>
                  </a:lnTo>
                  <a:lnTo>
                    <a:pt x="10368" y="3874"/>
                  </a:lnTo>
                  <a:lnTo>
                    <a:pt x="10955" y="4148"/>
                  </a:lnTo>
                  <a:lnTo>
                    <a:pt x="11229" y="4304"/>
                  </a:lnTo>
                  <a:lnTo>
                    <a:pt x="11502" y="4500"/>
                  </a:lnTo>
                  <a:lnTo>
                    <a:pt x="11659" y="4656"/>
                  </a:lnTo>
                  <a:lnTo>
                    <a:pt x="11776" y="4813"/>
                  </a:lnTo>
                  <a:lnTo>
                    <a:pt x="11855" y="5008"/>
                  </a:lnTo>
                  <a:lnTo>
                    <a:pt x="11855" y="5165"/>
                  </a:lnTo>
                  <a:lnTo>
                    <a:pt x="11815" y="5321"/>
                  </a:lnTo>
                  <a:lnTo>
                    <a:pt x="11737" y="5478"/>
                  </a:lnTo>
                  <a:lnTo>
                    <a:pt x="11542" y="5791"/>
                  </a:lnTo>
                  <a:lnTo>
                    <a:pt x="11502" y="5673"/>
                  </a:lnTo>
                  <a:lnTo>
                    <a:pt x="11424" y="5595"/>
                  </a:lnTo>
                  <a:lnTo>
                    <a:pt x="11346" y="5556"/>
                  </a:lnTo>
                  <a:lnTo>
                    <a:pt x="11229" y="5517"/>
                  </a:lnTo>
                  <a:lnTo>
                    <a:pt x="10955" y="5478"/>
                  </a:lnTo>
                  <a:lnTo>
                    <a:pt x="9233" y="5478"/>
                  </a:lnTo>
                  <a:lnTo>
                    <a:pt x="7747" y="5517"/>
                  </a:lnTo>
                  <a:lnTo>
                    <a:pt x="8216" y="2270"/>
                  </a:lnTo>
                  <a:close/>
                  <a:moveTo>
                    <a:pt x="6808" y="900"/>
                  </a:moveTo>
                  <a:lnTo>
                    <a:pt x="7316" y="1448"/>
                  </a:lnTo>
                  <a:lnTo>
                    <a:pt x="7864" y="1957"/>
                  </a:lnTo>
                  <a:lnTo>
                    <a:pt x="7395" y="4774"/>
                  </a:lnTo>
                  <a:lnTo>
                    <a:pt x="7277" y="5556"/>
                  </a:lnTo>
                  <a:lnTo>
                    <a:pt x="7160" y="5556"/>
                  </a:lnTo>
                  <a:lnTo>
                    <a:pt x="7121" y="5634"/>
                  </a:lnTo>
                  <a:lnTo>
                    <a:pt x="7160" y="5713"/>
                  </a:lnTo>
                  <a:lnTo>
                    <a:pt x="7199" y="5713"/>
                  </a:lnTo>
                  <a:lnTo>
                    <a:pt x="7238" y="5752"/>
                  </a:lnTo>
                  <a:lnTo>
                    <a:pt x="7121" y="6417"/>
                  </a:lnTo>
                  <a:lnTo>
                    <a:pt x="7003" y="6808"/>
                  </a:lnTo>
                  <a:lnTo>
                    <a:pt x="6886" y="7160"/>
                  </a:lnTo>
                  <a:lnTo>
                    <a:pt x="6651" y="7434"/>
                  </a:lnTo>
                  <a:lnTo>
                    <a:pt x="6338" y="7747"/>
                  </a:lnTo>
                  <a:lnTo>
                    <a:pt x="5086" y="8725"/>
                  </a:lnTo>
                  <a:lnTo>
                    <a:pt x="3795" y="9664"/>
                  </a:lnTo>
                  <a:lnTo>
                    <a:pt x="2817" y="10290"/>
                  </a:lnTo>
                  <a:lnTo>
                    <a:pt x="2309" y="10603"/>
                  </a:lnTo>
                  <a:lnTo>
                    <a:pt x="1839" y="10955"/>
                  </a:lnTo>
                  <a:lnTo>
                    <a:pt x="744" y="10251"/>
                  </a:lnTo>
                  <a:lnTo>
                    <a:pt x="2191" y="7864"/>
                  </a:lnTo>
                  <a:lnTo>
                    <a:pt x="3678" y="5517"/>
                  </a:lnTo>
                  <a:lnTo>
                    <a:pt x="5204" y="3209"/>
                  </a:lnTo>
                  <a:lnTo>
                    <a:pt x="6808" y="900"/>
                  </a:lnTo>
                  <a:close/>
                  <a:moveTo>
                    <a:pt x="3991" y="10055"/>
                  </a:moveTo>
                  <a:lnTo>
                    <a:pt x="4147" y="10525"/>
                  </a:lnTo>
                  <a:lnTo>
                    <a:pt x="4304" y="10994"/>
                  </a:lnTo>
                  <a:lnTo>
                    <a:pt x="4656" y="11894"/>
                  </a:lnTo>
                  <a:lnTo>
                    <a:pt x="5126" y="13107"/>
                  </a:lnTo>
                  <a:lnTo>
                    <a:pt x="4578" y="12715"/>
                  </a:lnTo>
                  <a:lnTo>
                    <a:pt x="3209" y="11855"/>
                  </a:lnTo>
                  <a:lnTo>
                    <a:pt x="2152" y="11151"/>
                  </a:lnTo>
                  <a:lnTo>
                    <a:pt x="2622" y="10916"/>
                  </a:lnTo>
                  <a:lnTo>
                    <a:pt x="3091" y="10642"/>
                  </a:lnTo>
                  <a:lnTo>
                    <a:pt x="3991" y="10055"/>
                  </a:lnTo>
                  <a:close/>
                  <a:moveTo>
                    <a:pt x="10681" y="5752"/>
                  </a:moveTo>
                  <a:lnTo>
                    <a:pt x="10994" y="5791"/>
                  </a:lnTo>
                  <a:lnTo>
                    <a:pt x="11190" y="5869"/>
                  </a:lnTo>
                  <a:lnTo>
                    <a:pt x="11268" y="5908"/>
                  </a:lnTo>
                  <a:lnTo>
                    <a:pt x="11268" y="5986"/>
                  </a:lnTo>
                  <a:lnTo>
                    <a:pt x="11307" y="6026"/>
                  </a:lnTo>
                  <a:lnTo>
                    <a:pt x="11346" y="6065"/>
                  </a:lnTo>
                  <a:lnTo>
                    <a:pt x="11307" y="6104"/>
                  </a:lnTo>
                  <a:lnTo>
                    <a:pt x="9507" y="8686"/>
                  </a:lnTo>
                  <a:lnTo>
                    <a:pt x="7786" y="11111"/>
                  </a:lnTo>
                  <a:lnTo>
                    <a:pt x="6925" y="12324"/>
                  </a:lnTo>
                  <a:lnTo>
                    <a:pt x="6690" y="12676"/>
                  </a:lnTo>
                  <a:lnTo>
                    <a:pt x="6417" y="13068"/>
                  </a:lnTo>
                  <a:lnTo>
                    <a:pt x="6260" y="13224"/>
                  </a:lnTo>
                  <a:lnTo>
                    <a:pt x="6104" y="13341"/>
                  </a:lnTo>
                  <a:lnTo>
                    <a:pt x="5908" y="13420"/>
                  </a:lnTo>
                  <a:lnTo>
                    <a:pt x="5751" y="13420"/>
                  </a:lnTo>
                  <a:lnTo>
                    <a:pt x="5595" y="13380"/>
                  </a:lnTo>
                  <a:lnTo>
                    <a:pt x="4813" y="11542"/>
                  </a:lnTo>
                  <a:lnTo>
                    <a:pt x="4500" y="10720"/>
                  </a:lnTo>
                  <a:lnTo>
                    <a:pt x="4343" y="10329"/>
                  </a:lnTo>
                  <a:lnTo>
                    <a:pt x="4187" y="9938"/>
                  </a:lnTo>
                  <a:lnTo>
                    <a:pt x="4343" y="9820"/>
                  </a:lnTo>
                  <a:lnTo>
                    <a:pt x="5634" y="8881"/>
                  </a:lnTo>
                  <a:lnTo>
                    <a:pt x="6299" y="8412"/>
                  </a:lnTo>
                  <a:lnTo>
                    <a:pt x="6886" y="7903"/>
                  </a:lnTo>
                  <a:lnTo>
                    <a:pt x="7121" y="7669"/>
                  </a:lnTo>
                  <a:lnTo>
                    <a:pt x="7277" y="7434"/>
                  </a:lnTo>
                  <a:lnTo>
                    <a:pt x="7395" y="7160"/>
                  </a:lnTo>
                  <a:lnTo>
                    <a:pt x="7512" y="6925"/>
                  </a:lnTo>
                  <a:lnTo>
                    <a:pt x="7629" y="6338"/>
                  </a:lnTo>
                  <a:lnTo>
                    <a:pt x="7708" y="5752"/>
                  </a:lnTo>
                  <a:lnTo>
                    <a:pt x="9233" y="5791"/>
                  </a:lnTo>
                  <a:lnTo>
                    <a:pt x="9703" y="5791"/>
                  </a:lnTo>
                  <a:lnTo>
                    <a:pt x="10368" y="5752"/>
                  </a:lnTo>
                  <a:close/>
                  <a:moveTo>
                    <a:pt x="6730" y="1"/>
                  </a:moveTo>
                  <a:lnTo>
                    <a:pt x="6573" y="40"/>
                  </a:lnTo>
                  <a:lnTo>
                    <a:pt x="6456" y="157"/>
                  </a:lnTo>
                  <a:lnTo>
                    <a:pt x="4773" y="2622"/>
                  </a:lnTo>
                  <a:lnTo>
                    <a:pt x="3130" y="5165"/>
                  </a:lnTo>
                  <a:lnTo>
                    <a:pt x="1565" y="7708"/>
                  </a:lnTo>
                  <a:lnTo>
                    <a:pt x="40" y="10290"/>
                  </a:lnTo>
                  <a:lnTo>
                    <a:pt x="1" y="10407"/>
                  </a:lnTo>
                  <a:lnTo>
                    <a:pt x="40" y="10525"/>
                  </a:lnTo>
                  <a:lnTo>
                    <a:pt x="79" y="10720"/>
                  </a:lnTo>
                  <a:lnTo>
                    <a:pt x="118" y="10798"/>
                  </a:lnTo>
                  <a:lnTo>
                    <a:pt x="196" y="10838"/>
                  </a:lnTo>
                  <a:lnTo>
                    <a:pt x="3404" y="12911"/>
                  </a:lnTo>
                  <a:lnTo>
                    <a:pt x="5047" y="13928"/>
                  </a:lnTo>
                  <a:lnTo>
                    <a:pt x="5282" y="14085"/>
                  </a:lnTo>
                  <a:lnTo>
                    <a:pt x="5478" y="14163"/>
                  </a:lnTo>
                  <a:lnTo>
                    <a:pt x="5751" y="14241"/>
                  </a:lnTo>
                  <a:lnTo>
                    <a:pt x="5986" y="14280"/>
                  </a:lnTo>
                  <a:lnTo>
                    <a:pt x="6182" y="14241"/>
                  </a:lnTo>
                  <a:lnTo>
                    <a:pt x="6338" y="14163"/>
                  </a:lnTo>
                  <a:lnTo>
                    <a:pt x="6612" y="14006"/>
                  </a:lnTo>
                  <a:lnTo>
                    <a:pt x="6886" y="13772"/>
                  </a:lnTo>
                  <a:lnTo>
                    <a:pt x="7160" y="13459"/>
                  </a:lnTo>
                  <a:lnTo>
                    <a:pt x="7590" y="12833"/>
                  </a:lnTo>
                  <a:lnTo>
                    <a:pt x="7942" y="12246"/>
                  </a:lnTo>
                  <a:lnTo>
                    <a:pt x="10094" y="9194"/>
                  </a:lnTo>
                  <a:lnTo>
                    <a:pt x="11190" y="7669"/>
                  </a:lnTo>
                  <a:lnTo>
                    <a:pt x="12246" y="6143"/>
                  </a:lnTo>
                  <a:lnTo>
                    <a:pt x="12402" y="5908"/>
                  </a:lnTo>
                  <a:lnTo>
                    <a:pt x="12520" y="5634"/>
                  </a:lnTo>
                  <a:lnTo>
                    <a:pt x="12637" y="5360"/>
                  </a:lnTo>
                  <a:lnTo>
                    <a:pt x="12676" y="5087"/>
                  </a:lnTo>
                  <a:lnTo>
                    <a:pt x="12676" y="4813"/>
                  </a:lnTo>
                  <a:lnTo>
                    <a:pt x="12598" y="4539"/>
                  </a:lnTo>
                  <a:lnTo>
                    <a:pt x="12481" y="4304"/>
                  </a:lnTo>
                  <a:lnTo>
                    <a:pt x="12246" y="4069"/>
                  </a:lnTo>
                  <a:lnTo>
                    <a:pt x="11972" y="3874"/>
                  </a:lnTo>
                  <a:lnTo>
                    <a:pt x="11698" y="3717"/>
                  </a:lnTo>
                  <a:lnTo>
                    <a:pt x="11111" y="3404"/>
                  </a:lnTo>
                  <a:lnTo>
                    <a:pt x="10329" y="2935"/>
                  </a:lnTo>
                  <a:lnTo>
                    <a:pt x="9585" y="2426"/>
                  </a:lnTo>
                  <a:lnTo>
                    <a:pt x="8920" y="1918"/>
                  </a:lnTo>
                  <a:lnTo>
                    <a:pt x="8255" y="1331"/>
                  </a:lnTo>
                  <a:lnTo>
                    <a:pt x="7629" y="705"/>
                  </a:lnTo>
                  <a:lnTo>
                    <a:pt x="7003" y="79"/>
                  </a:lnTo>
                  <a:lnTo>
                    <a:pt x="6964" y="40"/>
                  </a:lnTo>
                  <a:lnTo>
                    <a:pt x="68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5" name="Google Shape;301;p40">
            <a:extLst>
              <a:ext uri="{FF2B5EF4-FFF2-40B4-BE49-F238E27FC236}">
                <a16:creationId xmlns:a16="http://schemas.microsoft.com/office/drawing/2014/main" id="{A3D35008-6EF7-3CB1-B627-021F54D0CA6E}"/>
              </a:ext>
            </a:extLst>
          </p:cNvPr>
          <p:cNvSpPr txBox="1">
            <a:spLocks/>
          </p:cNvSpPr>
          <p:nvPr/>
        </p:nvSpPr>
        <p:spPr>
          <a:xfrm>
            <a:off x="960000" y="1777604"/>
            <a:ext cx="5449200" cy="256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u-RU" kern="0" dirty="0">
              <a:latin typeface="Franklin Gothic Medium" panose="020B0603020102020204" pitchFamily="34" charset="0"/>
            </a:endParaRPr>
          </a:p>
        </p:txBody>
      </p:sp>
      <p:sp>
        <p:nvSpPr>
          <p:cNvPr id="10" name="Google Shape;301;p40">
            <a:extLst>
              <a:ext uri="{FF2B5EF4-FFF2-40B4-BE49-F238E27FC236}">
                <a16:creationId xmlns:a16="http://schemas.microsoft.com/office/drawing/2014/main" id="{AB3C3D74-F1BA-2C9C-7055-85F588EA7577}"/>
              </a:ext>
            </a:extLst>
          </p:cNvPr>
          <p:cNvSpPr txBox="1">
            <a:spLocks/>
          </p:cNvSpPr>
          <p:nvPr/>
        </p:nvSpPr>
        <p:spPr>
          <a:xfrm>
            <a:off x="894955" y="1074693"/>
            <a:ext cx="4472176" cy="256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u-RU" kern="0" dirty="0">
              <a:latin typeface="Franklin Gothic Medium" panose="020B0603020102020204" pitchFamily="34" charset="0"/>
            </a:endParaRPr>
          </a:p>
        </p:txBody>
      </p:sp>
      <p:sp>
        <p:nvSpPr>
          <p:cNvPr id="13" name="Google Shape;302;p40">
            <a:extLst>
              <a:ext uri="{FF2B5EF4-FFF2-40B4-BE49-F238E27FC236}">
                <a16:creationId xmlns:a16="http://schemas.microsoft.com/office/drawing/2014/main" id="{4874D40B-C595-53FB-B849-1A30E98CA62E}"/>
              </a:ext>
            </a:extLst>
          </p:cNvPr>
          <p:cNvSpPr txBox="1">
            <a:spLocks/>
          </p:cNvSpPr>
          <p:nvPr/>
        </p:nvSpPr>
        <p:spPr>
          <a:xfrm>
            <a:off x="1264856" y="571323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ru-RU" kern="0" dirty="0">
                <a:latin typeface="Franklin Gothic Heavy" panose="020B0903020102020204" pitchFamily="34" charset="0"/>
              </a:rPr>
              <a:t>Кодирование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9AB8C7-DF6F-E50B-B249-55205F5A6CA6}"/>
              </a:ext>
            </a:extLst>
          </p:cNvPr>
          <p:cNvSpPr txBox="1"/>
          <p:nvPr/>
        </p:nvSpPr>
        <p:spPr>
          <a:xfrm>
            <a:off x="1218018" y="1529730"/>
            <a:ext cx="5661461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dirty="0">
                <a:solidFill>
                  <a:schemeClr val="bg1"/>
                </a:solidFill>
                <a:latin typeface="Franklin Gothic Medium" panose="020B0603020102020204" pitchFamily="34" charset="0"/>
              </a:rPr>
              <a:t>Для каждого узла мы ведем список меток для всех поддеревьев. Чтобы сгенерировать метки, проходимся по всем дочерним элементам этого узла и рекурсивно вызываем функцию </a:t>
            </a:r>
            <a:r>
              <a:rPr lang="ru-RU" dirty="0" err="1">
                <a:latin typeface="Franklin Gothic Medium" panose="020B0603020102020204" pitchFamily="34" charset="0"/>
              </a:rPr>
              <a:t>encode</a:t>
            </a:r>
            <a:r>
              <a:rPr lang="ru-RU" dirty="0">
                <a:solidFill>
                  <a:schemeClr val="bg1"/>
                </a:solidFill>
                <a:latin typeface="Franklin Gothic Medium" panose="020B0603020102020204" pitchFamily="34" charset="0"/>
              </a:rPr>
              <a:t>, сохраняя результат в списке меток </a:t>
            </a:r>
            <a:r>
              <a:rPr lang="ru-RU" dirty="0" err="1">
                <a:latin typeface="Franklin Gothic Medium" panose="020B0603020102020204" pitchFamily="34" charset="0"/>
              </a:rPr>
              <a:t>label</a:t>
            </a:r>
            <a:r>
              <a:rPr lang="ru-RU" dirty="0">
                <a:solidFill>
                  <a:schemeClr val="bg1"/>
                </a:solidFill>
                <a:latin typeface="Franklin Gothic Medium" panose="020B0603020102020204" pitchFamily="34" charset="0"/>
              </a:rPr>
              <a:t>.</a:t>
            </a:r>
          </a:p>
          <a:p>
            <a:pPr>
              <a:spcAft>
                <a:spcPts val="600"/>
              </a:spcAft>
            </a:pPr>
            <a:endParaRPr lang="ru-RU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dirty="0">
                <a:solidFill>
                  <a:schemeClr val="bg1"/>
                </a:solidFill>
                <a:latin typeface="Franklin Gothic Medium" panose="020B0603020102020204" pitchFamily="34" charset="0"/>
              </a:rPr>
              <a:t>После цикла </a:t>
            </a:r>
            <a:r>
              <a:rPr lang="ru-RU" dirty="0" err="1">
                <a:latin typeface="Franklin Gothic Medium" panose="020B0603020102020204" pitchFamily="34" charset="0"/>
              </a:rPr>
              <a:t>for</a:t>
            </a:r>
            <a:r>
              <a:rPr lang="ru-RU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рекурсивные вызовы вернулись. Начинаем этап сортировки.</a:t>
            </a:r>
          </a:p>
          <a:p>
            <a:pPr>
              <a:spcAft>
                <a:spcPts val="600"/>
              </a:spcAft>
            </a:pPr>
            <a:endParaRPr lang="ru-RU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dirty="0">
                <a:solidFill>
                  <a:schemeClr val="bg1"/>
                </a:solidFill>
                <a:latin typeface="Franklin Gothic Medium" panose="020B0603020102020204" pitchFamily="34" charset="0"/>
              </a:rPr>
              <a:t>Последним шагом объединим метки в строку </a:t>
            </a:r>
            <a:r>
              <a:rPr lang="ru-RU" dirty="0" err="1">
                <a:latin typeface="Franklin Gothic Medium" panose="020B0603020102020204" pitchFamily="34" charset="0"/>
              </a:rPr>
              <a:t>result</a:t>
            </a:r>
            <a:r>
              <a:rPr lang="ru-RU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и заключим итоговый результат в круглые скобки.</a:t>
            </a:r>
          </a:p>
        </p:txBody>
      </p:sp>
      <p:sp>
        <p:nvSpPr>
          <p:cNvPr id="1021" name="Google Shape;1021;p65"/>
          <p:cNvSpPr/>
          <p:nvPr/>
        </p:nvSpPr>
        <p:spPr>
          <a:xfrm>
            <a:off x="254731" y="4725375"/>
            <a:ext cx="705269" cy="780903"/>
          </a:xfrm>
          <a:custGeom>
            <a:avLst/>
            <a:gdLst/>
            <a:ahLst/>
            <a:cxnLst/>
            <a:rect l="l" t="t" r="r" b="b"/>
            <a:pathLst>
              <a:path w="20059" h="19666" extrusionOk="0">
                <a:moveTo>
                  <a:pt x="9265" y="1"/>
                </a:moveTo>
                <a:lnTo>
                  <a:pt x="9177" y="88"/>
                </a:lnTo>
                <a:lnTo>
                  <a:pt x="9090" y="132"/>
                </a:lnTo>
                <a:lnTo>
                  <a:pt x="9003" y="219"/>
                </a:lnTo>
                <a:lnTo>
                  <a:pt x="8566" y="1137"/>
                </a:lnTo>
                <a:lnTo>
                  <a:pt x="8172" y="2098"/>
                </a:lnTo>
                <a:lnTo>
                  <a:pt x="7779" y="3016"/>
                </a:lnTo>
                <a:lnTo>
                  <a:pt x="7473" y="3978"/>
                </a:lnTo>
                <a:lnTo>
                  <a:pt x="7167" y="4939"/>
                </a:lnTo>
                <a:lnTo>
                  <a:pt x="6905" y="5900"/>
                </a:lnTo>
                <a:lnTo>
                  <a:pt x="6687" y="6905"/>
                </a:lnTo>
                <a:lnTo>
                  <a:pt x="6468" y="7910"/>
                </a:lnTo>
                <a:lnTo>
                  <a:pt x="6468" y="7998"/>
                </a:lnTo>
                <a:lnTo>
                  <a:pt x="5725" y="8042"/>
                </a:lnTo>
                <a:lnTo>
                  <a:pt x="4939" y="8085"/>
                </a:lnTo>
                <a:lnTo>
                  <a:pt x="3365" y="8304"/>
                </a:lnTo>
                <a:lnTo>
                  <a:pt x="1836" y="8566"/>
                </a:lnTo>
                <a:lnTo>
                  <a:pt x="306" y="8916"/>
                </a:lnTo>
                <a:lnTo>
                  <a:pt x="175" y="9003"/>
                </a:lnTo>
                <a:lnTo>
                  <a:pt x="88" y="9090"/>
                </a:lnTo>
                <a:lnTo>
                  <a:pt x="1" y="9178"/>
                </a:lnTo>
                <a:lnTo>
                  <a:pt x="1" y="9309"/>
                </a:lnTo>
                <a:lnTo>
                  <a:pt x="1" y="9484"/>
                </a:lnTo>
                <a:lnTo>
                  <a:pt x="44" y="9615"/>
                </a:lnTo>
                <a:lnTo>
                  <a:pt x="132" y="9702"/>
                </a:lnTo>
                <a:lnTo>
                  <a:pt x="219" y="9789"/>
                </a:lnTo>
                <a:lnTo>
                  <a:pt x="1399" y="10532"/>
                </a:lnTo>
                <a:lnTo>
                  <a:pt x="2011" y="10838"/>
                </a:lnTo>
                <a:lnTo>
                  <a:pt x="2623" y="11144"/>
                </a:lnTo>
                <a:lnTo>
                  <a:pt x="3234" y="11363"/>
                </a:lnTo>
                <a:lnTo>
                  <a:pt x="3846" y="11581"/>
                </a:lnTo>
                <a:lnTo>
                  <a:pt x="4152" y="11712"/>
                </a:lnTo>
                <a:lnTo>
                  <a:pt x="4458" y="11843"/>
                </a:lnTo>
                <a:lnTo>
                  <a:pt x="4676" y="12018"/>
                </a:lnTo>
                <a:lnTo>
                  <a:pt x="4851" y="12237"/>
                </a:lnTo>
                <a:lnTo>
                  <a:pt x="4939" y="12368"/>
                </a:lnTo>
                <a:lnTo>
                  <a:pt x="5026" y="12543"/>
                </a:lnTo>
                <a:lnTo>
                  <a:pt x="5070" y="12936"/>
                </a:lnTo>
                <a:lnTo>
                  <a:pt x="5070" y="13329"/>
                </a:lnTo>
                <a:lnTo>
                  <a:pt x="5026" y="13810"/>
                </a:lnTo>
                <a:lnTo>
                  <a:pt x="4895" y="14684"/>
                </a:lnTo>
                <a:lnTo>
                  <a:pt x="4764" y="15470"/>
                </a:lnTo>
                <a:lnTo>
                  <a:pt x="4414" y="19185"/>
                </a:lnTo>
                <a:lnTo>
                  <a:pt x="4414" y="19360"/>
                </a:lnTo>
                <a:lnTo>
                  <a:pt x="4502" y="19491"/>
                </a:lnTo>
                <a:lnTo>
                  <a:pt x="4589" y="19578"/>
                </a:lnTo>
                <a:lnTo>
                  <a:pt x="4720" y="19622"/>
                </a:lnTo>
                <a:lnTo>
                  <a:pt x="4851" y="19665"/>
                </a:lnTo>
                <a:lnTo>
                  <a:pt x="5026" y="19665"/>
                </a:lnTo>
                <a:lnTo>
                  <a:pt x="5157" y="19622"/>
                </a:lnTo>
                <a:lnTo>
                  <a:pt x="5288" y="19534"/>
                </a:lnTo>
                <a:lnTo>
                  <a:pt x="9352" y="15339"/>
                </a:lnTo>
                <a:lnTo>
                  <a:pt x="9352" y="15296"/>
                </a:lnTo>
                <a:lnTo>
                  <a:pt x="10051" y="15776"/>
                </a:lnTo>
                <a:lnTo>
                  <a:pt x="10751" y="16213"/>
                </a:lnTo>
                <a:lnTo>
                  <a:pt x="12236" y="17087"/>
                </a:lnTo>
                <a:lnTo>
                  <a:pt x="13722" y="17830"/>
                </a:lnTo>
                <a:lnTo>
                  <a:pt x="15252" y="18573"/>
                </a:lnTo>
                <a:lnTo>
                  <a:pt x="15383" y="18573"/>
                </a:lnTo>
                <a:lnTo>
                  <a:pt x="15514" y="18617"/>
                </a:lnTo>
                <a:lnTo>
                  <a:pt x="15645" y="18573"/>
                </a:lnTo>
                <a:lnTo>
                  <a:pt x="15732" y="18529"/>
                </a:lnTo>
                <a:lnTo>
                  <a:pt x="15863" y="18486"/>
                </a:lnTo>
                <a:lnTo>
                  <a:pt x="15907" y="18398"/>
                </a:lnTo>
                <a:lnTo>
                  <a:pt x="15951" y="18267"/>
                </a:lnTo>
                <a:lnTo>
                  <a:pt x="15951" y="18136"/>
                </a:lnTo>
                <a:lnTo>
                  <a:pt x="15863" y="17393"/>
                </a:lnTo>
                <a:lnTo>
                  <a:pt x="15732" y="16650"/>
                </a:lnTo>
                <a:lnTo>
                  <a:pt x="15558" y="15951"/>
                </a:lnTo>
                <a:lnTo>
                  <a:pt x="15339" y="15252"/>
                </a:lnTo>
                <a:lnTo>
                  <a:pt x="15164" y="14771"/>
                </a:lnTo>
                <a:lnTo>
                  <a:pt x="14946" y="14291"/>
                </a:lnTo>
                <a:lnTo>
                  <a:pt x="14552" y="13504"/>
                </a:lnTo>
                <a:lnTo>
                  <a:pt x="14421" y="13111"/>
                </a:lnTo>
                <a:lnTo>
                  <a:pt x="14378" y="12674"/>
                </a:lnTo>
                <a:lnTo>
                  <a:pt x="14378" y="12193"/>
                </a:lnTo>
                <a:lnTo>
                  <a:pt x="14465" y="11669"/>
                </a:lnTo>
                <a:lnTo>
                  <a:pt x="14596" y="11188"/>
                </a:lnTo>
                <a:lnTo>
                  <a:pt x="14815" y="10751"/>
                </a:lnTo>
                <a:lnTo>
                  <a:pt x="15077" y="10314"/>
                </a:lnTo>
                <a:lnTo>
                  <a:pt x="15339" y="9877"/>
                </a:lnTo>
                <a:lnTo>
                  <a:pt x="15645" y="9484"/>
                </a:lnTo>
                <a:lnTo>
                  <a:pt x="15995" y="9047"/>
                </a:lnTo>
                <a:lnTo>
                  <a:pt x="16781" y="8260"/>
                </a:lnTo>
                <a:lnTo>
                  <a:pt x="17568" y="7473"/>
                </a:lnTo>
                <a:lnTo>
                  <a:pt x="18398" y="6731"/>
                </a:lnTo>
                <a:lnTo>
                  <a:pt x="19185" y="6031"/>
                </a:lnTo>
                <a:lnTo>
                  <a:pt x="19884" y="5332"/>
                </a:lnTo>
                <a:lnTo>
                  <a:pt x="20015" y="5201"/>
                </a:lnTo>
                <a:lnTo>
                  <a:pt x="20059" y="5026"/>
                </a:lnTo>
                <a:lnTo>
                  <a:pt x="20015" y="4895"/>
                </a:lnTo>
                <a:lnTo>
                  <a:pt x="19971" y="4764"/>
                </a:lnTo>
                <a:lnTo>
                  <a:pt x="19840" y="4633"/>
                </a:lnTo>
                <a:lnTo>
                  <a:pt x="19709" y="4546"/>
                </a:lnTo>
                <a:lnTo>
                  <a:pt x="19578" y="4502"/>
                </a:lnTo>
                <a:lnTo>
                  <a:pt x="19403" y="4502"/>
                </a:lnTo>
                <a:lnTo>
                  <a:pt x="11974" y="6381"/>
                </a:lnTo>
                <a:lnTo>
                  <a:pt x="11581" y="4808"/>
                </a:lnTo>
                <a:lnTo>
                  <a:pt x="11056" y="3235"/>
                </a:lnTo>
                <a:lnTo>
                  <a:pt x="10488" y="1705"/>
                </a:lnTo>
                <a:lnTo>
                  <a:pt x="9789" y="219"/>
                </a:lnTo>
                <a:lnTo>
                  <a:pt x="9746" y="132"/>
                </a:lnTo>
                <a:lnTo>
                  <a:pt x="9614" y="45"/>
                </a:lnTo>
                <a:lnTo>
                  <a:pt x="9527" y="1"/>
                </a:ln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06F4C7-7490-0C71-B1C7-6EDA7F689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686" y="1334923"/>
            <a:ext cx="4077269" cy="433448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FBF193-7C02-6F0A-7DB8-E0BB49234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762" y="619701"/>
            <a:ext cx="6849431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78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5" name="Google Shape;1015;p65"/>
          <p:cNvGrpSpPr/>
          <p:nvPr/>
        </p:nvGrpSpPr>
        <p:grpSpPr>
          <a:xfrm>
            <a:off x="10416934" y="1186618"/>
            <a:ext cx="581637" cy="572303"/>
            <a:chOff x="8361925" y="1545750"/>
            <a:chExt cx="436228" cy="429227"/>
          </a:xfrm>
        </p:grpSpPr>
        <p:sp>
          <p:nvSpPr>
            <p:cNvPr id="1016" name="Google Shape;1016;p65"/>
            <p:cNvSpPr/>
            <p:nvPr/>
          </p:nvSpPr>
          <p:spPr>
            <a:xfrm>
              <a:off x="8392282" y="1565837"/>
              <a:ext cx="372300" cy="372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017" name="Google Shape;1017;p65"/>
            <p:cNvGrpSpPr/>
            <p:nvPr/>
          </p:nvGrpSpPr>
          <p:grpSpPr>
            <a:xfrm>
              <a:off x="8361925" y="1545750"/>
              <a:ext cx="436228" cy="429227"/>
              <a:chOff x="1943175" y="1134600"/>
              <a:chExt cx="436228" cy="429227"/>
            </a:xfrm>
          </p:grpSpPr>
          <p:sp>
            <p:nvSpPr>
              <p:cNvPr id="1018" name="Google Shape;1018;p65"/>
              <p:cNvSpPr/>
              <p:nvPr/>
            </p:nvSpPr>
            <p:spPr>
              <a:xfrm>
                <a:off x="1943175" y="1134600"/>
                <a:ext cx="436228" cy="429227"/>
              </a:xfrm>
              <a:custGeom>
                <a:avLst/>
                <a:gdLst/>
                <a:ahLst/>
                <a:cxnLst/>
                <a:rect l="l" t="t" r="r" b="b"/>
                <a:pathLst>
                  <a:path w="9782" h="9625" extrusionOk="0">
                    <a:moveTo>
                      <a:pt x="4970" y="861"/>
                    </a:moveTo>
                    <a:lnTo>
                      <a:pt x="5322" y="900"/>
                    </a:lnTo>
                    <a:lnTo>
                      <a:pt x="5674" y="978"/>
                    </a:lnTo>
                    <a:lnTo>
                      <a:pt x="6026" y="1056"/>
                    </a:lnTo>
                    <a:lnTo>
                      <a:pt x="6378" y="1174"/>
                    </a:lnTo>
                    <a:lnTo>
                      <a:pt x="6730" y="1330"/>
                    </a:lnTo>
                    <a:lnTo>
                      <a:pt x="7043" y="1487"/>
                    </a:lnTo>
                    <a:lnTo>
                      <a:pt x="7356" y="1682"/>
                    </a:lnTo>
                    <a:lnTo>
                      <a:pt x="7669" y="1956"/>
                    </a:lnTo>
                    <a:lnTo>
                      <a:pt x="7982" y="2269"/>
                    </a:lnTo>
                    <a:lnTo>
                      <a:pt x="8256" y="2582"/>
                    </a:lnTo>
                    <a:lnTo>
                      <a:pt x="8451" y="2934"/>
                    </a:lnTo>
                    <a:lnTo>
                      <a:pt x="8647" y="3325"/>
                    </a:lnTo>
                    <a:lnTo>
                      <a:pt x="8804" y="3717"/>
                    </a:lnTo>
                    <a:lnTo>
                      <a:pt x="8882" y="4108"/>
                    </a:lnTo>
                    <a:lnTo>
                      <a:pt x="8882" y="4538"/>
                    </a:lnTo>
                    <a:lnTo>
                      <a:pt x="8843" y="4969"/>
                    </a:lnTo>
                    <a:lnTo>
                      <a:pt x="8725" y="5360"/>
                    </a:lnTo>
                    <a:lnTo>
                      <a:pt x="8608" y="5751"/>
                    </a:lnTo>
                    <a:lnTo>
                      <a:pt x="8412" y="6142"/>
                    </a:lnTo>
                    <a:lnTo>
                      <a:pt x="8178" y="6494"/>
                    </a:lnTo>
                    <a:lnTo>
                      <a:pt x="7943" y="6846"/>
                    </a:lnTo>
                    <a:lnTo>
                      <a:pt x="7669" y="7159"/>
                    </a:lnTo>
                    <a:lnTo>
                      <a:pt x="7356" y="7433"/>
                    </a:lnTo>
                    <a:lnTo>
                      <a:pt x="7004" y="7746"/>
                    </a:lnTo>
                    <a:lnTo>
                      <a:pt x="6613" y="8020"/>
                    </a:lnTo>
                    <a:lnTo>
                      <a:pt x="6221" y="8294"/>
                    </a:lnTo>
                    <a:lnTo>
                      <a:pt x="5752" y="8490"/>
                    </a:lnTo>
                    <a:lnTo>
                      <a:pt x="5322" y="8607"/>
                    </a:lnTo>
                    <a:lnTo>
                      <a:pt x="4852" y="8685"/>
                    </a:lnTo>
                    <a:lnTo>
                      <a:pt x="4383" y="8685"/>
                    </a:lnTo>
                    <a:lnTo>
                      <a:pt x="3913" y="8607"/>
                    </a:lnTo>
                    <a:lnTo>
                      <a:pt x="3483" y="8450"/>
                    </a:lnTo>
                    <a:lnTo>
                      <a:pt x="3092" y="8255"/>
                    </a:lnTo>
                    <a:lnTo>
                      <a:pt x="2740" y="7981"/>
                    </a:lnTo>
                    <a:lnTo>
                      <a:pt x="2387" y="7707"/>
                    </a:lnTo>
                    <a:lnTo>
                      <a:pt x="2074" y="7394"/>
                    </a:lnTo>
                    <a:lnTo>
                      <a:pt x="1801" y="7042"/>
                    </a:lnTo>
                    <a:lnTo>
                      <a:pt x="1527" y="6690"/>
                    </a:lnTo>
                    <a:lnTo>
                      <a:pt x="1331" y="6299"/>
                    </a:lnTo>
                    <a:lnTo>
                      <a:pt x="1175" y="5907"/>
                    </a:lnTo>
                    <a:lnTo>
                      <a:pt x="1057" y="5477"/>
                    </a:lnTo>
                    <a:lnTo>
                      <a:pt x="979" y="5086"/>
                    </a:lnTo>
                    <a:lnTo>
                      <a:pt x="940" y="4656"/>
                    </a:lnTo>
                    <a:lnTo>
                      <a:pt x="940" y="4225"/>
                    </a:lnTo>
                    <a:lnTo>
                      <a:pt x="1018" y="3795"/>
                    </a:lnTo>
                    <a:lnTo>
                      <a:pt x="1136" y="3404"/>
                    </a:lnTo>
                    <a:lnTo>
                      <a:pt x="1292" y="2973"/>
                    </a:lnTo>
                    <a:lnTo>
                      <a:pt x="1527" y="2543"/>
                    </a:lnTo>
                    <a:lnTo>
                      <a:pt x="1840" y="2152"/>
                    </a:lnTo>
                    <a:lnTo>
                      <a:pt x="2387" y="1721"/>
                    </a:lnTo>
                    <a:lnTo>
                      <a:pt x="2974" y="1369"/>
                    </a:lnTo>
                    <a:lnTo>
                      <a:pt x="3639" y="1056"/>
                    </a:lnTo>
                    <a:lnTo>
                      <a:pt x="4109" y="939"/>
                    </a:lnTo>
                    <a:lnTo>
                      <a:pt x="4578" y="900"/>
                    </a:lnTo>
                    <a:lnTo>
                      <a:pt x="4970" y="861"/>
                    </a:lnTo>
                    <a:close/>
                    <a:moveTo>
                      <a:pt x="4109" y="0"/>
                    </a:moveTo>
                    <a:lnTo>
                      <a:pt x="3718" y="78"/>
                    </a:lnTo>
                    <a:lnTo>
                      <a:pt x="3405" y="156"/>
                    </a:lnTo>
                    <a:lnTo>
                      <a:pt x="3053" y="235"/>
                    </a:lnTo>
                    <a:lnTo>
                      <a:pt x="2740" y="391"/>
                    </a:lnTo>
                    <a:lnTo>
                      <a:pt x="2427" y="548"/>
                    </a:lnTo>
                    <a:lnTo>
                      <a:pt x="2153" y="743"/>
                    </a:lnTo>
                    <a:lnTo>
                      <a:pt x="1683" y="1056"/>
                    </a:lnTo>
                    <a:lnTo>
                      <a:pt x="1292" y="1369"/>
                    </a:lnTo>
                    <a:lnTo>
                      <a:pt x="1018" y="1682"/>
                    </a:lnTo>
                    <a:lnTo>
                      <a:pt x="783" y="1995"/>
                    </a:lnTo>
                    <a:lnTo>
                      <a:pt x="588" y="2308"/>
                    </a:lnTo>
                    <a:lnTo>
                      <a:pt x="392" y="2660"/>
                    </a:lnTo>
                    <a:lnTo>
                      <a:pt x="236" y="3052"/>
                    </a:lnTo>
                    <a:lnTo>
                      <a:pt x="118" y="3443"/>
                    </a:lnTo>
                    <a:lnTo>
                      <a:pt x="40" y="3834"/>
                    </a:lnTo>
                    <a:lnTo>
                      <a:pt x="1" y="4225"/>
                    </a:lnTo>
                    <a:lnTo>
                      <a:pt x="1" y="4656"/>
                    </a:lnTo>
                    <a:lnTo>
                      <a:pt x="1" y="5086"/>
                    </a:lnTo>
                    <a:lnTo>
                      <a:pt x="79" y="5516"/>
                    </a:lnTo>
                    <a:lnTo>
                      <a:pt x="197" y="5947"/>
                    </a:lnTo>
                    <a:lnTo>
                      <a:pt x="314" y="6377"/>
                    </a:lnTo>
                    <a:lnTo>
                      <a:pt x="510" y="6768"/>
                    </a:lnTo>
                    <a:lnTo>
                      <a:pt x="705" y="7159"/>
                    </a:lnTo>
                    <a:lnTo>
                      <a:pt x="979" y="7551"/>
                    </a:lnTo>
                    <a:lnTo>
                      <a:pt x="1253" y="7903"/>
                    </a:lnTo>
                    <a:lnTo>
                      <a:pt x="1527" y="8216"/>
                    </a:lnTo>
                    <a:lnTo>
                      <a:pt x="1840" y="8529"/>
                    </a:lnTo>
                    <a:lnTo>
                      <a:pt x="2192" y="8803"/>
                    </a:lnTo>
                    <a:lnTo>
                      <a:pt x="2583" y="9037"/>
                    </a:lnTo>
                    <a:lnTo>
                      <a:pt x="2935" y="9233"/>
                    </a:lnTo>
                    <a:lnTo>
                      <a:pt x="3366" y="9389"/>
                    </a:lnTo>
                    <a:lnTo>
                      <a:pt x="3757" y="9546"/>
                    </a:lnTo>
                    <a:lnTo>
                      <a:pt x="4226" y="9624"/>
                    </a:lnTo>
                    <a:lnTo>
                      <a:pt x="5087" y="9624"/>
                    </a:lnTo>
                    <a:lnTo>
                      <a:pt x="5517" y="9546"/>
                    </a:lnTo>
                    <a:lnTo>
                      <a:pt x="5948" y="9428"/>
                    </a:lnTo>
                    <a:lnTo>
                      <a:pt x="6339" y="9272"/>
                    </a:lnTo>
                    <a:lnTo>
                      <a:pt x="6730" y="9076"/>
                    </a:lnTo>
                    <a:lnTo>
                      <a:pt x="7121" y="8842"/>
                    </a:lnTo>
                    <a:lnTo>
                      <a:pt x="7512" y="8568"/>
                    </a:lnTo>
                    <a:lnTo>
                      <a:pt x="7865" y="8294"/>
                    </a:lnTo>
                    <a:lnTo>
                      <a:pt x="8178" y="7981"/>
                    </a:lnTo>
                    <a:lnTo>
                      <a:pt x="8491" y="7668"/>
                    </a:lnTo>
                    <a:lnTo>
                      <a:pt x="8764" y="7316"/>
                    </a:lnTo>
                    <a:lnTo>
                      <a:pt x="9038" y="6925"/>
                    </a:lnTo>
                    <a:lnTo>
                      <a:pt x="9234" y="6573"/>
                    </a:lnTo>
                    <a:lnTo>
                      <a:pt x="9429" y="6181"/>
                    </a:lnTo>
                    <a:lnTo>
                      <a:pt x="9586" y="5790"/>
                    </a:lnTo>
                    <a:lnTo>
                      <a:pt x="9664" y="5399"/>
                    </a:lnTo>
                    <a:lnTo>
                      <a:pt x="9742" y="5008"/>
                    </a:lnTo>
                    <a:lnTo>
                      <a:pt x="9782" y="4616"/>
                    </a:lnTo>
                    <a:lnTo>
                      <a:pt x="9782" y="4225"/>
                    </a:lnTo>
                    <a:lnTo>
                      <a:pt x="9742" y="3834"/>
                    </a:lnTo>
                    <a:lnTo>
                      <a:pt x="9625" y="3482"/>
                    </a:lnTo>
                    <a:lnTo>
                      <a:pt x="9547" y="3091"/>
                    </a:lnTo>
                    <a:lnTo>
                      <a:pt x="9390" y="2739"/>
                    </a:lnTo>
                    <a:lnTo>
                      <a:pt x="9195" y="2426"/>
                    </a:lnTo>
                    <a:lnTo>
                      <a:pt x="8999" y="2073"/>
                    </a:lnTo>
                    <a:lnTo>
                      <a:pt x="8764" y="1761"/>
                    </a:lnTo>
                    <a:lnTo>
                      <a:pt x="8491" y="1487"/>
                    </a:lnTo>
                    <a:lnTo>
                      <a:pt x="8178" y="1213"/>
                    </a:lnTo>
                    <a:lnTo>
                      <a:pt x="7865" y="978"/>
                    </a:lnTo>
                    <a:lnTo>
                      <a:pt x="7512" y="743"/>
                    </a:lnTo>
                    <a:lnTo>
                      <a:pt x="7239" y="587"/>
                    </a:lnTo>
                    <a:lnTo>
                      <a:pt x="6926" y="430"/>
                    </a:lnTo>
                    <a:lnTo>
                      <a:pt x="6300" y="196"/>
                    </a:lnTo>
                    <a:lnTo>
                      <a:pt x="5556" y="39"/>
                    </a:lnTo>
                    <a:lnTo>
                      <a:pt x="48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19" name="Google Shape;1019;p65"/>
              <p:cNvSpPr/>
              <p:nvPr/>
            </p:nvSpPr>
            <p:spPr>
              <a:xfrm>
                <a:off x="2115935" y="1204346"/>
                <a:ext cx="160542" cy="254771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713" extrusionOk="0">
                    <a:moveTo>
                      <a:pt x="822" y="1"/>
                    </a:moveTo>
                    <a:lnTo>
                      <a:pt x="665" y="79"/>
                    </a:lnTo>
                    <a:lnTo>
                      <a:pt x="470" y="157"/>
                    </a:lnTo>
                    <a:lnTo>
                      <a:pt x="352" y="314"/>
                    </a:lnTo>
                    <a:lnTo>
                      <a:pt x="196" y="470"/>
                    </a:lnTo>
                    <a:lnTo>
                      <a:pt x="117" y="627"/>
                    </a:lnTo>
                    <a:lnTo>
                      <a:pt x="39" y="822"/>
                    </a:lnTo>
                    <a:lnTo>
                      <a:pt x="0" y="1018"/>
                    </a:lnTo>
                    <a:lnTo>
                      <a:pt x="0" y="1253"/>
                    </a:lnTo>
                    <a:lnTo>
                      <a:pt x="39" y="1448"/>
                    </a:lnTo>
                    <a:lnTo>
                      <a:pt x="117" y="1644"/>
                    </a:lnTo>
                    <a:lnTo>
                      <a:pt x="196" y="1840"/>
                    </a:lnTo>
                    <a:lnTo>
                      <a:pt x="313" y="1996"/>
                    </a:lnTo>
                    <a:lnTo>
                      <a:pt x="587" y="2348"/>
                    </a:lnTo>
                    <a:lnTo>
                      <a:pt x="704" y="2387"/>
                    </a:lnTo>
                    <a:lnTo>
                      <a:pt x="783" y="2466"/>
                    </a:lnTo>
                    <a:lnTo>
                      <a:pt x="978" y="2466"/>
                    </a:lnTo>
                    <a:lnTo>
                      <a:pt x="1174" y="2426"/>
                    </a:lnTo>
                    <a:lnTo>
                      <a:pt x="1330" y="2309"/>
                    </a:lnTo>
                    <a:lnTo>
                      <a:pt x="1409" y="2153"/>
                    </a:lnTo>
                    <a:lnTo>
                      <a:pt x="1487" y="1996"/>
                    </a:lnTo>
                    <a:lnTo>
                      <a:pt x="1448" y="1801"/>
                    </a:lnTo>
                    <a:lnTo>
                      <a:pt x="1409" y="1683"/>
                    </a:lnTo>
                    <a:lnTo>
                      <a:pt x="1330" y="1605"/>
                    </a:lnTo>
                    <a:lnTo>
                      <a:pt x="1252" y="1527"/>
                    </a:lnTo>
                    <a:lnTo>
                      <a:pt x="1721" y="1722"/>
                    </a:lnTo>
                    <a:lnTo>
                      <a:pt x="2152" y="1918"/>
                    </a:lnTo>
                    <a:lnTo>
                      <a:pt x="2387" y="2035"/>
                    </a:lnTo>
                    <a:lnTo>
                      <a:pt x="2582" y="2153"/>
                    </a:lnTo>
                    <a:lnTo>
                      <a:pt x="2778" y="2348"/>
                    </a:lnTo>
                    <a:lnTo>
                      <a:pt x="2934" y="2583"/>
                    </a:lnTo>
                    <a:lnTo>
                      <a:pt x="3013" y="2779"/>
                    </a:lnTo>
                    <a:lnTo>
                      <a:pt x="3091" y="2935"/>
                    </a:lnTo>
                    <a:lnTo>
                      <a:pt x="3130" y="3326"/>
                    </a:lnTo>
                    <a:lnTo>
                      <a:pt x="3130" y="3678"/>
                    </a:lnTo>
                    <a:lnTo>
                      <a:pt x="3052" y="4070"/>
                    </a:lnTo>
                    <a:lnTo>
                      <a:pt x="2895" y="4422"/>
                    </a:lnTo>
                    <a:lnTo>
                      <a:pt x="2700" y="4735"/>
                    </a:lnTo>
                    <a:lnTo>
                      <a:pt x="2465" y="5048"/>
                    </a:lnTo>
                    <a:lnTo>
                      <a:pt x="2191" y="5322"/>
                    </a:lnTo>
                    <a:lnTo>
                      <a:pt x="2152" y="5400"/>
                    </a:lnTo>
                    <a:lnTo>
                      <a:pt x="2152" y="5478"/>
                    </a:lnTo>
                    <a:lnTo>
                      <a:pt x="2152" y="5556"/>
                    </a:lnTo>
                    <a:lnTo>
                      <a:pt x="2191" y="5634"/>
                    </a:lnTo>
                    <a:lnTo>
                      <a:pt x="2269" y="5674"/>
                    </a:lnTo>
                    <a:lnTo>
                      <a:pt x="2347" y="5713"/>
                    </a:lnTo>
                    <a:lnTo>
                      <a:pt x="2426" y="5674"/>
                    </a:lnTo>
                    <a:lnTo>
                      <a:pt x="2543" y="5634"/>
                    </a:lnTo>
                    <a:lnTo>
                      <a:pt x="2817" y="5361"/>
                    </a:lnTo>
                    <a:lnTo>
                      <a:pt x="3091" y="5009"/>
                    </a:lnTo>
                    <a:lnTo>
                      <a:pt x="3326" y="4656"/>
                    </a:lnTo>
                    <a:lnTo>
                      <a:pt x="3482" y="4265"/>
                    </a:lnTo>
                    <a:lnTo>
                      <a:pt x="3599" y="3874"/>
                    </a:lnTo>
                    <a:lnTo>
                      <a:pt x="3599" y="3444"/>
                    </a:lnTo>
                    <a:lnTo>
                      <a:pt x="3560" y="3013"/>
                    </a:lnTo>
                    <a:lnTo>
                      <a:pt x="3443" y="2622"/>
                    </a:lnTo>
                    <a:lnTo>
                      <a:pt x="3286" y="2309"/>
                    </a:lnTo>
                    <a:lnTo>
                      <a:pt x="3052" y="2035"/>
                    </a:lnTo>
                    <a:lnTo>
                      <a:pt x="2778" y="1761"/>
                    </a:lnTo>
                    <a:lnTo>
                      <a:pt x="2465" y="1527"/>
                    </a:lnTo>
                    <a:lnTo>
                      <a:pt x="2113" y="1331"/>
                    </a:lnTo>
                    <a:lnTo>
                      <a:pt x="1761" y="1175"/>
                    </a:lnTo>
                    <a:lnTo>
                      <a:pt x="1369" y="1096"/>
                    </a:lnTo>
                    <a:lnTo>
                      <a:pt x="1017" y="1096"/>
                    </a:lnTo>
                    <a:lnTo>
                      <a:pt x="1017" y="1057"/>
                    </a:lnTo>
                    <a:lnTo>
                      <a:pt x="1096" y="940"/>
                    </a:lnTo>
                    <a:lnTo>
                      <a:pt x="1174" y="822"/>
                    </a:lnTo>
                    <a:lnTo>
                      <a:pt x="1369" y="627"/>
                    </a:lnTo>
                    <a:lnTo>
                      <a:pt x="1448" y="470"/>
                    </a:lnTo>
                    <a:lnTo>
                      <a:pt x="1448" y="275"/>
                    </a:lnTo>
                    <a:lnTo>
                      <a:pt x="1369" y="157"/>
                    </a:lnTo>
                    <a:lnTo>
                      <a:pt x="1213" y="40"/>
                    </a:lnTo>
                    <a:lnTo>
                      <a:pt x="101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20" name="Google Shape;1020;p65"/>
              <p:cNvSpPr/>
              <p:nvPr/>
            </p:nvSpPr>
            <p:spPr>
              <a:xfrm>
                <a:off x="2014749" y="1270658"/>
                <a:ext cx="174500" cy="242552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5439" extrusionOk="0">
                    <a:moveTo>
                      <a:pt x="1017" y="1"/>
                    </a:moveTo>
                    <a:lnTo>
                      <a:pt x="782" y="40"/>
                    </a:lnTo>
                    <a:lnTo>
                      <a:pt x="587" y="79"/>
                    </a:lnTo>
                    <a:lnTo>
                      <a:pt x="430" y="196"/>
                    </a:lnTo>
                    <a:lnTo>
                      <a:pt x="274" y="353"/>
                    </a:lnTo>
                    <a:lnTo>
                      <a:pt x="196" y="509"/>
                    </a:lnTo>
                    <a:lnTo>
                      <a:pt x="117" y="705"/>
                    </a:lnTo>
                    <a:lnTo>
                      <a:pt x="39" y="900"/>
                    </a:lnTo>
                    <a:lnTo>
                      <a:pt x="0" y="1096"/>
                    </a:lnTo>
                    <a:lnTo>
                      <a:pt x="0" y="1565"/>
                    </a:lnTo>
                    <a:lnTo>
                      <a:pt x="39" y="2035"/>
                    </a:lnTo>
                    <a:lnTo>
                      <a:pt x="117" y="2426"/>
                    </a:lnTo>
                    <a:lnTo>
                      <a:pt x="235" y="2778"/>
                    </a:lnTo>
                    <a:lnTo>
                      <a:pt x="391" y="3091"/>
                    </a:lnTo>
                    <a:lnTo>
                      <a:pt x="626" y="3404"/>
                    </a:lnTo>
                    <a:lnTo>
                      <a:pt x="900" y="3678"/>
                    </a:lnTo>
                    <a:lnTo>
                      <a:pt x="1174" y="3952"/>
                    </a:lnTo>
                    <a:lnTo>
                      <a:pt x="1526" y="4187"/>
                    </a:lnTo>
                    <a:lnTo>
                      <a:pt x="1878" y="4343"/>
                    </a:lnTo>
                    <a:lnTo>
                      <a:pt x="2230" y="4500"/>
                    </a:lnTo>
                    <a:lnTo>
                      <a:pt x="2582" y="4578"/>
                    </a:lnTo>
                    <a:lnTo>
                      <a:pt x="2543" y="4656"/>
                    </a:lnTo>
                    <a:lnTo>
                      <a:pt x="2426" y="4734"/>
                    </a:lnTo>
                    <a:lnTo>
                      <a:pt x="2308" y="4852"/>
                    </a:lnTo>
                    <a:lnTo>
                      <a:pt x="2269" y="5008"/>
                    </a:lnTo>
                    <a:lnTo>
                      <a:pt x="2308" y="5126"/>
                    </a:lnTo>
                    <a:lnTo>
                      <a:pt x="2347" y="5282"/>
                    </a:lnTo>
                    <a:lnTo>
                      <a:pt x="2465" y="5360"/>
                    </a:lnTo>
                    <a:lnTo>
                      <a:pt x="2582" y="5439"/>
                    </a:lnTo>
                    <a:lnTo>
                      <a:pt x="2778" y="5399"/>
                    </a:lnTo>
                    <a:lnTo>
                      <a:pt x="2934" y="5360"/>
                    </a:lnTo>
                    <a:lnTo>
                      <a:pt x="3052" y="5243"/>
                    </a:lnTo>
                    <a:lnTo>
                      <a:pt x="3286" y="5008"/>
                    </a:lnTo>
                    <a:lnTo>
                      <a:pt x="3795" y="4382"/>
                    </a:lnTo>
                    <a:lnTo>
                      <a:pt x="3873" y="4265"/>
                    </a:lnTo>
                    <a:lnTo>
                      <a:pt x="3912" y="4069"/>
                    </a:lnTo>
                    <a:lnTo>
                      <a:pt x="3873" y="3913"/>
                    </a:lnTo>
                    <a:lnTo>
                      <a:pt x="3795" y="3874"/>
                    </a:lnTo>
                    <a:lnTo>
                      <a:pt x="3717" y="3795"/>
                    </a:lnTo>
                    <a:lnTo>
                      <a:pt x="3482" y="3678"/>
                    </a:lnTo>
                    <a:lnTo>
                      <a:pt x="3208" y="3522"/>
                    </a:lnTo>
                    <a:lnTo>
                      <a:pt x="3052" y="3482"/>
                    </a:lnTo>
                    <a:lnTo>
                      <a:pt x="2895" y="3443"/>
                    </a:lnTo>
                    <a:lnTo>
                      <a:pt x="2739" y="3443"/>
                    </a:lnTo>
                    <a:lnTo>
                      <a:pt x="2621" y="3482"/>
                    </a:lnTo>
                    <a:lnTo>
                      <a:pt x="2582" y="3522"/>
                    </a:lnTo>
                    <a:lnTo>
                      <a:pt x="2543" y="3561"/>
                    </a:lnTo>
                    <a:lnTo>
                      <a:pt x="2582" y="3756"/>
                    </a:lnTo>
                    <a:lnTo>
                      <a:pt x="2699" y="3913"/>
                    </a:lnTo>
                    <a:lnTo>
                      <a:pt x="2817" y="4069"/>
                    </a:lnTo>
                    <a:lnTo>
                      <a:pt x="2973" y="4187"/>
                    </a:lnTo>
                    <a:lnTo>
                      <a:pt x="2934" y="4226"/>
                    </a:lnTo>
                    <a:lnTo>
                      <a:pt x="2034" y="3795"/>
                    </a:lnTo>
                    <a:lnTo>
                      <a:pt x="1604" y="3561"/>
                    </a:lnTo>
                    <a:lnTo>
                      <a:pt x="1408" y="3404"/>
                    </a:lnTo>
                    <a:lnTo>
                      <a:pt x="1213" y="3209"/>
                    </a:lnTo>
                    <a:lnTo>
                      <a:pt x="1017" y="2935"/>
                    </a:lnTo>
                    <a:lnTo>
                      <a:pt x="822" y="2583"/>
                    </a:lnTo>
                    <a:lnTo>
                      <a:pt x="665" y="2191"/>
                    </a:lnTo>
                    <a:lnTo>
                      <a:pt x="587" y="1800"/>
                    </a:lnTo>
                    <a:lnTo>
                      <a:pt x="548" y="1370"/>
                    </a:lnTo>
                    <a:lnTo>
                      <a:pt x="587" y="1213"/>
                    </a:lnTo>
                    <a:lnTo>
                      <a:pt x="626" y="1018"/>
                    </a:lnTo>
                    <a:lnTo>
                      <a:pt x="743" y="861"/>
                    </a:lnTo>
                    <a:lnTo>
                      <a:pt x="861" y="705"/>
                    </a:lnTo>
                    <a:lnTo>
                      <a:pt x="1017" y="587"/>
                    </a:lnTo>
                    <a:lnTo>
                      <a:pt x="1213" y="509"/>
                    </a:lnTo>
                    <a:lnTo>
                      <a:pt x="1252" y="470"/>
                    </a:lnTo>
                    <a:lnTo>
                      <a:pt x="1291" y="392"/>
                    </a:lnTo>
                    <a:lnTo>
                      <a:pt x="1330" y="353"/>
                    </a:lnTo>
                    <a:lnTo>
                      <a:pt x="1291" y="274"/>
                    </a:lnTo>
                    <a:lnTo>
                      <a:pt x="1252" y="157"/>
                    </a:lnTo>
                    <a:lnTo>
                      <a:pt x="1213" y="79"/>
                    </a:lnTo>
                    <a:lnTo>
                      <a:pt x="1135" y="40"/>
                    </a:lnTo>
                    <a:lnTo>
                      <a:pt x="101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022" name="Google Shape;1022;p65"/>
          <p:cNvGrpSpPr/>
          <p:nvPr/>
        </p:nvGrpSpPr>
        <p:grpSpPr>
          <a:xfrm rot="-627680">
            <a:off x="10595363" y="3052408"/>
            <a:ext cx="1164124" cy="1140181"/>
            <a:chOff x="268045" y="273580"/>
            <a:chExt cx="1106276" cy="1083523"/>
          </a:xfrm>
        </p:grpSpPr>
        <p:sp>
          <p:nvSpPr>
            <p:cNvPr id="1023" name="Google Shape;1023;p65"/>
            <p:cNvSpPr/>
            <p:nvPr/>
          </p:nvSpPr>
          <p:spPr>
            <a:xfrm>
              <a:off x="472175" y="633300"/>
              <a:ext cx="649800" cy="3843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4" name="Google Shape;1024;p65"/>
            <p:cNvSpPr/>
            <p:nvPr/>
          </p:nvSpPr>
          <p:spPr>
            <a:xfrm rot="3294332">
              <a:off x="451601" y="398997"/>
              <a:ext cx="739164" cy="832689"/>
            </a:xfrm>
            <a:custGeom>
              <a:avLst/>
              <a:gdLst/>
              <a:ahLst/>
              <a:cxnLst/>
              <a:rect l="l" t="t" r="r" b="b"/>
              <a:pathLst>
                <a:path w="12677" h="14281" extrusionOk="0">
                  <a:moveTo>
                    <a:pt x="8216" y="2270"/>
                  </a:moveTo>
                  <a:lnTo>
                    <a:pt x="8725" y="2700"/>
                  </a:lnTo>
                  <a:lnTo>
                    <a:pt x="9273" y="3091"/>
                  </a:lnTo>
                  <a:lnTo>
                    <a:pt x="9820" y="3483"/>
                  </a:lnTo>
                  <a:lnTo>
                    <a:pt x="10368" y="3874"/>
                  </a:lnTo>
                  <a:lnTo>
                    <a:pt x="10955" y="4148"/>
                  </a:lnTo>
                  <a:lnTo>
                    <a:pt x="11229" y="4304"/>
                  </a:lnTo>
                  <a:lnTo>
                    <a:pt x="11502" y="4500"/>
                  </a:lnTo>
                  <a:lnTo>
                    <a:pt x="11659" y="4656"/>
                  </a:lnTo>
                  <a:lnTo>
                    <a:pt x="11776" y="4813"/>
                  </a:lnTo>
                  <a:lnTo>
                    <a:pt x="11855" y="5008"/>
                  </a:lnTo>
                  <a:lnTo>
                    <a:pt x="11855" y="5165"/>
                  </a:lnTo>
                  <a:lnTo>
                    <a:pt x="11815" y="5321"/>
                  </a:lnTo>
                  <a:lnTo>
                    <a:pt x="11737" y="5478"/>
                  </a:lnTo>
                  <a:lnTo>
                    <a:pt x="11542" y="5791"/>
                  </a:lnTo>
                  <a:lnTo>
                    <a:pt x="11502" y="5673"/>
                  </a:lnTo>
                  <a:lnTo>
                    <a:pt x="11424" y="5595"/>
                  </a:lnTo>
                  <a:lnTo>
                    <a:pt x="11346" y="5556"/>
                  </a:lnTo>
                  <a:lnTo>
                    <a:pt x="11229" y="5517"/>
                  </a:lnTo>
                  <a:lnTo>
                    <a:pt x="10955" y="5478"/>
                  </a:lnTo>
                  <a:lnTo>
                    <a:pt x="9233" y="5478"/>
                  </a:lnTo>
                  <a:lnTo>
                    <a:pt x="7747" y="5517"/>
                  </a:lnTo>
                  <a:lnTo>
                    <a:pt x="8216" y="2270"/>
                  </a:lnTo>
                  <a:close/>
                  <a:moveTo>
                    <a:pt x="6808" y="900"/>
                  </a:moveTo>
                  <a:lnTo>
                    <a:pt x="7316" y="1448"/>
                  </a:lnTo>
                  <a:lnTo>
                    <a:pt x="7864" y="1957"/>
                  </a:lnTo>
                  <a:lnTo>
                    <a:pt x="7395" y="4774"/>
                  </a:lnTo>
                  <a:lnTo>
                    <a:pt x="7277" y="5556"/>
                  </a:lnTo>
                  <a:lnTo>
                    <a:pt x="7160" y="5556"/>
                  </a:lnTo>
                  <a:lnTo>
                    <a:pt x="7121" y="5634"/>
                  </a:lnTo>
                  <a:lnTo>
                    <a:pt x="7160" y="5713"/>
                  </a:lnTo>
                  <a:lnTo>
                    <a:pt x="7199" y="5713"/>
                  </a:lnTo>
                  <a:lnTo>
                    <a:pt x="7238" y="5752"/>
                  </a:lnTo>
                  <a:lnTo>
                    <a:pt x="7121" y="6417"/>
                  </a:lnTo>
                  <a:lnTo>
                    <a:pt x="7003" y="6808"/>
                  </a:lnTo>
                  <a:lnTo>
                    <a:pt x="6886" y="7160"/>
                  </a:lnTo>
                  <a:lnTo>
                    <a:pt x="6651" y="7434"/>
                  </a:lnTo>
                  <a:lnTo>
                    <a:pt x="6338" y="7747"/>
                  </a:lnTo>
                  <a:lnTo>
                    <a:pt x="5086" y="8725"/>
                  </a:lnTo>
                  <a:lnTo>
                    <a:pt x="3795" y="9664"/>
                  </a:lnTo>
                  <a:lnTo>
                    <a:pt x="2817" y="10290"/>
                  </a:lnTo>
                  <a:lnTo>
                    <a:pt x="2309" y="10603"/>
                  </a:lnTo>
                  <a:lnTo>
                    <a:pt x="1839" y="10955"/>
                  </a:lnTo>
                  <a:lnTo>
                    <a:pt x="744" y="10251"/>
                  </a:lnTo>
                  <a:lnTo>
                    <a:pt x="2191" y="7864"/>
                  </a:lnTo>
                  <a:lnTo>
                    <a:pt x="3678" y="5517"/>
                  </a:lnTo>
                  <a:lnTo>
                    <a:pt x="5204" y="3209"/>
                  </a:lnTo>
                  <a:lnTo>
                    <a:pt x="6808" y="900"/>
                  </a:lnTo>
                  <a:close/>
                  <a:moveTo>
                    <a:pt x="3991" y="10055"/>
                  </a:moveTo>
                  <a:lnTo>
                    <a:pt x="4147" y="10525"/>
                  </a:lnTo>
                  <a:lnTo>
                    <a:pt x="4304" y="10994"/>
                  </a:lnTo>
                  <a:lnTo>
                    <a:pt x="4656" y="11894"/>
                  </a:lnTo>
                  <a:lnTo>
                    <a:pt x="5126" y="13107"/>
                  </a:lnTo>
                  <a:lnTo>
                    <a:pt x="4578" y="12715"/>
                  </a:lnTo>
                  <a:lnTo>
                    <a:pt x="3209" y="11855"/>
                  </a:lnTo>
                  <a:lnTo>
                    <a:pt x="2152" y="11151"/>
                  </a:lnTo>
                  <a:lnTo>
                    <a:pt x="2622" y="10916"/>
                  </a:lnTo>
                  <a:lnTo>
                    <a:pt x="3091" y="10642"/>
                  </a:lnTo>
                  <a:lnTo>
                    <a:pt x="3991" y="10055"/>
                  </a:lnTo>
                  <a:close/>
                  <a:moveTo>
                    <a:pt x="10681" y="5752"/>
                  </a:moveTo>
                  <a:lnTo>
                    <a:pt x="10994" y="5791"/>
                  </a:lnTo>
                  <a:lnTo>
                    <a:pt x="11190" y="5869"/>
                  </a:lnTo>
                  <a:lnTo>
                    <a:pt x="11268" y="5908"/>
                  </a:lnTo>
                  <a:lnTo>
                    <a:pt x="11268" y="5986"/>
                  </a:lnTo>
                  <a:lnTo>
                    <a:pt x="11307" y="6026"/>
                  </a:lnTo>
                  <a:lnTo>
                    <a:pt x="11346" y="6065"/>
                  </a:lnTo>
                  <a:lnTo>
                    <a:pt x="11307" y="6104"/>
                  </a:lnTo>
                  <a:lnTo>
                    <a:pt x="9507" y="8686"/>
                  </a:lnTo>
                  <a:lnTo>
                    <a:pt x="7786" y="11111"/>
                  </a:lnTo>
                  <a:lnTo>
                    <a:pt x="6925" y="12324"/>
                  </a:lnTo>
                  <a:lnTo>
                    <a:pt x="6690" y="12676"/>
                  </a:lnTo>
                  <a:lnTo>
                    <a:pt x="6417" y="13068"/>
                  </a:lnTo>
                  <a:lnTo>
                    <a:pt x="6260" y="13224"/>
                  </a:lnTo>
                  <a:lnTo>
                    <a:pt x="6104" y="13341"/>
                  </a:lnTo>
                  <a:lnTo>
                    <a:pt x="5908" y="13420"/>
                  </a:lnTo>
                  <a:lnTo>
                    <a:pt x="5751" y="13420"/>
                  </a:lnTo>
                  <a:lnTo>
                    <a:pt x="5595" y="13380"/>
                  </a:lnTo>
                  <a:lnTo>
                    <a:pt x="4813" y="11542"/>
                  </a:lnTo>
                  <a:lnTo>
                    <a:pt x="4500" y="10720"/>
                  </a:lnTo>
                  <a:lnTo>
                    <a:pt x="4343" y="10329"/>
                  </a:lnTo>
                  <a:lnTo>
                    <a:pt x="4187" y="9938"/>
                  </a:lnTo>
                  <a:lnTo>
                    <a:pt x="4343" y="9820"/>
                  </a:lnTo>
                  <a:lnTo>
                    <a:pt x="5634" y="8881"/>
                  </a:lnTo>
                  <a:lnTo>
                    <a:pt x="6299" y="8412"/>
                  </a:lnTo>
                  <a:lnTo>
                    <a:pt x="6886" y="7903"/>
                  </a:lnTo>
                  <a:lnTo>
                    <a:pt x="7121" y="7669"/>
                  </a:lnTo>
                  <a:lnTo>
                    <a:pt x="7277" y="7434"/>
                  </a:lnTo>
                  <a:lnTo>
                    <a:pt x="7395" y="7160"/>
                  </a:lnTo>
                  <a:lnTo>
                    <a:pt x="7512" y="6925"/>
                  </a:lnTo>
                  <a:lnTo>
                    <a:pt x="7629" y="6338"/>
                  </a:lnTo>
                  <a:lnTo>
                    <a:pt x="7708" y="5752"/>
                  </a:lnTo>
                  <a:lnTo>
                    <a:pt x="9233" y="5791"/>
                  </a:lnTo>
                  <a:lnTo>
                    <a:pt x="9703" y="5791"/>
                  </a:lnTo>
                  <a:lnTo>
                    <a:pt x="10368" y="5752"/>
                  </a:lnTo>
                  <a:close/>
                  <a:moveTo>
                    <a:pt x="6730" y="1"/>
                  </a:moveTo>
                  <a:lnTo>
                    <a:pt x="6573" y="40"/>
                  </a:lnTo>
                  <a:lnTo>
                    <a:pt x="6456" y="157"/>
                  </a:lnTo>
                  <a:lnTo>
                    <a:pt x="4773" y="2622"/>
                  </a:lnTo>
                  <a:lnTo>
                    <a:pt x="3130" y="5165"/>
                  </a:lnTo>
                  <a:lnTo>
                    <a:pt x="1565" y="7708"/>
                  </a:lnTo>
                  <a:lnTo>
                    <a:pt x="40" y="10290"/>
                  </a:lnTo>
                  <a:lnTo>
                    <a:pt x="1" y="10407"/>
                  </a:lnTo>
                  <a:lnTo>
                    <a:pt x="40" y="10525"/>
                  </a:lnTo>
                  <a:lnTo>
                    <a:pt x="79" y="10720"/>
                  </a:lnTo>
                  <a:lnTo>
                    <a:pt x="118" y="10798"/>
                  </a:lnTo>
                  <a:lnTo>
                    <a:pt x="196" y="10838"/>
                  </a:lnTo>
                  <a:lnTo>
                    <a:pt x="3404" y="12911"/>
                  </a:lnTo>
                  <a:lnTo>
                    <a:pt x="5047" y="13928"/>
                  </a:lnTo>
                  <a:lnTo>
                    <a:pt x="5282" y="14085"/>
                  </a:lnTo>
                  <a:lnTo>
                    <a:pt x="5478" y="14163"/>
                  </a:lnTo>
                  <a:lnTo>
                    <a:pt x="5751" y="14241"/>
                  </a:lnTo>
                  <a:lnTo>
                    <a:pt x="5986" y="14280"/>
                  </a:lnTo>
                  <a:lnTo>
                    <a:pt x="6182" y="14241"/>
                  </a:lnTo>
                  <a:lnTo>
                    <a:pt x="6338" y="14163"/>
                  </a:lnTo>
                  <a:lnTo>
                    <a:pt x="6612" y="14006"/>
                  </a:lnTo>
                  <a:lnTo>
                    <a:pt x="6886" y="13772"/>
                  </a:lnTo>
                  <a:lnTo>
                    <a:pt x="7160" y="13459"/>
                  </a:lnTo>
                  <a:lnTo>
                    <a:pt x="7590" y="12833"/>
                  </a:lnTo>
                  <a:lnTo>
                    <a:pt x="7942" y="12246"/>
                  </a:lnTo>
                  <a:lnTo>
                    <a:pt x="10094" y="9194"/>
                  </a:lnTo>
                  <a:lnTo>
                    <a:pt x="11190" y="7669"/>
                  </a:lnTo>
                  <a:lnTo>
                    <a:pt x="12246" y="6143"/>
                  </a:lnTo>
                  <a:lnTo>
                    <a:pt x="12402" y="5908"/>
                  </a:lnTo>
                  <a:lnTo>
                    <a:pt x="12520" y="5634"/>
                  </a:lnTo>
                  <a:lnTo>
                    <a:pt x="12637" y="5360"/>
                  </a:lnTo>
                  <a:lnTo>
                    <a:pt x="12676" y="5087"/>
                  </a:lnTo>
                  <a:lnTo>
                    <a:pt x="12676" y="4813"/>
                  </a:lnTo>
                  <a:lnTo>
                    <a:pt x="12598" y="4539"/>
                  </a:lnTo>
                  <a:lnTo>
                    <a:pt x="12481" y="4304"/>
                  </a:lnTo>
                  <a:lnTo>
                    <a:pt x="12246" y="4069"/>
                  </a:lnTo>
                  <a:lnTo>
                    <a:pt x="11972" y="3874"/>
                  </a:lnTo>
                  <a:lnTo>
                    <a:pt x="11698" y="3717"/>
                  </a:lnTo>
                  <a:lnTo>
                    <a:pt x="11111" y="3404"/>
                  </a:lnTo>
                  <a:lnTo>
                    <a:pt x="10329" y="2935"/>
                  </a:lnTo>
                  <a:lnTo>
                    <a:pt x="9585" y="2426"/>
                  </a:lnTo>
                  <a:lnTo>
                    <a:pt x="8920" y="1918"/>
                  </a:lnTo>
                  <a:lnTo>
                    <a:pt x="8255" y="1331"/>
                  </a:lnTo>
                  <a:lnTo>
                    <a:pt x="7629" y="705"/>
                  </a:lnTo>
                  <a:lnTo>
                    <a:pt x="7003" y="79"/>
                  </a:lnTo>
                  <a:lnTo>
                    <a:pt x="6964" y="40"/>
                  </a:lnTo>
                  <a:lnTo>
                    <a:pt x="68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5" name="Google Shape;301;p40">
            <a:extLst>
              <a:ext uri="{FF2B5EF4-FFF2-40B4-BE49-F238E27FC236}">
                <a16:creationId xmlns:a16="http://schemas.microsoft.com/office/drawing/2014/main" id="{A3D35008-6EF7-3CB1-B627-021F54D0CA6E}"/>
              </a:ext>
            </a:extLst>
          </p:cNvPr>
          <p:cNvSpPr txBox="1">
            <a:spLocks/>
          </p:cNvSpPr>
          <p:nvPr/>
        </p:nvSpPr>
        <p:spPr>
          <a:xfrm>
            <a:off x="960000" y="1777604"/>
            <a:ext cx="5449200" cy="256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u-RU" kern="0" dirty="0">
              <a:latin typeface="Franklin Gothic Medium" panose="020B0603020102020204" pitchFamily="34" charset="0"/>
            </a:endParaRPr>
          </a:p>
        </p:txBody>
      </p:sp>
      <p:sp>
        <p:nvSpPr>
          <p:cNvPr id="10" name="Google Shape;301;p40">
            <a:extLst>
              <a:ext uri="{FF2B5EF4-FFF2-40B4-BE49-F238E27FC236}">
                <a16:creationId xmlns:a16="http://schemas.microsoft.com/office/drawing/2014/main" id="{AB3C3D74-F1BA-2C9C-7055-85F588EA7577}"/>
              </a:ext>
            </a:extLst>
          </p:cNvPr>
          <p:cNvSpPr txBox="1">
            <a:spLocks/>
          </p:cNvSpPr>
          <p:nvPr/>
        </p:nvSpPr>
        <p:spPr>
          <a:xfrm>
            <a:off x="894955" y="1074693"/>
            <a:ext cx="4472176" cy="256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u-RU" kern="0" dirty="0">
              <a:latin typeface="Franklin Gothic Medium" panose="020B0603020102020204" pitchFamily="34" charset="0"/>
            </a:endParaRPr>
          </a:p>
        </p:txBody>
      </p:sp>
      <p:sp>
        <p:nvSpPr>
          <p:cNvPr id="13" name="Google Shape;302;p40">
            <a:extLst>
              <a:ext uri="{FF2B5EF4-FFF2-40B4-BE49-F238E27FC236}">
                <a16:creationId xmlns:a16="http://schemas.microsoft.com/office/drawing/2014/main" id="{4874D40B-C595-53FB-B849-1A30E98CA62E}"/>
              </a:ext>
            </a:extLst>
          </p:cNvPr>
          <p:cNvSpPr txBox="1">
            <a:spLocks/>
          </p:cNvSpPr>
          <p:nvPr/>
        </p:nvSpPr>
        <p:spPr>
          <a:xfrm>
            <a:off x="1264856" y="571323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ru-RU" kern="0" dirty="0">
                <a:latin typeface="Franklin Gothic Heavy" panose="020B0903020102020204" pitchFamily="34" charset="0"/>
              </a:rPr>
              <a:t>Сравнение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9AB8C7-DF6F-E50B-B249-55205F5A6CA6}"/>
              </a:ext>
            </a:extLst>
          </p:cNvPr>
          <p:cNvSpPr txBox="1"/>
          <p:nvPr/>
        </p:nvSpPr>
        <p:spPr>
          <a:xfrm>
            <a:off x="1218019" y="1529730"/>
            <a:ext cx="42840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dirty="0">
                <a:solidFill>
                  <a:schemeClr val="bg1"/>
                </a:solidFill>
                <a:latin typeface="Franklin Gothic Medium" panose="020B0603020102020204" pitchFamily="34" charset="0"/>
              </a:rPr>
              <a:t>Функция </a:t>
            </a:r>
            <a:r>
              <a:rPr lang="ru-RU" dirty="0" err="1">
                <a:latin typeface="Franklin Gothic Medium" panose="020B0603020102020204" pitchFamily="34" charset="0"/>
              </a:rPr>
              <a:t>treesAreIsomorphic</a:t>
            </a:r>
            <a:r>
              <a:rPr lang="ru-RU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завершающая в нашем коде. Здесь применяются все функции и методы описанные ранее. На вход она принимает два вектора </a:t>
            </a:r>
            <a:r>
              <a:rPr lang="ru-RU" dirty="0">
                <a:latin typeface="Franklin Gothic Medium" panose="020B0603020102020204" pitchFamily="34" charset="0"/>
              </a:rPr>
              <a:t>tree1</a:t>
            </a:r>
            <a:r>
              <a:rPr lang="ru-RU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и </a:t>
            </a:r>
            <a:r>
              <a:rPr lang="ru-RU" dirty="0">
                <a:latin typeface="Franklin Gothic Medium" panose="020B0603020102020204" pitchFamily="34" charset="0"/>
              </a:rPr>
              <a:t>tree2</a:t>
            </a:r>
            <a:r>
              <a:rPr lang="ru-RU" dirty="0">
                <a:solidFill>
                  <a:schemeClr val="bg1"/>
                </a:solidFill>
                <a:latin typeface="Franklin Gothic Medium" panose="020B0603020102020204" pitchFamily="34" charset="0"/>
              </a:rPr>
              <a:t>,в которых хранятся связи вершин деревьев</a:t>
            </a:r>
          </a:p>
        </p:txBody>
      </p:sp>
      <p:sp>
        <p:nvSpPr>
          <p:cNvPr id="1021" name="Google Shape;1021;p65"/>
          <p:cNvSpPr/>
          <p:nvPr/>
        </p:nvSpPr>
        <p:spPr>
          <a:xfrm>
            <a:off x="254731" y="4725375"/>
            <a:ext cx="705269" cy="780903"/>
          </a:xfrm>
          <a:custGeom>
            <a:avLst/>
            <a:gdLst/>
            <a:ahLst/>
            <a:cxnLst/>
            <a:rect l="l" t="t" r="r" b="b"/>
            <a:pathLst>
              <a:path w="20059" h="19666" extrusionOk="0">
                <a:moveTo>
                  <a:pt x="9265" y="1"/>
                </a:moveTo>
                <a:lnTo>
                  <a:pt x="9177" y="88"/>
                </a:lnTo>
                <a:lnTo>
                  <a:pt x="9090" y="132"/>
                </a:lnTo>
                <a:lnTo>
                  <a:pt x="9003" y="219"/>
                </a:lnTo>
                <a:lnTo>
                  <a:pt x="8566" y="1137"/>
                </a:lnTo>
                <a:lnTo>
                  <a:pt x="8172" y="2098"/>
                </a:lnTo>
                <a:lnTo>
                  <a:pt x="7779" y="3016"/>
                </a:lnTo>
                <a:lnTo>
                  <a:pt x="7473" y="3978"/>
                </a:lnTo>
                <a:lnTo>
                  <a:pt x="7167" y="4939"/>
                </a:lnTo>
                <a:lnTo>
                  <a:pt x="6905" y="5900"/>
                </a:lnTo>
                <a:lnTo>
                  <a:pt x="6687" y="6905"/>
                </a:lnTo>
                <a:lnTo>
                  <a:pt x="6468" y="7910"/>
                </a:lnTo>
                <a:lnTo>
                  <a:pt x="6468" y="7998"/>
                </a:lnTo>
                <a:lnTo>
                  <a:pt x="5725" y="8042"/>
                </a:lnTo>
                <a:lnTo>
                  <a:pt x="4939" y="8085"/>
                </a:lnTo>
                <a:lnTo>
                  <a:pt x="3365" y="8304"/>
                </a:lnTo>
                <a:lnTo>
                  <a:pt x="1836" y="8566"/>
                </a:lnTo>
                <a:lnTo>
                  <a:pt x="306" y="8916"/>
                </a:lnTo>
                <a:lnTo>
                  <a:pt x="175" y="9003"/>
                </a:lnTo>
                <a:lnTo>
                  <a:pt x="88" y="9090"/>
                </a:lnTo>
                <a:lnTo>
                  <a:pt x="1" y="9178"/>
                </a:lnTo>
                <a:lnTo>
                  <a:pt x="1" y="9309"/>
                </a:lnTo>
                <a:lnTo>
                  <a:pt x="1" y="9484"/>
                </a:lnTo>
                <a:lnTo>
                  <a:pt x="44" y="9615"/>
                </a:lnTo>
                <a:lnTo>
                  <a:pt x="132" y="9702"/>
                </a:lnTo>
                <a:lnTo>
                  <a:pt x="219" y="9789"/>
                </a:lnTo>
                <a:lnTo>
                  <a:pt x="1399" y="10532"/>
                </a:lnTo>
                <a:lnTo>
                  <a:pt x="2011" y="10838"/>
                </a:lnTo>
                <a:lnTo>
                  <a:pt x="2623" y="11144"/>
                </a:lnTo>
                <a:lnTo>
                  <a:pt x="3234" y="11363"/>
                </a:lnTo>
                <a:lnTo>
                  <a:pt x="3846" y="11581"/>
                </a:lnTo>
                <a:lnTo>
                  <a:pt x="4152" y="11712"/>
                </a:lnTo>
                <a:lnTo>
                  <a:pt x="4458" y="11843"/>
                </a:lnTo>
                <a:lnTo>
                  <a:pt x="4676" y="12018"/>
                </a:lnTo>
                <a:lnTo>
                  <a:pt x="4851" y="12237"/>
                </a:lnTo>
                <a:lnTo>
                  <a:pt x="4939" y="12368"/>
                </a:lnTo>
                <a:lnTo>
                  <a:pt x="5026" y="12543"/>
                </a:lnTo>
                <a:lnTo>
                  <a:pt x="5070" y="12936"/>
                </a:lnTo>
                <a:lnTo>
                  <a:pt x="5070" y="13329"/>
                </a:lnTo>
                <a:lnTo>
                  <a:pt x="5026" y="13810"/>
                </a:lnTo>
                <a:lnTo>
                  <a:pt x="4895" y="14684"/>
                </a:lnTo>
                <a:lnTo>
                  <a:pt x="4764" y="15470"/>
                </a:lnTo>
                <a:lnTo>
                  <a:pt x="4414" y="19185"/>
                </a:lnTo>
                <a:lnTo>
                  <a:pt x="4414" y="19360"/>
                </a:lnTo>
                <a:lnTo>
                  <a:pt x="4502" y="19491"/>
                </a:lnTo>
                <a:lnTo>
                  <a:pt x="4589" y="19578"/>
                </a:lnTo>
                <a:lnTo>
                  <a:pt x="4720" y="19622"/>
                </a:lnTo>
                <a:lnTo>
                  <a:pt x="4851" y="19665"/>
                </a:lnTo>
                <a:lnTo>
                  <a:pt x="5026" y="19665"/>
                </a:lnTo>
                <a:lnTo>
                  <a:pt x="5157" y="19622"/>
                </a:lnTo>
                <a:lnTo>
                  <a:pt x="5288" y="19534"/>
                </a:lnTo>
                <a:lnTo>
                  <a:pt x="9352" y="15339"/>
                </a:lnTo>
                <a:lnTo>
                  <a:pt x="9352" y="15296"/>
                </a:lnTo>
                <a:lnTo>
                  <a:pt x="10051" y="15776"/>
                </a:lnTo>
                <a:lnTo>
                  <a:pt x="10751" y="16213"/>
                </a:lnTo>
                <a:lnTo>
                  <a:pt x="12236" y="17087"/>
                </a:lnTo>
                <a:lnTo>
                  <a:pt x="13722" y="17830"/>
                </a:lnTo>
                <a:lnTo>
                  <a:pt x="15252" y="18573"/>
                </a:lnTo>
                <a:lnTo>
                  <a:pt x="15383" y="18573"/>
                </a:lnTo>
                <a:lnTo>
                  <a:pt x="15514" y="18617"/>
                </a:lnTo>
                <a:lnTo>
                  <a:pt x="15645" y="18573"/>
                </a:lnTo>
                <a:lnTo>
                  <a:pt x="15732" y="18529"/>
                </a:lnTo>
                <a:lnTo>
                  <a:pt x="15863" y="18486"/>
                </a:lnTo>
                <a:lnTo>
                  <a:pt x="15907" y="18398"/>
                </a:lnTo>
                <a:lnTo>
                  <a:pt x="15951" y="18267"/>
                </a:lnTo>
                <a:lnTo>
                  <a:pt x="15951" y="18136"/>
                </a:lnTo>
                <a:lnTo>
                  <a:pt x="15863" y="17393"/>
                </a:lnTo>
                <a:lnTo>
                  <a:pt x="15732" y="16650"/>
                </a:lnTo>
                <a:lnTo>
                  <a:pt x="15558" y="15951"/>
                </a:lnTo>
                <a:lnTo>
                  <a:pt x="15339" y="15252"/>
                </a:lnTo>
                <a:lnTo>
                  <a:pt x="15164" y="14771"/>
                </a:lnTo>
                <a:lnTo>
                  <a:pt x="14946" y="14291"/>
                </a:lnTo>
                <a:lnTo>
                  <a:pt x="14552" y="13504"/>
                </a:lnTo>
                <a:lnTo>
                  <a:pt x="14421" y="13111"/>
                </a:lnTo>
                <a:lnTo>
                  <a:pt x="14378" y="12674"/>
                </a:lnTo>
                <a:lnTo>
                  <a:pt x="14378" y="12193"/>
                </a:lnTo>
                <a:lnTo>
                  <a:pt x="14465" y="11669"/>
                </a:lnTo>
                <a:lnTo>
                  <a:pt x="14596" y="11188"/>
                </a:lnTo>
                <a:lnTo>
                  <a:pt x="14815" y="10751"/>
                </a:lnTo>
                <a:lnTo>
                  <a:pt x="15077" y="10314"/>
                </a:lnTo>
                <a:lnTo>
                  <a:pt x="15339" y="9877"/>
                </a:lnTo>
                <a:lnTo>
                  <a:pt x="15645" y="9484"/>
                </a:lnTo>
                <a:lnTo>
                  <a:pt x="15995" y="9047"/>
                </a:lnTo>
                <a:lnTo>
                  <a:pt x="16781" y="8260"/>
                </a:lnTo>
                <a:lnTo>
                  <a:pt x="17568" y="7473"/>
                </a:lnTo>
                <a:lnTo>
                  <a:pt x="18398" y="6731"/>
                </a:lnTo>
                <a:lnTo>
                  <a:pt x="19185" y="6031"/>
                </a:lnTo>
                <a:lnTo>
                  <a:pt x="19884" y="5332"/>
                </a:lnTo>
                <a:lnTo>
                  <a:pt x="20015" y="5201"/>
                </a:lnTo>
                <a:lnTo>
                  <a:pt x="20059" y="5026"/>
                </a:lnTo>
                <a:lnTo>
                  <a:pt x="20015" y="4895"/>
                </a:lnTo>
                <a:lnTo>
                  <a:pt x="19971" y="4764"/>
                </a:lnTo>
                <a:lnTo>
                  <a:pt x="19840" y="4633"/>
                </a:lnTo>
                <a:lnTo>
                  <a:pt x="19709" y="4546"/>
                </a:lnTo>
                <a:lnTo>
                  <a:pt x="19578" y="4502"/>
                </a:lnTo>
                <a:lnTo>
                  <a:pt x="19403" y="4502"/>
                </a:lnTo>
                <a:lnTo>
                  <a:pt x="11974" y="6381"/>
                </a:lnTo>
                <a:lnTo>
                  <a:pt x="11581" y="4808"/>
                </a:lnTo>
                <a:lnTo>
                  <a:pt x="11056" y="3235"/>
                </a:lnTo>
                <a:lnTo>
                  <a:pt x="10488" y="1705"/>
                </a:lnTo>
                <a:lnTo>
                  <a:pt x="9789" y="219"/>
                </a:lnTo>
                <a:lnTo>
                  <a:pt x="9746" y="132"/>
                </a:lnTo>
                <a:lnTo>
                  <a:pt x="9614" y="45"/>
                </a:lnTo>
                <a:lnTo>
                  <a:pt x="9527" y="1"/>
                </a:ln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B0645D-BB4D-A188-F4E2-B633DE709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032" y="1157698"/>
            <a:ext cx="6087325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48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5" name="Google Shape;1015;p65"/>
          <p:cNvGrpSpPr/>
          <p:nvPr/>
        </p:nvGrpSpPr>
        <p:grpSpPr>
          <a:xfrm>
            <a:off x="10416934" y="1186618"/>
            <a:ext cx="581637" cy="572303"/>
            <a:chOff x="8361925" y="1545750"/>
            <a:chExt cx="436228" cy="429227"/>
          </a:xfrm>
        </p:grpSpPr>
        <p:sp>
          <p:nvSpPr>
            <p:cNvPr id="1016" name="Google Shape;1016;p65"/>
            <p:cNvSpPr/>
            <p:nvPr/>
          </p:nvSpPr>
          <p:spPr>
            <a:xfrm>
              <a:off x="8392282" y="1565837"/>
              <a:ext cx="372300" cy="372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017" name="Google Shape;1017;p65"/>
            <p:cNvGrpSpPr/>
            <p:nvPr/>
          </p:nvGrpSpPr>
          <p:grpSpPr>
            <a:xfrm>
              <a:off x="8361925" y="1545750"/>
              <a:ext cx="436228" cy="429227"/>
              <a:chOff x="1943175" y="1134600"/>
              <a:chExt cx="436228" cy="429227"/>
            </a:xfrm>
          </p:grpSpPr>
          <p:sp>
            <p:nvSpPr>
              <p:cNvPr id="1018" name="Google Shape;1018;p65"/>
              <p:cNvSpPr/>
              <p:nvPr/>
            </p:nvSpPr>
            <p:spPr>
              <a:xfrm>
                <a:off x="1943175" y="1134600"/>
                <a:ext cx="436228" cy="429227"/>
              </a:xfrm>
              <a:custGeom>
                <a:avLst/>
                <a:gdLst/>
                <a:ahLst/>
                <a:cxnLst/>
                <a:rect l="l" t="t" r="r" b="b"/>
                <a:pathLst>
                  <a:path w="9782" h="9625" extrusionOk="0">
                    <a:moveTo>
                      <a:pt x="4970" y="861"/>
                    </a:moveTo>
                    <a:lnTo>
                      <a:pt x="5322" y="900"/>
                    </a:lnTo>
                    <a:lnTo>
                      <a:pt x="5674" y="978"/>
                    </a:lnTo>
                    <a:lnTo>
                      <a:pt x="6026" y="1056"/>
                    </a:lnTo>
                    <a:lnTo>
                      <a:pt x="6378" y="1174"/>
                    </a:lnTo>
                    <a:lnTo>
                      <a:pt x="6730" y="1330"/>
                    </a:lnTo>
                    <a:lnTo>
                      <a:pt x="7043" y="1487"/>
                    </a:lnTo>
                    <a:lnTo>
                      <a:pt x="7356" y="1682"/>
                    </a:lnTo>
                    <a:lnTo>
                      <a:pt x="7669" y="1956"/>
                    </a:lnTo>
                    <a:lnTo>
                      <a:pt x="7982" y="2269"/>
                    </a:lnTo>
                    <a:lnTo>
                      <a:pt x="8256" y="2582"/>
                    </a:lnTo>
                    <a:lnTo>
                      <a:pt x="8451" y="2934"/>
                    </a:lnTo>
                    <a:lnTo>
                      <a:pt x="8647" y="3325"/>
                    </a:lnTo>
                    <a:lnTo>
                      <a:pt x="8804" y="3717"/>
                    </a:lnTo>
                    <a:lnTo>
                      <a:pt x="8882" y="4108"/>
                    </a:lnTo>
                    <a:lnTo>
                      <a:pt x="8882" y="4538"/>
                    </a:lnTo>
                    <a:lnTo>
                      <a:pt x="8843" y="4969"/>
                    </a:lnTo>
                    <a:lnTo>
                      <a:pt x="8725" y="5360"/>
                    </a:lnTo>
                    <a:lnTo>
                      <a:pt x="8608" y="5751"/>
                    </a:lnTo>
                    <a:lnTo>
                      <a:pt x="8412" y="6142"/>
                    </a:lnTo>
                    <a:lnTo>
                      <a:pt x="8178" y="6494"/>
                    </a:lnTo>
                    <a:lnTo>
                      <a:pt x="7943" y="6846"/>
                    </a:lnTo>
                    <a:lnTo>
                      <a:pt x="7669" y="7159"/>
                    </a:lnTo>
                    <a:lnTo>
                      <a:pt x="7356" y="7433"/>
                    </a:lnTo>
                    <a:lnTo>
                      <a:pt x="7004" y="7746"/>
                    </a:lnTo>
                    <a:lnTo>
                      <a:pt x="6613" y="8020"/>
                    </a:lnTo>
                    <a:lnTo>
                      <a:pt x="6221" y="8294"/>
                    </a:lnTo>
                    <a:lnTo>
                      <a:pt x="5752" y="8490"/>
                    </a:lnTo>
                    <a:lnTo>
                      <a:pt x="5322" y="8607"/>
                    </a:lnTo>
                    <a:lnTo>
                      <a:pt x="4852" y="8685"/>
                    </a:lnTo>
                    <a:lnTo>
                      <a:pt x="4383" y="8685"/>
                    </a:lnTo>
                    <a:lnTo>
                      <a:pt x="3913" y="8607"/>
                    </a:lnTo>
                    <a:lnTo>
                      <a:pt x="3483" y="8450"/>
                    </a:lnTo>
                    <a:lnTo>
                      <a:pt x="3092" y="8255"/>
                    </a:lnTo>
                    <a:lnTo>
                      <a:pt x="2740" y="7981"/>
                    </a:lnTo>
                    <a:lnTo>
                      <a:pt x="2387" y="7707"/>
                    </a:lnTo>
                    <a:lnTo>
                      <a:pt x="2074" y="7394"/>
                    </a:lnTo>
                    <a:lnTo>
                      <a:pt x="1801" y="7042"/>
                    </a:lnTo>
                    <a:lnTo>
                      <a:pt x="1527" y="6690"/>
                    </a:lnTo>
                    <a:lnTo>
                      <a:pt x="1331" y="6299"/>
                    </a:lnTo>
                    <a:lnTo>
                      <a:pt x="1175" y="5907"/>
                    </a:lnTo>
                    <a:lnTo>
                      <a:pt x="1057" y="5477"/>
                    </a:lnTo>
                    <a:lnTo>
                      <a:pt x="979" y="5086"/>
                    </a:lnTo>
                    <a:lnTo>
                      <a:pt x="940" y="4656"/>
                    </a:lnTo>
                    <a:lnTo>
                      <a:pt x="940" y="4225"/>
                    </a:lnTo>
                    <a:lnTo>
                      <a:pt x="1018" y="3795"/>
                    </a:lnTo>
                    <a:lnTo>
                      <a:pt x="1136" y="3404"/>
                    </a:lnTo>
                    <a:lnTo>
                      <a:pt x="1292" y="2973"/>
                    </a:lnTo>
                    <a:lnTo>
                      <a:pt x="1527" y="2543"/>
                    </a:lnTo>
                    <a:lnTo>
                      <a:pt x="1840" y="2152"/>
                    </a:lnTo>
                    <a:lnTo>
                      <a:pt x="2387" y="1721"/>
                    </a:lnTo>
                    <a:lnTo>
                      <a:pt x="2974" y="1369"/>
                    </a:lnTo>
                    <a:lnTo>
                      <a:pt x="3639" y="1056"/>
                    </a:lnTo>
                    <a:lnTo>
                      <a:pt x="4109" y="939"/>
                    </a:lnTo>
                    <a:lnTo>
                      <a:pt x="4578" y="900"/>
                    </a:lnTo>
                    <a:lnTo>
                      <a:pt x="4970" y="861"/>
                    </a:lnTo>
                    <a:close/>
                    <a:moveTo>
                      <a:pt x="4109" y="0"/>
                    </a:moveTo>
                    <a:lnTo>
                      <a:pt x="3718" y="78"/>
                    </a:lnTo>
                    <a:lnTo>
                      <a:pt x="3405" y="156"/>
                    </a:lnTo>
                    <a:lnTo>
                      <a:pt x="3053" y="235"/>
                    </a:lnTo>
                    <a:lnTo>
                      <a:pt x="2740" y="391"/>
                    </a:lnTo>
                    <a:lnTo>
                      <a:pt x="2427" y="548"/>
                    </a:lnTo>
                    <a:lnTo>
                      <a:pt x="2153" y="743"/>
                    </a:lnTo>
                    <a:lnTo>
                      <a:pt x="1683" y="1056"/>
                    </a:lnTo>
                    <a:lnTo>
                      <a:pt x="1292" y="1369"/>
                    </a:lnTo>
                    <a:lnTo>
                      <a:pt x="1018" y="1682"/>
                    </a:lnTo>
                    <a:lnTo>
                      <a:pt x="783" y="1995"/>
                    </a:lnTo>
                    <a:lnTo>
                      <a:pt x="588" y="2308"/>
                    </a:lnTo>
                    <a:lnTo>
                      <a:pt x="392" y="2660"/>
                    </a:lnTo>
                    <a:lnTo>
                      <a:pt x="236" y="3052"/>
                    </a:lnTo>
                    <a:lnTo>
                      <a:pt x="118" y="3443"/>
                    </a:lnTo>
                    <a:lnTo>
                      <a:pt x="40" y="3834"/>
                    </a:lnTo>
                    <a:lnTo>
                      <a:pt x="1" y="4225"/>
                    </a:lnTo>
                    <a:lnTo>
                      <a:pt x="1" y="4656"/>
                    </a:lnTo>
                    <a:lnTo>
                      <a:pt x="1" y="5086"/>
                    </a:lnTo>
                    <a:lnTo>
                      <a:pt x="79" y="5516"/>
                    </a:lnTo>
                    <a:lnTo>
                      <a:pt x="197" y="5947"/>
                    </a:lnTo>
                    <a:lnTo>
                      <a:pt x="314" y="6377"/>
                    </a:lnTo>
                    <a:lnTo>
                      <a:pt x="510" y="6768"/>
                    </a:lnTo>
                    <a:lnTo>
                      <a:pt x="705" y="7159"/>
                    </a:lnTo>
                    <a:lnTo>
                      <a:pt x="979" y="7551"/>
                    </a:lnTo>
                    <a:lnTo>
                      <a:pt x="1253" y="7903"/>
                    </a:lnTo>
                    <a:lnTo>
                      <a:pt x="1527" y="8216"/>
                    </a:lnTo>
                    <a:lnTo>
                      <a:pt x="1840" y="8529"/>
                    </a:lnTo>
                    <a:lnTo>
                      <a:pt x="2192" y="8803"/>
                    </a:lnTo>
                    <a:lnTo>
                      <a:pt x="2583" y="9037"/>
                    </a:lnTo>
                    <a:lnTo>
                      <a:pt x="2935" y="9233"/>
                    </a:lnTo>
                    <a:lnTo>
                      <a:pt x="3366" y="9389"/>
                    </a:lnTo>
                    <a:lnTo>
                      <a:pt x="3757" y="9546"/>
                    </a:lnTo>
                    <a:lnTo>
                      <a:pt x="4226" y="9624"/>
                    </a:lnTo>
                    <a:lnTo>
                      <a:pt x="5087" y="9624"/>
                    </a:lnTo>
                    <a:lnTo>
                      <a:pt x="5517" y="9546"/>
                    </a:lnTo>
                    <a:lnTo>
                      <a:pt x="5948" y="9428"/>
                    </a:lnTo>
                    <a:lnTo>
                      <a:pt x="6339" y="9272"/>
                    </a:lnTo>
                    <a:lnTo>
                      <a:pt x="6730" y="9076"/>
                    </a:lnTo>
                    <a:lnTo>
                      <a:pt x="7121" y="8842"/>
                    </a:lnTo>
                    <a:lnTo>
                      <a:pt x="7512" y="8568"/>
                    </a:lnTo>
                    <a:lnTo>
                      <a:pt x="7865" y="8294"/>
                    </a:lnTo>
                    <a:lnTo>
                      <a:pt x="8178" y="7981"/>
                    </a:lnTo>
                    <a:lnTo>
                      <a:pt x="8491" y="7668"/>
                    </a:lnTo>
                    <a:lnTo>
                      <a:pt x="8764" y="7316"/>
                    </a:lnTo>
                    <a:lnTo>
                      <a:pt x="9038" y="6925"/>
                    </a:lnTo>
                    <a:lnTo>
                      <a:pt x="9234" y="6573"/>
                    </a:lnTo>
                    <a:lnTo>
                      <a:pt x="9429" y="6181"/>
                    </a:lnTo>
                    <a:lnTo>
                      <a:pt x="9586" y="5790"/>
                    </a:lnTo>
                    <a:lnTo>
                      <a:pt x="9664" y="5399"/>
                    </a:lnTo>
                    <a:lnTo>
                      <a:pt x="9742" y="5008"/>
                    </a:lnTo>
                    <a:lnTo>
                      <a:pt x="9782" y="4616"/>
                    </a:lnTo>
                    <a:lnTo>
                      <a:pt x="9782" y="4225"/>
                    </a:lnTo>
                    <a:lnTo>
                      <a:pt x="9742" y="3834"/>
                    </a:lnTo>
                    <a:lnTo>
                      <a:pt x="9625" y="3482"/>
                    </a:lnTo>
                    <a:lnTo>
                      <a:pt x="9547" y="3091"/>
                    </a:lnTo>
                    <a:lnTo>
                      <a:pt x="9390" y="2739"/>
                    </a:lnTo>
                    <a:lnTo>
                      <a:pt x="9195" y="2426"/>
                    </a:lnTo>
                    <a:lnTo>
                      <a:pt x="8999" y="2073"/>
                    </a:lnTo>
                    <a:lnTo>
                      <a:pt x="8764" y="1761"/>
                    </a:lnTo>
                    <a:lnTo>
                      <a:pt x="8491" y="1487"/>
                    </a:lnTo>
                    <a:lnTo>
                      <a:pt x="8178" y="1213"/>
                    </a:lnTo>
                    <a:lnTo>
                      <a:pt x="7865" y="978"/>
                    </a:lnTo>
                    <a:lnTo>
                      <a:pt x="7512" y="743"/>
                    </a:lnTo>
                    <a:lnTo>
                      <a:pt x="7239" y="587"/>
                    </a:lnTo>
                    <a:lnTo>
                      <a:pt x="6926" y="430"/>
                    </a:lnTo>
                    <a:lnTo>
                      <a:pt x="6300" y="196"/>
                    </a:lnTo>
                    <a:lnTo>
                      <a:pt x="5556" y="39"/>
                    </a:lnTo>
                    <a:lnTo>
                      <a:pt x="48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19" name="Google Shape;1019;p65"/>
              <p:cNvSpPr/>
              <p:nvPr/>
            </p:nvSpPr>
            <p:spPr>
              <a:xfrm>
                <a:off x="2115935" y="1204346"/>
                <a:ext cx="160542" cy="254771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713" extrusionOk="0">
                    <a:moveTo>
                      <a:pt x="822" y="1"/>
                    </a:moveTo>
                    <a:lnTo>
                      <a:pt x="665" y="79"/>
                    </a:lnTo>
                    <a:lnTo>
                      <a:pt x="470" y="157"/>
                    </a:lnTo>
                    <a:lnTo>
                      <a:pt x="352" y="314"/>
                    </a:lnTo>
                    <a:lnTo>
                      <a:pt x="196" y="470"/>
                    </a:lnTo>
                    <a:lnTo>
                      <a:pt x="117" y="627"/>
                    </a:lnTo>
                    <a:lnTo>
                      <a:pt x="39" y="822"/>
                    </a:lnTo>
                    <a:lnTo>
                      <a:pt x="0" y="1018"/>
                    </a:lnTo>
                    <a:lnTo>
                      <a:pt x="0" y="1253"/>
                    </a:lnTo>
                    <a:lnTo>
                      <a:pt x="39" y="1448"/>
                    </a:lnTo>
                    <a:lnTo>
                      <a:pt x="117" y="1644"/>
                    </a:lnTo>
                    <a:lnTo>
                      <a:pt x="196" y="1840"/>
                    </a:lnTo>
                    <a:lnTo>
                      <a:pt x="313" y="1996"/>
                    </a:lnTo>
                    <a:lnTo>
                      <a:pt x="587" y="2348"/>
                    </a:lnTo>
                    <a:lnTo>
                      <a:pt x="704" y="2387"/>
                    </a:lnTo>
                    <a:lnTo>
                      <a:pt x="783" y="2466"/>
                    </a:lnTo>
                    <a:lnTo>
                      <a:pt x="978" y="2466"/>
                    </a:lnTo>
                    <a:lnTo>
                      <a:pt x="1174" y="2426"/>
                    </a:lnTo>
                    <a:lnTo>
                      <a:pt x="1330" y="2309"/>
                    </a:lnTo>
                    <a:lnTo>
                      <a:pt x="1409" y="2153"/>
                    </a:lnTo>
                    <a:lnTo>
                      <a:pt x="1487" y="1996"/>
                    </a:lnTo>
                    <a:lnTo>
                      <a:pt x="1448" y="1801"/>
                    </a:lnTo>
                    <a:lnTo>
                      <a:pt x="1409" y="1683"/>
                    </a:lnTo>
                    <a:lnTo>
                      <a:pt x="1330" y="1605"/>
                    </a:lnTo>
                    <a:lnTo>
                      <a:pt x="1252" y="1527"/>
                    </a:lnTo>
                    <a:lnTo>
                      <a:pt x="1721" y="1722"/>
                    </a:lnTo>
                    <a:lnTo>
                      <a:pt x="2152" y="1918"/>
                    </a:lnTo>
                    <a:lnTo>
                      <a:pt x="2387" y="2035"/>
                    </a:lnTo>
                    <a:lnTo>
                      <a:pt x="2582" y="2153"/>
                    </a:lnTo>
                    <a:lnTo>
                      <a:pt x="2778" y="2348"/>
                    </a:lnTo>
                    <a:lnTo>
                      <a:pt x="2934" y="2583"/>
                    </a:lnTo>
                    <a:lnTo>
                      <a:pt x="3013" y="2779"/>
                    </a:lnTo>
                    <a:lnTo>
                      <a:pt x="3091" y="2935"/>
                    </a:lnTo>
                    <a:lnTo>
                      <a:pt x="3130" y="3326"/>
                    </a:lnTo>
                    <a:lnTo>
                      <a:pt x="3130" y="3678"/>
                    </a:lnTo>
                    <a:lnTo>
                      <a:pt x="3052" y="4070"/>
                    </a:lnTo>
                    <a:lnTo>
                      <a:pt x="2895" y="4422"/>
                    </a:lnTo>
                    <a:lnTo>
                      <a:pt x="2700" y="4735"/>
                    </a:lnTo>
                    <a:lnTo>
                      <a:pt x="2465" y="5048"/>
                    </a:lnTo>
                    <a:lnTo>
                      <a:pt x="2191" y="5322"/>
                    </a:lnTo>
                    <a:lnTo>
                      <a:pt x="2152" y="5400"/>
                    </a:lnTo>
                    <a:lnTo>
                      <a:pt x="2152" y="5478"/>
                    </a:lnTo>
                    <a:lnTo>
                      <a:pt x="2152" y="5556"/>
                    </a:lnTo>
                    <a:lnTo>
                      <a:pt x="2191" y="5634"/>
                    </a:lnTo>
                    <a:lnTo>
                      <a:pt x="2269" y="5674"/>
                    </a:lnTo>
                    <a:lnTo>
                      <a:pt x="2347" y="5713"/>
                    </a:lnTo>
                    <a:lnTo>
                      <a:pt x="2426" y="5674"/>
                    </a:lnTo>
                    <a:lnTo>
                      <a:pt x="2543" y="5634"/>
                    </a:lnTo>
                    <a:lnTo>
                      <a:pt x="2817" y="5361"/>
                    </a:lnTo>
                    <a:lnTo>
                      <a:pt x="3091" y="5009"/>
                    </a:lnTo>
                    <a:lnTo>
                      <a:pt x="3326" y="4656"/>
                    </a:lnTo>
                    <a:lnTo>
                      <a:pt x="3482" y="4265"/>
                    </a:lnTo>
                    <a:lnTo>
                      <a:pt x="3599" y="3874"/>
                    </a:lnTo>
                    <a:lnTo>
                      <a:pt x="3599" y="3444"/>
                    </a:lnTo>
                    <a:lnTo>
                      <a:pt x="3560" y="3013"/>
                    </a:lnTo>
                    <a:lnTo>
                      <a:pt x="3443" y="2622"/>
                    </a:lnTo>
                    <a:lnTo>
                      <a:pt x="3286" y="2309"/>
                    </a:lnTo>
                    <a:lnTo>
                      <a:pt x="3052" y="2035"/>
                    </a:lnTo>
                    <a:lnTo>
                      <a:pt x="2778" y="1761"/>
                    </a:lnTo>
                    <a:lnTo>
                      <a:pt x="2465" y="1527"/>
                    </a:lnTo>
                    <a:lnTo>
                      <a:pt x="2113" y="1331"/>
                    </a:lnTo>
                    <a:lnTo>
                      <a:pt x="1761" y="1175"/>
                    </a:lnTo>
                    <a:lnTo>
                      <a:pt x="1369" y="1096"/>
                    </a:lnTo>
                    <a:lnTo>
                      <a:pt x="1017" y="1096"/>
                    </a:lnTo>
                    <a:lnTo>
                      <a:pt x="1017" y="1057"/>
                    </a:lnTo>
                    <a:lnTo>
                      <a:pt x="1096" y="940"/>
                    </a:lnTo>
                    <a:lnTo>
                      <a:pt x="1174" y="822"/>
                    </a:lnTo>
                    <a:lnTo>
                      <a:pt x="1369" y="627"/>
                    </a:lnTo>
                    <a:lnTo>
                      <a:pt x="1448" y="470"/>
                    </a:lnTo>
                    <a:lnTo>
                      <a:pt x="1448" y="275"/>
                    </a:lnTo>
                    <a:lnTo>
                      <a:pt x="1369" y="157"/>
                    </a:lnTo>
                    <a:lnTo>
                      <a:pt x="1213" y="40"/>
                    </a:lnTo>
                    <a:lnTo>
                      <a:pt x="101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20" name="Google Shape;1020;p65"/>
              <p:cNvSpPr/>
              <p:nvPr/>
            </p:nvSpPr>
            <p:spPr>
              <a:xfrm>
                <a:off x="2014749" y="1270658"/>
                <a:ext cx="174500" cy="242552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5439" extrusionOk="0">
                    <a:moveTo>
                      <a:pt x="1017" y="1"/>
                    </a:moveTo>
                    <a:lnTo>
                      <a:pt x="782" y="40"/>
                    </a:lnTo>
                    <a:lnTo>
                      <a:pt x="587" y="79"/>
                    </a:lnTo>
                    <a:lnTo>
                      <a:pt x="430" y="196"/>
                    </a:lnTo>
                    <a:lnTo>
                      <a:pt x="274" y="353"/>
                    </a:lnTo>
                    <a:lnTo>
                      <a:pt x="196" y="509"/>
                    </a:lnTo>
                    <a:lnTo>
                      <a:pt x="117" y="705"/>
                    </a:lnTo>
                    <a:lnTo>
                      <a:pt x="39" y="900"/>
                    </a:lnTo>
                    <a:lnTo>
                      <a:pt x="0" y="1096"/>
                    </a:lnTo>
                    <a:lnTo>
                      <a:pt x="0" y="1565"/>
                    </a:lnTo>
                    <a:lnTo>
                      <a:pt x="39" y="2035"/>
                    </a:lnTo>
                    <a:lnTo>
                      <a:pt x="117" y="2426"/>
                    </a:lnTo>
                    <a:lnTo>
                      <a:pt x="235" y="2778"/>
                    </a:lnTo>
                    <a:lnTo>
                      <a:pt x="391" y="3091"/>
                    </a:lnTo>
                    <a:lnTo>
                      <a:pt x="626" y="3404"/>
                    </a:lnTo>
                    <a:lnTo>
                      <a:pt x="900" y="3678"/>
                    </a:lnTo>
                    <a:lnTo>
                      <a:pt x="1174" y="3952"/>
                    </a:lnTo>
                    <a:lnTo>
                      <a:pt x="1526" y="4187"/>
                    </a:lnTo>
                    <a:lnTo>
                      <a:pt x="1878" y="4343"/>
                    </a:lnTo>
                    <a:lnTo>
                      <a:pt x="2230" y="4500"/>
                    </a:lnTo>
                    <a:lnTo>
                      <a:pt x="2582" y="4578"/>
                    </a:lnTo>
                    <a:lnTo>
                      <a:pt x="2543" y="4656"/>
                    </a:lnTo>
                    <a:lnTo>
                      <a:pt x="2426" y="4734"/>
                    </a:lnTo>
                    <a:lnTo>
                      <a:pt x="2308" y="4852"/>
                    </a:lnTo>
                    <a:lnTo>
                      <a:pt x="2269" y="5008"/>
                    </a:lnTo>
                    <a:lnTo>
                      <a:pt x="2308" y="5126"/>
                    </a:lnTo>
                    <a:lnTo>
                      <a:pt x="2347" y="5282"/>
                    </a:lnTo>
                    <a:lnTo>
                      <a:pt x="2465" y="5360"/>
                    </a:lnTo>
                    <a:lnTo>
                      <a:pt x="2582" y="5439"/>
                    </a:lnTo>
                    <a:lnTo>
                      <a:pt x="2778" y="5399"/>
                    </a:lnTo>
                    <a:lnTo>
                      <a:pt x="2934" y="5360"/>
                    </a:lnTo>
                    <a:lnTo>
                      <a:pt x="3052" y="5243"/>
                    </a:lnTo>
                    <a:lnTo>
                      <a:pt x="3286" y="5008"/>
                    </a:lnTo>
                    <a:lnTo>
                      <a:pt x="3795" y="4382"/>
                    </a:lnTo>
                    <a:lnTo>
                      <a:pt x="3873" y="4265"/>
                    </a:lnTo>
                    <a:lnTo>
                      <a:pt x="3912" y="4069"/>
                    </a:lnTo>
                    <a:lnTo>
                      <a:pt x="3873" y="3913"/>
                    </a:lnTo>
                    <a:lnTo>
                      <a:pt x="3795" y="3874"/>
                    </a:lnTo>
                    <a:lnTo>
                      <a:pt x="3717" y="3795"/>
                    </a:lnTo>
                    <a:lnTo>
                      <a:pt x="3482" y="3678"/>
                    </a:lnTo>
                    <a:lnTo>
                      <a:pt x="3208" y="3522"/>
                    </a:lnTo>
                    <a:lnTo>
                      <a:pt x="3052" y="3482"/>
                    </a:lnTo>
                    <a:lnTo>
                      <a:pt x="2895" y="3443"/>
                    </a:lnTo>
                    <a:lnTo>
                      <a:pt x="2739" y="3443"/>
                    </a:lnTo>
                    <a:lnTo>
                      <a:pt x="2621" y="3482"/>
                    </a:lnTo>
                    <a:lnTo>
                      <a:pt x="2582" y="3522"/>
                    </a:lnTo>
                    <a:lnTo>
                      <a:pt x="2543" y="3561"/>
                    </a:lnTo>
                    <a:lnTo>
                      <a:pt x="2582" y="3756"/>
                    </a:lnTo>
                    <a:lnTo>
                      <a:pt x="2699" y="3913"/>
                    </a:lnTo>
                    <a:lnTo>
                      <a:pt x="2817" y="4069"/>
                    </a:lnTo>
                    <a:lnTo>
                      <a:pt x="2973" y="4187"/>
                    </a:lnTo>
                    <a:lnTo>
                      <a:pt x="2934" y="4226"/>
                    </a:lnTo>
                    <a:lnTo>
                      <a:pt x="2034" y="3795"/>
                    </a:lnTo>
                    <a:lnTo>
                      <a:pt x="1604" y="3561"/>
                    </a:lnTo>
                    <a:lnTo>
                      <a:pt x="1408" y="3404"/>
                    </a:lnTo>
                    <a:lnTo>
                      <a:pt x="1213" y="3209"/>
                    </a:lnTo>
                    <a:lnTo>
                      <a:pt x="1017" y="2935"/>
                    </a:lnTo>
                    <a:lnTo>
                      <a:pt x="822" y="2583"/>
                    </a:lnTo>
                    <a:lnTo>
                      <a:pt x="665" y="2191"/>
                    </a:lnTo>
                    <a:lnTo>
                      <a:pt x="587" y="1800"/>
                    </a:lnTo>
                    <a:lnTo>
                      <a:pt x="548" y="1370"/>
                    </a:lnTo>
                    <a:lnTo>
                      <a:pt x="587" y="1213"/>
                    </a:lnTo>
                    <a:lnTo>
                      <a:pt x="626" y="1018"/>
                    </a:lnTo>
                    <a:lnTo>
                      <a:pt x="743" y="861"/>
                    </a:lnTo>
                    <a:lnTo>
                      <a:pt x="861" y="705"/>
                    </a:lnTo>
                    <a:lnTo>
                      <a:pt x="1017" y="587"/>
                    </a:lnTo>
                    <a:lnTo>
                      <a:pt x="1213" y="509"/>
                    </a:lnTo>
                    <a:lnTo>
                      <a:pt x="1252" y="470"/>
                    </a:lnTo>
                    <a:lnTo>
                      <a:pt x="1291" y="392"/>
                    </a:lnTo>
                    <a:lnTo>
                      <a:pt x="1330" y="353"/>
                    </a:lnTo>
                    <a:lnTo>
                      <a:pt x="1291" y="274"/>
                    </a:lnTo>
                    <a:lnTo>
                      <a:pt x="1252" y="157"/>
                    </a:lnTo>
                    <a:lnTo>
                      <a:pt x="1213" y="79"/>
                    </a:lnTo>
                    <a:lnTo>
                      <a:pt x="1135" y="40"/>
                    </a:lnTo>
                    <a:lnTo>
                      <a:pt x="101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022" name="Google Shape;1022;p65"/>
          <p:cNvGrpSpPr/>
          <p:nvPr/>
        </p:nvGrpSpPr>
        <p:grpSpPr>
          <a:xfrm rot="-627680">
            <a:off x="10595363" y="3052408"/>
            <a:ext cx="1164124" cy="1140181"/>
            <a:chOff x="268045" y="273580"/>
            <a:chExt cx="1106276" cy="1083523"/>
          </a:xfrm>
        </p:grpSpPr>
        <p:sp>
          <p:nvSpPr>
            <p:cNvPr id="1023" name="Google Shape;1023;p65"/>
            <p:cNvSpPr/>
            <p:nvPr/>
          </p:nvSpPr>
          <p:spPr>
            <a:xfrm>
              <a:off x="472175" y="633300"/>
              <a:ext cx="649800" cy="3843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4" name="Google Shape;1024;p65"/>
            <p:cNvSpPr/>
            <p:nvPr/>
          </p:nvSpPr>
          <p:spPr>
            <a:xfrm rot="3294332">
              <a:off x="451601" y="398997"/>
              <a:ext cx="739164" cy="832689"/>
            </a:xfrm>
            <a:custGeom>
              <a:avLst/>
              <a:gdLst/>
              <a:ahLst/>
              <a:cxnLst/>
              <a:rect l="l" t="t" r="r" b="b"/>
              <a:pathLst>
                <a:path w="12677" h="14281" extrusionOk="0">
                  <a:moveTo>
                    <a:pt x="8216" y="2270"/>
                  </a:moveTo>
                  <a:lnTo>
                    <a:pt x="8725" y="2700"/>
                  </a:lnTo>
                  <a:lnTo>
                    <a:pt x="9273" y="3091"/>
                  </a:lnTo>
                  <a:lnTo>
                    <a:pt x="9820" y="3483"/>
                  </a:lnTo>
                  <a:lnTo>
                    <a:pt x="10368" y="3874"/>
                  </a:lnTo>
                  <a:lnTo>
                    <a:pt x="10955" y="4148"/>
                  </a:lnTo>
                  <a:lnTo>
                    <a:pt x="11229" y="4304"/>
                  </a:lnTo>
                  <a:lnTo>
                    <a:pt x="11502" y="4500"/>
                  </a:lnTo>
                  <a:lnTo>
                    <a:pt x="11659" y="4656"/>
                  </a:lnTo>
                  <a:lnTo>
                    <a:pt x="11776" y="4813"/>
                  </a:lnTo>
                  <a:lnTo>
                    <a:pt x="11855" y="5008"/>
                  </a:lnTo>
                  <a:lnTo>
                    <a:pt x="11855" y="5165"/>
                  </a:lnTo>
                  <a:lnTo>
                    <a:pt x="11815" y="5321"/>
                  </a:lnTo>
                  <a:lnTo>
                    <a:pt x="11737" y="5478"/>
                  </a:lnTo>
                  <a:lnTo>
                    <a:pt x="11542" y="5791"/>
                  </a:lnTo>
                  <a:lnTo>
                    <a:pt x="11502" y="5673"/>
                  </a:lnTo>
                  <a:lnTo>
                    <a:pt x="11424" y="5595"/>
                  </a:lnTo>
                  <a:lnTo>
                    <a:pt x="11346" y="5556"/>
                  </a:lnTo>
                  <a:lnTo>
                    <a:pt x="11229" y="5517"/>
                  </a:lnTo>
                  <a:lnTo>
                    <a:pt x="10955" y="5478"/>
                  </a:lnTo>
                  <a:lnTo>
                    <a:pt x="9233" y="5478"/>
                  </a:lnTo>
                  <a:lnTo>
                    <a:pt x="7747" y="5517"/>
                  </a:lnTo>
                  <a:lnTo>
                    <a:pt x="8216" y="2270"/>
                  </a:lnTo>
                  <a:close/>
                  <a:moveTo>
                    <a:pt x="6808" y="900"/>
                  </a:moveTo>
                  <a:lnTo>
                    <a:pt x="7316" y="1448"/>
                  </a:lnTo>
                  <a:lnTo>
                    <a:pt x="7864" y="1957"/>
                  </a:lnTo>
                  <a:lnTo>
                    <a:pt x="7395" y="4774"/>
                  </a:lnTo>
                  <a:lnTo>
                    <a:pt x="7277" y="5556"/>
                  </a:lnTo>
                  <a:lnTo>
                    <a:pt x="7160" y="5556"/>
                  </a:lnTo>
                  <a:lnTo>
                    <a:pt x="7121" y="5634"/>
                  </a:lnTo>
                  <a:lnTo>
                    <a:pt x="7160" y="5713"/>
                  </a:lnTo>
                  <a:lnTo>
                    <a:pt x="7199" y="5713"/>
                  </a:lnTo>
                  <a:lnTo>
                    <a:pt x="7238" y="5752"/>
                  </a:lnTo>
                  <a:lnTo>
                    <a:pt x="7121" y="6417"/>
                  </a:lnTo>
                  <a:lnTo>
                    <a:pt x="7003" y="6808"/>
                  </a:lnTo>
                  <a:lnTo>
                    <a:pt x="6886" y="7160"/>
                  </a:lnTo>
                  <a:lnTo>
                    <a:pt x="6651" y="7434"/>
                  </a:lnTo>
                  <a:lnTo>
                    <a:pt x="6338" y="7747"/>
                  </a:lnTo>
                  <a:lnTo>
                    <a:pt x="5086" y="8725"/>
                  </a:lnTo>
                  <a:lnTo>
                    <a:pt x="3795" y="9664"/>
                  </a:lnTo>
                  <a:lnTo>
                    <a:pt x="2817" y="10290"/>
                  </a:lnTo>
                  <a:lnTo>
                    <a:pt x="2309" y="10603"/>
                  </a:lnTo>
                  <a:lnTo>
                    <a:pt x="1839" y="10955"/>
                  </a:lnTo>
                  <a:lnTo>
                    <a:pt x="744" y="10251"/>
                  </a:lnTo>
                  <a:lnTo>
                    <a:pt x="2191" y="7864"/>
                  </a:lnTo>
                  <a:lnTo>
                    <a:pt x="3678" y="5517"/>
                  </a:lnTo>
                  <a:lnTo>
                    <a:pt x="5204" y="3209"/>
                  </a:lnTo>
                  <a:lnTo>
                    <a:pt x="6808" y="900"/>
                  </a:lnTo>
                  <a:close/>
                  <a:moveTo>
                    <a:pt x="3991" y="10055"/>
                  </a:moveTo>
                  <a:lnTo>
                    <a:pt x="4147" y="10525"/>
                  </a:lnTo>
                  <a:lnTo>
                    <a:pt x="4304" y="10994"/>
                  </a:lnTo>
                  <a:lnTo>
                    <a:pt x="4656" y="11894"/>
                  </a:lnTo>
                  <a:lnTo>
                    <a:pt x="5126" y="13107"/>
                  </a:lnTo>
                  <a:lnTo>
                    <a:pt x="4578" y="12715"/>
                  </a:lnTo>
                  <a:lnTo>
                    <a:pt x="3209" y="11855"/>
                  </a:lnTo>
                  <a:lnTo>
                    <a:pt x="2152" y="11151"/>
                  </a:lnTo>
                  <a:lnTo>
                    <a:pt x="2622" y="10916"/>
                  </a:lnTo>
                  <a:lnTo>
                    <a:pt x="3091" y="10642"/>
                  </a:lnTo>
                  <a:lnTo>
                    <a:pt x="3991" y="10055"/>
                  </a:lnTo>
                  <a:close/>
                  <a:moveTo>
                    <a:pt x="10681" y="5752"/>
                  </a:moveTo>
                  <a:lnTo>
                    <a:pt x="10994" y="5791"/>
                  </a:lnTo>
                  <a:lnTo>
                    <a:pt x="11190" y="5869"/>
                  </a:lnTo>
                  <a:lnTo>
                    <a:pt x="11268" y="5908"/>
                  </a:lnTo>
                  <a:lnTo>
                    <a:pt x="11268" y="5986"/>
                  </a:lnTo>
                  <a:lnTo>
                    <a:pt x="11307" y="6026"/>
                  </a:lnTo>
                  <a:lnTo>
                    <a:pt x="11346" y="6065"/>
                  </a:lnTo>
                  <a:lnTo>
                    <a:pt x="11307" y="6104"/>
                  </a:lnTo>
                  <a:lnTo>
                    <a:pt x="9507" y="8686"/>
                  </a:lnTo>
                  <a:lnTo>
                    <a:pt x="7786" y="11111"/>
                  </a:lnTo>
                  <a:lnTo>
                    <a:pt x="6925" y="12324"/>
                  </a:lnTo>
                  <a:lnTo>
                    <a:pt x="6690" y="12676"/>
                  </a:lnTo>
                  <a:lnTo>
                    <a:pt x="6417" y="13068"/>
                  </a:lnTo>
                  <a:lnTo>
                    <a:pt x="6260" y="13224"/>
                  </a:lnTo>
                  <a:lnTo>
                    <a:pt x="6104" y="13341"/>
                  </a:lnTo>
                  <a:lnTo>
                    <a:pt x="5908" y="13420"/>
                  </a:lnTo>
                  <a:lnTo>
                    <a:pt x="5751" y="13420"/>
                  </a:lnTo>
                  <a:lnTo>
                    <a:pt x="5595" y="13380"/>
                  </a:lnTo>
                  <a:lnTo>
                    <a:pt x="4813" y="11542"/>
                  </a:lnTo>
                  <a:lnTo>
                    <a:pt x="4500" y="10720"/>
                  </a:lnTo>
                  <a:lnTo>
                    <a:pt x="4343" y="10329"/>
                  </a:lnTo>
                  <a:lnTo>
                    <a:pt x="4187" y="9938"/>
                  </a:lnTo>
                  <a:lnTo>
                    <a:pt x="4343" y="9820"/>
                  </a:lnTo>
                  <a:lnTo>
                    <a:pt x="5634" y="8881"/>
                  </a:lnTo>
                  <a:lnTo>
                    <a:pt x="6299" y="8412"/>
                  </a:lnTo>
                  <a:lnTo>
                    <a:pt x="6886" y="7903"/>
                  </a:lnTo>
                  <a:lnTo>
                    <a:pt x="7121" y="7669"/>
                  </a:lnTo>
                  <a:lnTo>
                    <a:pt x="7277" y="7434"/>
                  </a:lnTo>
                  <a:lnTo>
                    <a:pt x="7395" y="7160"/>
                  </a:lnTo>
                  <a:lnTo>
                    <a:pt x="7512" y="6925"/>
                  </a:lnTo>
                  <a:lnTo>
                    <a:pt x="7629" y="6338"/>
                  </a:lnTo>
                  <a:lnTo>
                    <a:pt x="7708" y="5752"/>
                  </a:lnTo>
                  <a:lnTo>
                    <a:pt x="9233" y="5791"/>
                  </a:lnTo>
                  <a:lnTo>
                    <a:pt x="9703" y="5791"/>
                  </a:lnTo>
                  <a:lnTo>
                    <a:pt x="10368" y="5752"/>
                  </a:lnTo>
                  <a:close/>
                  <a:moveTo>
                    <a:pt x="6730" y="1"/>
                  </a:moveTo>
                  <a:lnTo>
                    <a:pt x="6573" y="40"/>
                  </a:lnTo>
                  <a:lnTo>
                    <a:pt x="6456" y="157"/>
                  </a:lnTo>
                  <a:lnTo>
                    <a:pt x="4773" y="2622"/>
                  </a:lnTo>
                  <a:lnTo>
                    <a:pt x="3130" y="5165"/>
                  </a:lnTo>
                  <a:lnTo>
                    <a:pt x="1565" y="7708"/>
                  </a:lnTo>
                  <a:lnTo>
                    <a:pt x="40" y="10290"/>
                  </a:lnTo>
                  <a:lnTo>
                    <a:pt x="1" y="10407"/>
                  </a:lnTo>
                  <a:lnTo>
                    <a:pt x="40" y="10525"/>
                  </a:lnTo>
                  <a:lnTo>
                    <a:pt x="79" y="10720"/>
                  </a:lnTo>
                  <a:lnTo>
                    <a:pt x="118" y="10798"/>
                  </a:lnTo>
                  <a:lnTo>
                    <a:pt x="196" y="10838"/>
                  </a:lnTo>
                  <a:lnTo>
                    <a:pt x="3404" y="12911"/>
                  </a:lnTo>
                  <a:lnTo>
                    <a:pt x="5047" y="13928"/>
                  </a:lnTo>
                  <a:lnTo>
                    <a:pt x="5282" y="14085"/>
                  </a:lnTo>
                  <a:lnTo>
                    <a:pt x="5478" y="14163"/>
                  </a:lnTo>
                  <a:lnTo>
                    <a:pt x="5751" y="14241"/>
                  </a:lnTo>
                  <a:lnTo>
                    <a:pt x="5986" y="14280"/>
                  </a:lnTo>
                  <a:lnTo>
                    <a:pt x="6182" y="14241"/>
                  </a:lnTo>
                  <a:lnTo>
                    <a:pt x="6338" y="14163"/>
                  </a:lnTo>
                  <a:lnTo>
                    <a:pt x="6612" y="14006"/>
                  </a:lnTo>
                  <a:lnTo>
                    <a:pt x="6886" y="13772"/>
                  </a:lnTo>
                  <a:lnTo>
                    <a:pt x="7160" y="13459"/>
                  </a:lnTo>
                  <a:lnTo>
                    <a:pt x="7590" y="12833"/>
                  </a:lnTo>
                  <a:lnTo>
                    <a:pt x="7942" y="12246"/>
                  </a:lnTo>
                  <a:lnTo>
                    <a:pt x="10094" y="9194"/>
                  </a:lnTo>
                  <a:lnTo>
                    <a:pt x="11190" y="7669"/>
                  </a:lnTo>
                  <a:lnTo>
                    <a:pt x="12246" y="6143"/>
                  </a:lnTo>
                  <a:lnTo>
                    <a:pt x="12402" y="5908"/>
                  </a:lnTo>
                  <a:lnTo>
                    <a:pt x="12520" y="5634"/>
                  </a:lnTo>
                  <a:lnTo>
                    <a:pt x="12637" y="5360"/>
                  </a:lnTo>
                  <a:lnTo>
                    <a:pt x="12676" y="5087"/>
                  </a:lnTo>
                  <a:lnTo>
                    <a:pt x="12676" y="4813"/>
                  </a:lnTo>
                  <a:lnTo>
                    <a:pt x="12598" y="4539"/>
                  </a:lnTo>
                  <a:lnTo>
                    <a:pt x="12481" y="4304"/>
                  </a:lnTo>
                  <a:lnTo>
                    <a:pt x="12246" y="4069"/>
                  </a:lnTo>
                  <a:lnTo>
                    <a:pt x="11972" y="3874"/>
                  </a:lnTo>
                  <a:lnTo>
                    <a:pt x="11698" y="3717"/>
                  </a:lnTo>
                  <a:lnTo>
                    <a:pt x="11111" y="3404"/>
                  </a:lnTo>
                  <a:lnTo>
                    <a:pt x="10329" y="2935"/>
                  </a:lnTo>
                  <a:lnTo>
                    <a:pt x="9585" y="2426"/>
                  </a:lnTo>
                  <a:lnTo>
                    <a:pt x="8920" y="1918"/>
                  </a:lnTo>
                  <a:lnTo>
                    <a:pt x="8255" y="1331"/>
                  </a:lnTo>
                  <a:lnTo>
                    <a:pt x="7629" y="705"/>
                  </a:lnTo>
                  <a:lnTo>
                    <a:pt x="7003" y="79"/>
                  </a:lnTo>
                  <a:lnTo>
                    <a:pt x="6964" y="40"/>
                  </a:lnTo>
                  <a:lnTo>
                    <a:pt x="68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5" name="Google Shape;301;p40">
            <a:extLst>
              <a:ext uri="{FF2B5EF4-FFF2-40B4-BE49-F238E27FC236}">
                <a16:creationId xmlns:a16="http://schemas.microsoft.com/office/drawing/2014/main" id="{A3D35008-6EF7-3CB1-B627-021F54D0CA6E}"/>
              </a:ext>
            </a:extLst>
          </p:cNvPr>
          <p:cNvSpPr txBox="1">
            <a:spLocks/>
          </p:cNvSpPr>
          <p:nvPr/>
        </p:nvSpPr>
        <p:spPr>
          <a:xfrm>
            <a:off x="960000" y="1777604"/>
            <a:ext cx="5449200" cy="256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u-RU" kern="0" dirty="0">
              <a:latin typeface="Franklin Gothic Medium" panose="020B0603020102020204" pitchFamily="34" charset="0"/>
            </a:endParaRPr>
          </a:p>
        </p:txBody>
      </p:sp>
      <p:sp>
        <p:nvSpPr>
          <p:cNvPr id="10" name="Google Shape;301;p40">
            <a:extLst>
              <a:ext uri="{FF2B5EF4-FFF2-40B4-BE49-F238E27FC236}">
                <a16:creationId xmlns:a16="http://schemas.microsoft.com/office/drawing/2014/main" id="{AB3C3D74-F1BA-2C9C-7055-85F588EA7577}"/>
              </a:ext>
            </a:extLst>
          </p:cNvPr>
          <p:cNvSpPr txBox="1">
            <a:spLocks/>
          </p:cNvSpPr>
          <p:nvPr/>
        </p:nvSpPr>
        <p:spPr>
          <a:xfrm>
            <a:off x="894955" y="1074693"/>
            <a:ext cx="4472176" cy="256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u-RU" kern="0" dirty="0">
              <a:latin typeface="Franklin Gothic Medium" panose="020B0603020102020204" pitchFamily="34" charset="0"/>
            </a:endParaRPr>
          </a:p>
        </p:txBody>
      </p:sp>
      <p:sp>
        <p:nvSpPr>
          <p:cNvPr id="13" name="Google Shape;302;p40">
            <a:extLst>
              <a:ext uri="{FF2B5EF4-FFF2-40B4-BE49-F238E27FC236}">
                <a16:creationId xmlns:a16="http://schemas.microsoft.com/office/drawing/2014/main" id="{4874D40B-C595-53FB-B849-1A30E98CA62E}"/>
              </a:ext>
            </a:extLst>
          </p:cNvPr>
          <p:cNvSpPr txBox="1">
            <a:spLocks/>
          </p:cNvSpPr>
          <p:nvPr/>
        </p:nvSpPr>
        <p:spPr>
          <a:xfrm>
            <a:off x="1264856" y="571323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ru-RU" kern="0" dirty="0">
                <a:latin typeface="Franklin Gothic Heavy" panose="020B0903020102020204" pitchFamily="34" charset="0"/>
              </a:rPr>
              <a:t>Сравнение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9AB8C7-DF6F-E50B-B249-55205F5A6CA6}"/>
              </a:ext>
            </a:extLst>
          </p:cNvPr>
          <p:cNvSpPr txBox="1"/>
          <p:nvPr/>
        </p:nvSpPr>
        <p:spPr>
          <a:xfrm>
            <a:off x="1218019" y="1529730"/>
            <a:ext cx="4284028" cy="3524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dirty="0">
                <a:solidFill>
                  <a:schemeClr val="bg1"/>
                </a:solidFill>
                <a:latin typeface="Franklin Gothic Medium" panose="020B0603020102020204" pitchFamily="34" charset="0"/>
              </a:rPr>
              <a:t>Рассмотрим ситуацию, когда у деревьев по </a:t>
            </a:r>
            <a:r>
              <a:rPr lang="ru-RU" dirty="0">
                <a:latin typeface="Franklin Gothic Medium" panose="020B0603020102020204" pitchFamily="34" charset="0"/>
              </a:rPr>
              <a:t>одному центру</a:t>
            </a:r>
            <a:r>
              <a:rPr lang="ru-RU" dirty="0">
                <a:solidFill>
                  <a:schemeClr val="bg1"/>
                </a:solidFill>
                <a:latin typeface="Franklin Gothic Medium" panose="020B0603020102020204" pitchFamily="34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ru-RU" dirty="0">
                <a:solidFill>
                  <a:schemeClr val="bg1"/>
                </a:solidFill>
                <a:latin typeface="Franklin Gothic Medium" panose="020B0603020102020204" pitchFamily="34" charset="0"/>
              </a:rPr>
              <a:t>1) Конвертируем массивы </a:t>
            </a:r>
            <a:r>
              <a:rPr lang="ru-RU" dirty="0">
                <a:latin typeface="Franklin Gothic Medium" panose="020B0603020102020204" pitchFamily="34" charset="0"/>
              </a:rPr>
              <a:t>tree1</a:t>
            </a:r>
            <a:r>
              <a:rPr lang="ru-RU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и </a:t>
            </a:r>
            <a:r>
              <a:rPr lang="ru-RU" dirty="0">
                <a:latin typeface="Franklin Gothic Medium" panose="020B0603020102020204" pitchFamily="34" charset="0"/>
              </a:rPr>
              <a:t>tree2</a:t>
            </a:r>
            <a:r>
              <a:rPr lang="ru-RU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в списки смежности.</a:t>
            </a:r>
          </a:p>
          <a:p>
            <a:pPr>
              <a:spcAft>
                <a:spcPts val="600"/>
              </a:spcAft>
            </a:pPr>
            <a:r>
              <a:rPr lang="ru-RU" dirty="0">
                <a:solidFill>
                  <a:schemeClr val="bg1"/>
                </a:solidFill>
                <a:latin typeface="Franklin Gothic Medium" panose="020B0603020102020204" pitchFamily="34" charset="0"/>
              </a:rPr>
              <a:t>2) Далее ищем центры деревьев.</a:t>
            </a:r>
          </a:p>
          <a:p>
            <a:pPr>
              <a:spcAft>
                <a:spcPts val="600"/>
              </a:spcAft>
            </a:pPr>
            <a:r>
              <a:rPr lang="ru-RU" dirty="0">
                <a:solidFill>
                  <a:schemeClr val="bg1"/>
                </a:solidFill>
                <a:latin typeface="Franklin Gothic Medium" panose="020B0603020102020204" pitchFamily="34" charset="0"/>
              </a:rPr>
              <a:t>3) Создаем массивы </a:t>
            </a:r>
            <a:r>
              <a:rPr lang="ru-RU" dirty="0" err="1">
                <a:latin typeface="Franklin Gothic Medium" panose="020B0603020102020204" pitchFamily="34" charset="0"/>
              </a:rPr>
              <a:t>visit</a:t>
            </a:r>
            <a:r>
              <a:rPr lang="ru-RU" dirty="0">
                <a:solidFill>
                  <a:schemeClr val="bg1"/>
                </a:solidFill>
                <a:latin typeface="Franklin Gothic Medium" panose="020B0603020102020204" pitchFamily="34" charset="0"/>
              </a:rPr>
              <a:t>, что будут отслеживать посещение вершин.</a:t>
            </a:r>
          </a:p>
          <a:p>
            <a:pPr>
              <a:spcAft>
                <a:spcPts val="600"/>
              </a:spcAft>
            </a:pPr>
            <a:r>
              <a:rPr lang="ru-RU" dirty="0">
                <a:solidFill>
                  <a:schemeClr val="bg1"/>
                </a:solidFill>
                <a:latin typeface="Franklin Gothic Medium" panose="020B0603020102020204" pitchFamily="34" charset="0"/>
              </a:rPr>
              <a:t>4) Кодируем деревья в уникальные строки.</a:t>
            </a:r>
          </a:p>
          <a:p>
            <a:pPr>
              <a:spcAft>
                <a:spcPts val="600"/>
              </a:spcAft>
            </a:pPr>
            <a:r>
              <a:rPr lang="ru-RU" dirty="0">
                <a:solidFill>
                  <a:schemeClr val="bg1"/>
                </a:solidFill>
                <a:latin typeface="Franklin Gothic Medium" panose="020B0603020102020204" pitchFamily="34" charset="0"/>
              </a:rPr>
              <a:t>5) Сравниваем строки. Если они идентичны, значит деревья изоморфны.</a:t>
            </a:r>
          </a:p>
        </p:txBody>
      </p:sp>
      <p:sp>
        <p:nvSpPr>
          <p:cNvPr id="1021" name="Google Shape;1021;p65"/>
          <p:cNvSpPr/>
          <p:nvPr/>
        </p:nvSpPr>
        <p:spPr>
          <a:xfrm>
            <a:off x="254731" y="4725375"/>
            <a:ext cx="705269" cy="780903"/>
          </a:xfrm>
          <a:custGeom>
            <a:avLst/>
            <a:gdLst/>
            <a:ahLst/>
            <a:cxnLst/>
            <a:rect l="l" t="t" r="r" b="b"/>
            <a:pathLst>
              <a:path w="20059" h="19666" extrusionOk="0">
                <a:moveTo>
                  <a:pt x="9265" y="1"/>
                </a:moveTo>
                <a:lnTo>
                  <a:pt x="9177" y="88"/>
                </a:lnTo>
                <a:lnTo>
                  <a:pt x="9090" y="132"/>
                </a:lnTo>
                <a:lnTo>
                  <a:pt x="9003" y="219"/>
                </a:lnTo>
                <a:lnTo>
                  <a:pt x="8566" y="1137"/>
                </a:lnTo>
                <a:lnTo>
                  <a:pt x="8172" y="2098"/>
                </a:lnTo>
                <a:lnTo>
                  <a:pt x="7779" y="3016"/>
                </a:lnTo>
                <a:lnTo>
                  <a:pt x="7473" y="3978"/>
                </a:lnTo>
                <a:lnTo>
                  <a:pt x="7167" y="4939"/>
                </a:lnTo>
                <a:lnTo>
                  <a:pt x="6905" y="5900"/>
                </a:lnTo>
                <a:lnTo>
                  <a:pt x="6687" y="6905"/>
                </a:lnTo>
                <a:lnTo>
                  <a:pt x="6468" y="7910"/>
                </a:lnTo>
                <a:lnTo>
                  <a:pt x="6468" y="7998"/>
                </a:lnTo>
                <a:lnTo>
                  <a:pt x="5725" y="8042"/>
                </a:lnTo>
                <a:lnTo>
                  <a:pt x="4939" y="8085"/>
                </a:lnTo>
                <a:lnTo>
                  <a:pt x="3365" y="8304"/>
                </a:lnTo>
                <a:lnTo>
                  <a:pt x="1836" y="8566"/>
                </a:lnTo>
                <a:lnTo>
                  <a:pt x="306" y="8916"/>
                </a:lnTo>
                <a:lnTo>
                  <a:pt x="175" y="9003"/>
                </a:lnTo>
                <a:lnTo>
                  <a:pt x="88" y="9090"/>
                </a:lnTo>
                <a:lnTo>
                  <a:pt x="1" y="9178"/>
                </a:lnTo>
                <a:lnTo>
                  <a:pt x="1" y="9309"/>
                </a:lnTo>
                <a:lnTo>
                  <a:pt x="1" y="9484"/>
                </a:lnTo>
                <a:lnTo>
                  <a:pt x="44" y="9615"/>
                </a:lnTo>
                <a:lnTo>
                  <a:pt x="132" y="9702"/>
                </a:lnTo>
                <a:lnTo>
                  <a:pt x="219" y="9789"/>
                </a:lnTo>
                <a:lnTo>
                  <a:pt x="1399" y="10532"/>
                </a:lnTo>
                <a:lnTo>
                  <a:pt x="2011" y="10838"/>
                </a:lnTo>
                <a:lnTo>
                  <a:pt x="2623" y="11144"/>
                </a:lnTo>
                <a:lnTo>
                  <a:pt x="3234" y="11363"/>
                </a:lnTo>
                <a:lnTo>
                  <a:pt x="3846" y="11581"/>
                </a:lnTo>
                <a:lnTo>
                  <a:pt x="4152" y="11712"/>
                </a:lnTo>
                <a:lnTo>
                  <a:pt x="4458" y="11843"/>
                </a:lnTo>
                <a:lnTo>
                  <a:pt x="4676" y="12018"/>
                </a:lnTo>
                <a:lnTo>
                  <a:pt x="4851" y="12237"/>
                </a:lnTo>
                <a:lnTo>
                  <a:pt x="4939" y="12368"/>
                </a:lnTo>
                <a:lnTo>
                  <a:pt x="5026" y="12543"/>
                </a:lnTo>
                <a:lnTo>
                  <a:pt x="5070" y="12936"/>
                </a:lnTo>
                <a:lnTo>
                  <a:pt x="5070" y="13329"/>
                </a:lnTo>
                <a:lnTo>
                  <a:pt x="5026" y="13810"/>
                </a:lnTo>
                <a:lnTo>
                  <a:pt x="4895" y="14684"/>
                </a:lnTo>
                <a:lnTo>
                  <a:pt x="4764" y="15470"/>
                </a:lnTo>
                <a:lnTo>
                  <a:pt x="4414" y="19185"/>
                </a:lnTo>
                <a:lnTo>
                  <a:pt x="4414" y="19360"/>
                </a:lnTo>
                <a:lnTo>
                  <a:pt x="4502" y="19491"/>
                </a:lnTo>
                <a:lnTo>
                  <a:pt x="4589" y="19578"/>
                </a:lnTo>
                <a:lnTo>
                  <a:pt x="4720" y="19622"/>
                </a:lnTo>
                <a:lnTo>
                  <a:pt x="4851" y="19665"/>
                </a:lnTo>
                <a:lnTo>
                  <a:pt x="5026" y="19665"/>
                </a:lnTo>
                <a:lnTo>
                  <a:pt x="5157" y="19622"/>
                </a:lnTo>
                <a:lnTo>
                  <a:pt x="5288" y="19534"/>
                </a:lnTo>
                <a:lnTo>
                  <a:pt x="9352" y="15339"/>
                </a:lnTo>
                <a:lnTo>
                  <a:pt x="9352" y="15296"/>
                </a:lnTo>
                <a:lnTo>
                  <a:pt x="10051" y="15776"/>
                </a:lnTo>
                <a:lnTo>
                  <a:pt x="10751" y="16213"/>
                </a:lnTo>
                <a:lnTo>
                  <a:pt x="12236" y="17087"/>
                </a:lnTo>
                <a:lnTo>
                  <a:pt x="13722" y="17830"/>
                </a:lnTo>
                <a:lnTo>
                  <a:pt x="15252" y="18573"/>
                </a:lnTo>
                <a:lnTo>
                  <a:pt x="15383" y="18573"/>
                </a:lnTo>
                <a:lnTo>
                  <a:pt x="15514" y="18617"/>
                </a:lnTo>
                <a:lnTo>
                  <a:pt x="15645" y="18573"/>
                </a:lnTo>
                <a:lnTo>
                  <a:pt x="15732" y="18529"/>
                </a:lnTo>
                <a:lnTo>
                  <a:pt x="15863" y="18486"/>
                </a:lnTo>
                <a:lnTo>
                  <a:pt x="15907" y="18398"/>
                </a:lnTo>
                <a:lnTo>
                  <a:pt x="15951" y="18267"/>
                </a:lnTo>
                <a:lnTo>
                  <a:pt x="15951" y="18136"/>
                </a:lnTo>
                <a:lnTo>
                  <a:pt x="15863" y="17393"/>
                </a:lnTo>
                <a:lnTo>
                  <a:pt x="15732" y="16650"/>
                </a:lnTo>
                <a:lnTo>
                  <a:pt x="15558" y="15951"/>
                </a:lnTo>
                <a:lnTo>
                  <a:pt x="15339" y="15252"/>
                </a:lnTo>
                <a:lnTo>
                  <a:pt x="15164" y="14771"/>
                </a:lnTo>
                <a:lnTo>
                  <a:pt x="14946" y="14291"/>
                </a:lnTo>
                <a:lnTo>
                  <a:pt x="14552" y="13504"/>
                </a:lnTo>
                <a:lnTo>
                  <a:pt x="14421" y="13111"/>
                </a:lnTo>
                <a:lnTo>
                  <a:pt x="14378" y="12674"/>
                </a:lnTo>
                <a:lnTo>
                  <a:pt x="14378" y="12193"/>
                </a:lnTo>
                <a:lnTo>
                  <a:pt x="14465" y="11669"/>
                </a:lnTo>
                <a:lnTo>
                  <a:pt x="14596" y="11188"/>
                </a:lnTo>
                <a:lnTo>
                  <a:pt x="14815" y="10751"/>
                </a:lnTo>
                <a:lnTo>
                  <a:pt x="15077" y="10314"/>
                </a:lnTo>
                <a:lnTo>
                  <a:pt x="15339" y="9877"/>
                </a:lnTo>
                <a:lnTo>
                  <a:pt x="15645" y="9484"/>
                </a:lnTo>
                <a:lnTo>
                  <a:pt x="15995" y="9047"/>
                </a:lnTo>
                <a:lnTo>
                  <a:pt x="16781" y="8260"/>
                </a:lnTo>
                <a:lnTo>
                  <a:pt x="17568" y="7473"/>
                </a:lnTo>
                <a:lnTo>
                  <a:pt x="18398" y="6731"/>
                </a:lnTo>
                <a:lnTo>
                  <a:pt x="19185" y="6031"/>
                </a:lnTo>
                <a:lnTo>
                  <a:pt x="19884" y="5332"/>
                </a:lnTo>
                <a:lnTo>
                  <a:pt x="20015" y="5201"/>
                </a:lnTo>
                <a:lnTo>
                  <a:pt x="20059" y="5026"/>
                </a:lnTo>
                <a:lnTo>
                  <a:pt x="20015" y="4895"/>
                </a:lnTo>
                <a:lnTo>
                  <a:pt x="19971" y="4764"/>
                </a:lnTo>
                <a:lnTo>
                  <a:pt x="19840" y="4633"/>
                </a:lnTo>
                <a:lnTo>
                  <a:pt x="19709" y="4546"/>
                </a:lnTo>
                <a:lnTo>
                  <a:pt x="19578" y="4502"/>
                </a:lnTo>
                <a:lnTo>
                  <a:pt x="19403" y="4502"/>
                </a:lnTo>
                <a:lnTo>
                  <a:pt x="11974" y="6381"/>
                </a:lnTo>
                <a:lnTo>
                  <a:pt x="11581" y="4808"/>
                </a:lnTo>
                <a:lnTo>
                  <a:pt x="11056" y="3235"/>
                </a:lnTo>
                <a:lnTo>
                  <a:pt x="10488" y="1705"/>
                </a:lnTo>
                <a:lnTo>
                  <a:pt x="9789" y="219"/>
                </a:lnTo>
                <a:lnTo>
                  <a:pt x="9746" y="132"/>
                </a:lnTo>
                <a:lnTo>
                  <a:pt x="9614" y="45"/>
                </a:lnTo>
                <a:lnTo>
                  <a:pt x="9527" y="1"/>
                </a:ln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B0645D-BB4D-A188-F4E2-B633DE709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032" y="1157698"/>
            <a:ext cx="6087325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97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5" name="Google Shape;1015;p65"/>
          <p:cNvGrpSpPr/>
          <p:nvPr/>
        </p:nvGrpSpPr>
        <p:grpSpPr>
          <a:xfrm>
            <a:off x="10416934" y="1186618"/>
            <a:ext cx="581637" cy="572303"/>
            <a:chOff x="8361925" y="1545750"/>
            <a:chExt cx="436228" cy="429227"/>
          </a:xfrm>
        </p:grpSpPr>
        <p:sp>
          <p:nvSpPr>
            <p:cNvPr id="1016" name="Google Shape;1016;p65"/>
            <p:cNvSpPr/>
            <p:nvPr/>
          </p:nvSpPr>
          <p:spPr>
            <a:xfrm>
              <a:off x="8392282" y="1565837"/>
              <a:ext cx="372300" cy="372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017" name="Google Shape;1017;p65"/>
            <p:cNvGrpSpPr/>
            <p:nvPr/>
          </p:nvGrpSpPr>
          <p:grpSpPr>
            <a:xfrm>
              <a:off x="8361925" y="1545750"/>
              <a:ext cx="436228" cy="429227"/>
              <a:chOff x="1943175" y="1134600"/>
              <a:chExt cx="436228" cy="429227"/>
            </a:xfrm>
          </p:grpSpPr>
          <p:sp>
            <p:nvSpPr>
              <p:cNvPr id="1018" name="Google Shape;1018;p65"/>
              <p:cNvSpPr/>
              <p:nvPr/>
            </p:nvSpPr>
            <p:spPr>
              <a:xfrm>
                <a:off x="1943175" y="1134600"/>
                <a:ext cx="436228" cy="429227"/>
              </a:xfrm>
              <a:custGeom>
                <a:avLst/>
                <a:gdLst/>
                <a:ahLst/>
                <a:cxnLst/>
                <a:rect l="l" t="t" r="r" b="b"/>
                <a:pathLst>
                  <a:path w="9782" h="9625" extrusionOk="0">
                    <a:moveTo>
                      <a:pt x="4970" y="861"/>
                    </a:moveTo>
                    <a:lnTo>
                      <a:pt x="5322" y="900"/>
                    </a:lnTo>
                    <a:lnTo>
                      <a:pt x="5674" y="978"/>
                    </a:lnTo>
                    <a:lnTo>
                      <a:pt x="6026" y="1056"/>
                    </a:lnTo>
                    <a:lnTo>
                      <a:pt x="6378" y="1174"/>
                    </a:lnTo>
                    <a:lnTo>
                      <a:pt x="6730" y="1330"/>
                    </a:lnTo>
                    <a:lnTo>
                      <a:pt x="7043" y="1487"/>
                    </a:lnTo>
                    <a:lnTo>
                      <a:pt x="7356" y="1682"/>
                    </a:lnTo>
                    <a:lnTo>
                      <a:pt x="7669" y="1956"/>
                    </a:lnTo>
                    <a:lnTo>
                      <a:pt x="7982" y="2269"/>
                    </a:lnTo>
                    <a:lnTo>
                      <a:pt x="8256" y="2582"/>
                    </a:lnTo>
                    <a:lnTo>
                      <a:pt x="8451" y="2934"/>
                    </a:lnTo>
                    <a:lnTo>
                      <a:pt x="8647" y="3325"/>
                    </a:lnTo>
                    <a:lnTo>
                      <a:pt x="8804" y="3717"/>
                    </a:lnTo>
                    <a:lnTo>
                      <a:pt x="8882" y="4108"/>
                    </a:lnTo>
                    <a:lnTo>
                      <a:pt x="8882" y="4538"/>
                    </a:lnTo>
                    <a:lnTo>
                      <a:pt x="8843" y="4969"/>
                    </a:lnTo>
                    <a:lnTo>
                      <a:pt x="8725" y="5360"/>
                    </a:lnTo>
                    <a:lnTo>
                      <a:pt x="8608" y="5751"/>
                    </a:lnTo>
                    <a:lnTo>
                      <a:pt x="8412" y="6142"/>
                    </a:lnTo>
                    <a:lnTo>
                      <a:pt x="8178" y="6494"/>
                    </a:lnTo>
                    <a:lnTo>
                      <a:pt x="7943" y="6846"/>
                    </a:lnTo>
                    <a:lnTo>
                      <a:pt x="7669" y="7159"/>
                    </a:lnTo>
                    <a:lnTo>
                      <a:pt x="7356" y="7433"/>
                    </a:lnTo>
                    <a:lnTo>
                      <a:pt x="7004" y="7746"/>
                    </a:lnTo>
                    <a:lnTo>
                      <a:pt x="6613" y="8020"/>
                    </a:lnTo>
                    <a:lnTo>
                      <a:pt x="6221" y="8294"/>
                    </a:lnTo>
                    <a:lnTo>
                      <a:pt x="5752" y="8490"/>
                    </a:lnTo>
                    <a:lnTo>
                      <a:pt x="5322" y="8607"/>
                    </a:lnTo>
                    <a:lnTo>
                      <a:pt x="4852" y="8685"/>
                    </a:lnTo>
                    <a:lnTo>
                      <a:pt x="4383" y="8685"/>
                    </a:lnTo>
                    <a:lnTo>
                      <a:pt x="3913" y="8607"/>
                    </a:lnTo>
                    <a:lnTo>
                      <a:pt x="3483" y="8450"/>
                    </a:lnTo>
                    <a:lnTo>
                      <a:pt x="3092" y="8255"/>
                    </a:lnTo>
                    <a:lnTo>
                      <a:pt x="2740" y="7981"/>
                    </a:lnTo>
                    <a:lnTo>
                      <a:pt x="2387" y="7707"/>
                    </a:lnTo>
                    <a:lnTo>
                      <a:pt x="2074" y="7394"/>
                    </a:lnTo>
                    <a:lnTo>
                      <a:pt x="1801" y="7042"/>
                    </a:lnTo>
                    <a:lnTo>
                      <a:pt x="1527" y="6690"/>
                    </a:lnTo>
                    <a:lnTo>
                      <a:pt x="1331" y="6299"/>
                    </a:lnTo>
                    <a:lnTo>
                      <a:pt x="1175" y="5907"/>
                    </a:lnTo>
                    <a:lnTo>
                      <a:pt x="1057" y="5477"/>
                    </a:lnTo>
                    <a:lnTo>
                      <a:pt x="979" y="5086"/>
                    </a:lnTo>
                    <a:lnTo>
                      <a:pt x="940" y="4656"/>
                    </a:lnTo>
                    <a:lnTo>
                      <a:pt x="940" y="4225"/>
                    </a:lnTo>
                    <a:lnTo>
                      <a:pt x="1018" y="3795"/>
                    </a:lnTo>
                    <a:lnTo>
                      <a:pt x="1136" y="3404"/>
                    </a:lnTo>
                    <a:lnTo>
                      <a:pt x="1292" y="2973"/>
                    </a:lnTo>
                    <a:lnTo>
                      <a:pt x="1527" y="2543"/>
                    </a:lnTo>
                    <a:lnTo>
                      <a:pt x="1840" y="2152"/>
                    </a:lnTo>
                    <a:lnTo>
                      <a:pt x="2387" y="1721"/>
                    </a:lnTo>
                    <a:lnTo>
                      <a:pt x="2974" y="1369"/>
                    </a:lnTo>
                    <a:lnTo>
                      <a:pt x="3639" y="1056"/>
                    </a:lnTo>
                    <a:lnTo>
                      <a:pt x="4109" y="939"/>
                    </a:lnTo>
                    <a:lnTo>
                      <a:pt x="4578" y="900"/>
                    </a:lnTo>
                    <a:lnTo>
                      <a:pt x="4970" y="861"/>
                    </a:lnTo>
                    <a:close/>
                    <a:moveTo>
                      <a:pt x="4109" y="0"/>
                    </a:moveTo>
                    <a:lnTo>
                      <a:pt x="3718" y="78"/>
                    </a:lnTo>
                    <a:lnTo>
                      <a:pt x="3405" y="156"/>
                    </a:lnTo>
                    <a:lnTo>
                      <a:pt x="3053" y="235"/>
                    </a:lnTo>
                    <a:lnTo>
                      <a:pt x="2740" y="391"/>
                    </a:lnTo>
                    <a:lnTo>
                      <a:pt x="2427" y="548"/>
                    </a:lnTo>
                    <a:lnTo>
                      <a:pt x="2153" y="743"/>
                    </a:lnTo>
                    <a:lnTo>
                      <a:pt x="1683" y="1056"/>
                    </a:lnTo>
                    <a:lnTo>
                      <a:pt x="1292" y="1369"/>
                    </a:lnTo>
                    <a:lnTo>
                      <a:pt x="1018" y="1682"/>
                    </a:lnTo>
                    <a:lnTo>
                      <a:pt x="783" y="1995"/>
                    </a:lnTo>
                    <a:lnTo>
                      <a:pt x="588" y="2308"/>
                    </a:lnTo>
                    <a:lnTo>
                      <a:pt x="392" y="2660"/>
                    </a:lnTo>
                    <a:lnTo>
                      <a:pt x="236" y="3052"/>
                    </a:lnTo>
                    <a:lnTo>
                      <a:pt x="118" y="3443"/>
                    </a:lnTo>
                    <a:lnTo>
                      <a:pt x="40" y="3834"/>
                    </a:lnTo>
                    <a:lnTo>
                      <a:pt x="1" y="4225"/>
                    </a:lnTo>
                    <a:lnTo>
                      <a:pt x="1" y="4656"/>
                    </a:lnTo>
                    <a:lnTo>
                      <a:pt x="1" y="5086"/>
                    </a:lnTo>
                    <a:lnTo>
                      <a:pt x="79" y="5516"/>
                    </a:lnTo>
                    <a:lnTo>
                      <a:pt x="197" y="5947"/>
                    </a:lnTo>
                    <a:lnTo>
                      <a:pt x="314" y="6377"/>
                    </a:lnTo>
                    <a:lnTo>
                      <a:pt x="510" y="6768"/>
                    </a:lnTo>
                    <a:lnTo>
                      <a:pt x="705" y="7159"/>
                    </a:lnTo>
                    <a:lnTo>
                      <a:pt x="979" y="7551"/>
                    </a:lnTo>
                    <a:lnTo>
                      <a:pt x="1253" y="7903"/>
                    </a:lnTo>
                    <a:lnTo>
                      <a:pt x="1527" y="8216"/>
                    </a:lnTo>
                    <a:lnTo>
                      <a:pt x="1840" y="8529"/>
                    </a:lnTo>
                    <a:lnTo>
                      <a:pt x="2192" y="8803"/>
                    </a:lnTo>
                    <a:lnTo>
                      <a:pt x="2583" y="9037"/>
                    </a:lnTo>
                    <a:lnTo>
                      <a:pt x="2935" y="9233"/>
                    </a:lnTo>
                    <a:lnTo>
                      <a:pt x="3366" y="9389"/>
                    </a:lnTo>
                    <a:lnTo>
                      <a:pt x="3757" y="9546"/>
                    </a:lnTo>
                    <a:lnTo>
                      <a:pt x="4226" y="9624"/>
                    </a:lnTo>
                    <a:lnTo>
                      <a:pt x="5087" y="9624"/>
                    </a:lnTo>
                    <a:lnTo>
                      <a:pt x="5517" y="9546"/>
                    </a:lnTo>
                    <a:lnTo>
                      <a:pt x="5948" y="9428"/>
                    </a:lnTo>
                    <a:lnTo>
                      <a:pt x="6339" y="9272"/>
                    </a:lnTo>
                    <a:lnTo>
                      <a:pt x="6730" y="9076"/>
                    </a:lnTo>
                    <a:lnTo>
                      <a:pt x="7121" y="8842"/>
                    </a:lnTo>
                    <a:lnTo>
                      <a:pt x="7512" y="8568"/>
                    </a:lnTo>
                    <a:lnTo>
                      <a:pt x="7865" y="8294"/>
                    </a:lnTo>
                    <a:lnTo>
                      <a:pt x="8178" y="7981"/>
                    </a:lnTo>
                    <a:lnTo>
                      <a:pt x="8491" y="7668"/>
                    </a:lnTo>
                    <a:lnTo>
                      <a:pt x="8764" y="7316"/>
                    </a:lnTo>
                    <a:lnTo>
                      <a:pt x="9038" y="6925"/>
                    </a:lnTo>
                    <a:lnTo>
                      <a:pt x="9234" y="6573"/>
                    </a:lnTo>
                    <a:lnTo>
                      <a:pt x="9429" y="6181"/>
                    </a:lnTo>
                    <a:lnTo>
                      <a:pt x="9586" y="5790"/>
                    </a:lnTo>
                    <a:lnTo>
                      <a:pt x="9664" y="5399"/>
                    </a:lnTo>
                    <a:lnTo>
                      <a:pt x="9742" y="5008"/>
                    </a:lnTo>
                    <a:lnTo>
                      <a:pt x="9782" y="4616"/>
                    </a:lnTo>
                    <a:lnTo>
                      <a:pt x="9782" y="4225"/>
                    </a:lnTo>
                    <a:lnTo>
                      <a:pt x="9742" y="3834"/>
                    </a:lnTo>
                    <a:lnTo>
                      <a:pt x="9625" y="3482"/>
                    </a:lnTo>
                    <a:lnTo>
                      <a:pt x="9547" y="3091"/>
                    </a:lnTo>
                    <a:lnTo>
                      <a:pt x="9390" y="2739"/>
                    </a:lnTo>
                    <a:lnTo>
                      <a:pt x="9195" y="2426"/>
                    </a:lnTo>
                    <a:lnTo>
                      <a:pt x="8999" y="2073"/>
                    </a:lnTo>
                    <a:lnTo>
                      <a:pt x="8764" y="1761"/>
                    </a:lnTo>
                    <a:lnTo>
                      <a:pt x="8491" y="1487"/>
                    </a:lnTo>
                    <a:lnTo>
                      <a:pt x="8178" y="1213"/>
                    </a:lnTo>
                    <a:lnTo>
                      <a:pt x="7865" y="978"/>
                    </a:lnTo>
                    <a:lnTo>
                      <a:pt x="7512" y="743"/>
                    </a:lnTo>
                    <a:lnTo>
                      <a:pt x="7239" y="587"/>
                    </a:lnTo>
                    <a:lnTo>
                      <a:pt x="6926" y="430"/>
                    </a:lnTo>
                    <a:lnTo>
                      <a:pt x="6300" y="196"/>
                    </a:lnTo>
                    <a:lnTo>
                      <a:pt x="5556" y="39"/>
                    </a:lnTo>
                    <a:lnTo>
                      <a:pt x="48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19" name="Google Shape;1019;p65"/>
              <p:cNvSpPr/>
              <p:nvPr/>
            </p:nvSpPr>
            <p:spPr>
              <a:xfrm>
                <a:off x="2115935" y="1204346"/>
                <a:ext cx="160542" cy="254771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713" extrusionOk="0">
                    <a:moveTo>
                      <a:pt x="822" y="1"/>
                    </a:moveTo>
                    <a:lnTo>
                      <a:pt x="665" y="79"/>
                    </a:lnTo>
                    <a:lnTo>
                      <a:pt x="470" y="157"/>
                    </a:lnTo>
                    <a:lnTo>
                      <a:pt x="352" y="314"/>
                    </a:lnTo>
                    <a:lnTo>
                      <a:pt x="196" y="470"/>
                    </a:lnTo>
                    <a:lnTo>
                      <a:pt x="117" y="627"/>
                    </a:lnTo>
                    <a:lnTo>
                      <a:pt x="39" y="822"/>
                    </a:lnTo>
                    <a:lnTo>
                      <a:pt x="0" y="1018"/>
                    </a:lnTo>
                    <a:lnTo>
                      <a:pt x="0" y="1253"/>
                    </a:lnTo>
                    <a:lnTo>
                      <a:pt x="39" y="1448"/>
                    </a:lnTo>
                    <a:lnTo>
                      <a:pt x="117" y="1644"/>
                    </a:lnTo>
                    <a:lnTo>
                      <a:pt x="196" y="1840"/>
                    </a:lnTo>
                    <a:lnTo>
                      <a:pt x="313" y="1996"/>
                    </a:lnTo>
                    <a:lnTo>
                      <a:pt x="587" y="2348"/>
                    </a:lnTo>
                    <a:lnTo>
                      <a:pt x="704" y="2387"/>
                    </a:lnTo>
                    <a:lnTo>
                      <a:pt x="783" y="2466"/>
                    </a:lnTo>
                    <a:lnTo>
                      <a:pt x="978" y="2466"/>
                    </a:lnTo>
                    <a:lnTo>
                      <a:pt x="1174" y="2426"/>
                    </a:lnTo>
                    <a:lnTo>
                      <a:pt x="1330" y="2309"/>
                    </a:lnTo>
                    <a:lnTo>
                      <a:pt x="1409" y="2153"/>
                    </a:lnTo>
                    <a:lnTo>
                      <a:pt x="1487" y="1996"/>
                    </a:lnTo>
                    <a:lnTo>
                      <a:pt x="1448" y="1801"/>
                    </a:lnTo>
                    <a:lnTo>
                      <a:pt x="1409" y="1683"/>
                    </a:lnTo>
                    <a:lnTo>
                      <a:pt x="1330" y="1605"/>
                    </a:lnTo>
                    <a:lnTo>
                      <a:pt x="1252" y="1527"/>
                    </a:lnTo>
                    <a:lnTo>
                      <a:pt x="1721" y="1722"/>
                    </a:lnTo>
                    <a:lnTo>
                      <a:pt x="2152" y="1918"/>
                    </a:lnTo>
                    <a:lnTo>
                      <a:pt x="2387" y="2035"/>
                    </a:lnTo>
                    <a:lnTo>
                      <a:pt x="2582" y="2153"/>
                    </a:lnTo>
                    <a:lnTo>
                      <a:pt x="2778" y="2348"/>
                    </a:lnTo>
                    <a:lnTo>
                      <a:pt x="2934" y="2583"/>
                    </a:lnTo>
                    <a:lnTo>
                      <a:pt x="3013" y="2779"/>
                    </a:lnTo>
                    <a:lnTo>
                      <a:pt x="3091" y="2935"/>
                    </a:lnTo>
                    <a:lnTo>
                      <a:pt x="3130" y="3326"/>
                    </a:lnTo>
                    <a:lnTo>
                      <a:pt x="3130" y="3678"/>
                    </a:lnTo>
                    <a:lnTo>
                      <a:pt x="3052" y="4070"/>
                    </a:lnTo>
                    <a:lnTo>
                      <a:pt x="2895" y="4422"/>
                    </a:lnTo>
                    <a:lnTo>
                      <a:pt x="2700" y="4735"/>
                    </a:lnTo>
                    <a:lnTo>
                      <a:pt x="2465" y="5048"/>
                    </a:lnTo>
                    <a:lnTo>
                      <a:pt x="2191" y="5322"/>
                    </a:lnTo>
                    <a:lnTo>
                      <a:pt x="2152" y="5400"/>
                    </a:lnTo>
                    <a:lnTo>
                      <a:pt x="2152" y="5478"/>
                    </a:lnTo>
                    <a:lnTo>
                      <a:pt x="2152" y="5556"/>
                    </a:lnTo>
                    <a:lnTo>
                      <a:pt x="2191" y="5634"/>
                    </a:lnTo>
                    <a:lnTo>
                      <a:pt x="2269" y="5674"/>
                    </a:lnTo>
                    <a:lnTo>
                      <a:pt x="2347" y="5713"/>
                    </a:lnTo>
                    <a:lnTo>
                      <a:pt x="2426" y="5674"/>
                    </a:lnTo>
                    <a:lnTo>
                      <a:pt x="2543" y="5634"/>
                    </a:lnTo>
                    <a:lnTo>
                      <a:pt x="2817" y="5361"/>
                    </a:lnTo>
                    <a:lnTo>
                      <a:pt x="3091" y="5009"/>
                    </a:lnTo>
                    <a:lnTo>
                      <a:pt x="3326" y="4656"/>
                    </a:lnTo>
                    <a:lnTo>
                      <a:pt x="3482" y="4265"/>
                    </a:lnTo>
                    <a:lnTo>
                      <a:pt x="3599" y="3874"/>
                    </a:lnTo>
                    <a:lnTo>
                      <a:pt x="3599" y="3444"/>
                    </a:lnTo>
                    <a:lnTo>
                      <a:pt x="3560" y="3013"/>
                    </a:lnTo>
                    <a:lnTo>
                      <a:pt x="3443" y="2622"/>
                    </a:lnTo>
                    <a:lnTo>
                      <a:pt x="3286" y="2309"/>
                    </a:lnTo>
                    <a:lnTo>
                      <a:pt x="3052" y="2035"/>
                    </a:lnTo>
                    <a:lnTo>
                      <a:pt x="2778" y="1761"/>
                    </a:lnTo>
                    <a:lnTo>
                      <a:pt x="2465" y="1527"/>
                    </a:lnTo>
                    <a:lnTo>
                      <a:pt x="2113" y="1331"/>
                    </a:lnTo>
                    <a:lnTo>
                      <a:pt x="1761" y="1175"/>
                    </a:lnTo>
                    <a:lnTo>
                      <a:pt x="1369" y="1096"/>
                    </a:lnTo>
                    <a:lnTo>
                      <a:pt x="1017" y="1096"/>
                    </a:lnTo>
                    <a:lnTo>
                      <a:pt x="1017" y="1057"/>
                    </a:lnTo>
                    <a:lnTo>
                      <a:pt x="1096" y="940"/>
                    </a:lnTo>
                    <a:lnTo>
                      <a:pt x="1174" y="822"/>
                    </a:lnTo>
                    <a:lnTo>
                      <a:pt x="1369" y="627"/>
                    </a:lnTo>
                    <a:lnTo>
                      <a:pt x="1448" y="470"/>
                    </a:lnTo>
                    <a:lnTo>
                      <a:pt x="1448" y="275"/>
                    </a:lnTo>
                    <a:lnTo>
                      <a:pt x="1369" y="157"/>
                    </a:lnTo>
                    <a:lnTo>
                      <a:pt x="1213" y="40"/>
                    </a:lnTo>
                    <a:lnTo>
                      <a:pt x="101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20" name="Google Shape;1020;p65"/>
              <p:cNvSpPr/>
              <p:nvPr/>
            </p:nvSpPr>
            <p:spPr>
              <a:xfrm>
                <a:off x="2014749" y="1270658"/>
                <a:ext cx="174500" cy="242552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5439" extrusionOk="0">
                    <a:moveTo>
                      <a:pt x="1017" y="1"/>
                    </a:moveTo>
                    <a:lnTo>
                      <a:pt x="782" y="40"/>
                    </a:lnTo>
                    <a:lnTo>
                      <a:pt x="587" y="79"/>
                    </a:lnTo>
                    <a:lnTo>
                      <a:pt x="430" y="196"/>
                    </a:lnTo>
                    <a:lnTo>
                      <a:pt x="274" y="353"/>
                    </a:lnTo>
                    <a:lnTo>
                      <a:pt x="196" y="509"/>
                    </a:lnTo>
                    <a:lnTo>
                      <a:pt x="117" y="705"/>
                    </a:lnTo>
                    <a:lnTo>
                      <a:pt x="39" y="900"/>
                    </a:lnTo>
                    <a:lnTo>
                      <a:pt x="0" y="1096"/>
                    </a:lnTo>
                    <a:lnTo>
                      <a:pt x="0" y="1565"/>
                    </a:lnTo>
                    <a:lnTo>
                      <a:pt x="39" y="2035"/>
                    </a:lnTo>
                    <a:lnTo>
                      <a:pt x="117" y="2426"/>
                    </a:lnTo>
                    <a:lnTo>
                      <a:pt x="235" y="2778"/>
                    </a:lnTo>
                    <a:lnTo>
                      <a:pt x="391" y="3091"/>
                    </a:lnTo>
                    <a:lnTo>
                      <a:pt x="626" y="3404"/>
                    </a:lnTo>
                    <a:lnTo>
                      <a:pt x="900" y="3678"/>
                    </a:lnTo>
                    <a:lnTo>
                      <a:pt x="1174" y="3952"/>
                    </a:lnTo>
                    <a:lnTo>
                      <a:pt x="1526" y="4187"/>
                    </a:lnTo>
                    <a:lnTo>
                      <a:pt x="1878" y="4343"/>
                    </a:lnTo>
                    <a:lnTo>
                      <a:pt x="2230" y="4500"/>
                    </a:lnTo>
                    <a:lnTo>
                      <a:pt x="2582" y="4578"/>
                    </a:lnTo>
                    <a:lnTo>
                      <a:pt x="2543" y="4656"/>
                    </a:lnTo>
                    <a:lnTo>
                      <a:pt x="2426" y="4734"/>
                    </a:lnTo>
                    <a:lnTo>
                      <a:pt x="2308" y="4852"/>
                    </a:lnTo>
                    <a:lnTo>
                      <a:pt x="2269" y="5008"/>
                    </a:lnTo>
                    <a:lnTo>
                      <a:pt x="2308" y="5126"/>
                    </a:lnTo>
                    <a:lnTo>
                      <a:pt x="2347" y="5282"/>
                    </a:lnTo>
                    <a:lnTo>
                      <a:pt x="2465" y="5360"/>
                    </a:lnTo>
                    <a:lnTo>
                      <a:pt x="2582" y="5439"/>
                    </a:lnTo>
                    <a:lnTo>
                      <a:pt x="2778" y="5399"/>
                    </a:lnTo>
                    <a:lnTo>
                      <a:pt x="2934" y="5360"/>
                    </a:lnTo>
                    <a:lnTo>
                      <a:pt x="3052" y="5243"/>
                    </a:lnTo>
                    <a:lnTo>
                      <a:pt x="3286" y="5008"/>
                    </a:lnTo>
                    <a:lnTo>
                      <a:pt x="3795" y="4382"/>
                    </a:lnTo>
                    <a:lnTo>
                      <a:pt x="3873" y="4265"/>
                    </a:lnTo>
                    <a:lnTo>
                      <a:pt x="3912" y="4069"/>
                    </a:lnTo>
                    <a:lnTo>
                      <a:pt x="3873" y="3913"/>
                    </a:lnTo>
                    <a:lnTo>
                      <a:pt x="3795" y="3874"/>
                    </a:lnTo>
                    <a:lnTo>
                      <a:pt x="3717" y="3795"/>
                    </a:lnTo>
                    <a:lnTo>
                      <a:pt x="3482" y="3678"/>
                    </a:lnTo>
                    <a:lnTo>
                      <a:pt x="3208" y="3522"/>
                    </a:lnTo>
                    <a:lnTo>
                      <a:pt x="3052" y="3482"/>
                    </a:lnTo>
                    <a:lnTo>
                      <a:pt x="2895" y="3443"/>
                    </a:lnTo>
                    <a:lnTo>
                      <a:pt x="2739" y="3443"/>
                    </a:lnTo>
                    <a:lnTo>
                      <a:pt x="2621" y="3482"/>
                    </a:lnTo>
                    <a:lnTo>
                      <a:pt x="2582" y="3522"/>
                    </a:lnTo>
                    <a:lnTo>
                      <a:pt x="2543" y="3561"/>
                    </a:lnTo>
                    <a:lnTo>
                      <a:pt x="2582" y="3756"/>
                    </a:lnTo>
                    <a:lnTo>
                      <a:pt x="2699" y="3913"/>
                    </a:lnTo>
                    <a:lnTo>
                      <a:pt x="2817" y="4069"/>
                    </a:lnTo>
                    <a:lnTo>
                      <a:pt x="2973" y="4187"/>
                    </a:lnTo>
                    <a:lnTo>
                      <a:pt x="2934" y="4226"/>
                    </a:lnTo>
                    <a:lnTo>
                      <a:pt x="2034" y="3795"/>
                    </a:lnTo>
                    <a:lnTo>
                      <a:pt x="1604" y="3561"/>
                    </a:lnTo>
                    <a:lnTo>
                      <a:pt x="1408" y="3404"/>
                    </a:lnTo>
                    <a:lnTo>
                      <a:pt x="1213" y="3209"/>
                    </a:lnTo>
                    <a:lnTo>
                      <a:pt x="1017" y="2935"/>
                    </a:lnTo>
                    <a:lnTo>
                      <a:pt x="822" y="2583"/>
                    </a:lnTo>
                    <a:lnTo>
                      <a:pt x="665" y="2191"/>
                    </a:lnTo>
                    <a:lnTo>
                      <a:pt x="587" y="1800"/>
                    </a:lnTo>
                    <a:lnTo>
                      <a:pt x="548" y="1370"/>
                    </a:lnTo>
                    <a:lnTo>
                      <a:pt x="587" y="1213"/>
                    </a:lnTo>
                    <a:lnTo>
                      <a:pt x="626" y="1018"/>
                    </a:lnTo>
                    <a:lnTo>
                      <a:pt x="743" y="861"/>
                    </a:lnTo>
                    <a:lnTo>
                      <a:pt x="861" y="705"/>
                    </a:lnTo>
                    <a:lnTo>
                      <a:pt x="1017" y="587"/>
                    </a:lnTo>
                    <a:lnTo>
                      <a:pt x="1213" y="509"/>
                    </a:lnTo>
                    <a:lnTo>
                      <a:pt x="1252" y="470"/>
                    </a:lnTo>
                    <a:lnTo>
                      <a:pt x="1291" y="392"/>
                    </a:lnTo>
                    <a:lnTo>
                      <a:pt x="1330" y="353"/>
                    </a:lnTo>
                    <a:lnTo>
                      <a:pt x="1291" y="274"/>
                    </a:lnTo>
                    <a:lnTo>
                      <a:pt x="1252" y="157"/>
                    </a:lnTo>
                    <a:lnTo>
                      <a:pt x="1213" y="79"/>
                    </a:lnTo>
                    <a:lnTo>
                      <a:pt x="1135" y="40"/>
                    </a:lnTo>
                    <a:lnTo>
                      <a:pt x="101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022" name="Google Shape;1022;p65"/>
          <p:cNvGrpSpPr/>
          <p:nvPr/>
        </p:nvGrpSpPr>
        <p:grpSpPr>
          <a:xfrm rot="-627680">
            <a:off x="10595363" y="3052408"/>
            <a:ext cx="1164124" cy="1140181"/>
            <a:chOff x="268045" y="273580"/>
            <a:chExt cx="1106276" cy="1083523"/>
          </a:xfrm>
        </p:grpSpPr>
        <p:sp>
          <p:nvSpPr>
            <p:cNvPr id="1023" name="Google Shape;1023;p65"/>
            <p:cNvSpPr/>
            <p:nvPr/>
          </p:nvSpPr>
          <p:spPr>
            <a:xfrm>
              <a:off x="472175" y="633300"/>
              <a:ext cx="649800" cy="3843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4" name="Google Shape;1024;p65"/>
            <p:cNvSpPr/>
            <p:nvPr/>
          </p:nvSpPr>
          <p:spPr>
            <a:xfrm rot="3294332">
              <a:off x="451601" y="398997"/>
              <a:ext cx="739164" cy="832689"/>
            </a:xfrm>
            <a:custGeom>
              <a:avLst/>
              <a:gdLst/>
              <a:ahLst/>
              <a:cxnLst/>
              <a:rect l="l" t="t" r="r" b="b"/>
              <a:pathLst>
                <a:path w="12677" h="14281" extrusionOk="0">
                  <a:moveTo>
                    <a:pt x="8216" y="2270"/>
                  </a:moveTo>
                  <a:lnTo>
                    <a:pt x="8725" y="2700"/>
                  </a:lnTo>
                  <a:lnTo>
                    <a:pt x="9273" y="3091"/>
                  </a:lnTo>
                  <a:lnTo>
                    <a:pt x="9820" y="3483"/>
                  </a:lnTo>
                  <a:lnTo>
                    <a:pt x="10368" y="3874"/>
                  </a:lnTo>
                  <a:lnTo>
                    <a:pt x="10955" y="4148"/>
                  </a:lnTo>
                  <a:lnTo>
                    <a:pt x="11229" y="4304"/>
                  </a:lnTo>
                  <a:lnTo>
                    <a:pt x="11502" y="4500"/>
                  </a:lnTo>
                  <a:lnTo>
                    <a:pt x="11659" y="4656"/>
                  </a:lnTo>
                  <a:lnTo>
                    <a:pt x="11776" y="4813"/>
                  </a:lnTo>
                  <a:lnTo>
                    <a:pt x="11855" y="5008"/>
                  </a:lnTo>
                  <a:lnTo>
                    <a:pt x="11855" y="5165"/>
                  </a:lnTo>
                  <a:lnTo>
                    <a:pt x="11815" y="5321"/>
                  </a:lnTo>
                  <a:lnTo>
                    <a:pt x="11737" y="5478"/>
                  </a:lnTo>
                  <a:lnTo>
                    <a:pt x="11542" y="5791"/>
                  </a:lnTo>
                  <a:lnTo>
                    <a:pt x="11502" y="5673"/>
                  </a:lnTo>
                  <a:lnTo>
                    <a:pt x="11424" y="5595"/>
                  </a:lnTo>
                  <a:lnTo>
                    <a:pt x="11346" y="5556"/>
                  </a:lnTo>
                  <a:lnTo>
                    <a:pt x="11229" y="5517"/>
                  </a:lnTo>
                  <a:lnTo>
                    <a:pt x="10955" y="5478"/>
                  </a:lnTo>
                  <a:lnTo>
                    <a:pt x="9233" y="5478"/>
                  </a:lnTo>
                  <a:lnTo>
                    <a:pt x="7747" y="5517"/>
                  </a:lnTo>
                  <a:lnTo>
                    <a:pt x="8216" y="2270"/>
                  </a:lnTo>
                  <a:close/>
                  <a:moveTo>
                    <a:pt x="6808" y="900"/>
                  </a:moveTo>
                  <a:lnTo>
                    <a:pt x="7316" y="1448"/>
                  </a:lnTo>
                  <a:lnTo>
                    <a:pt x="7864" y="1957"/>
                  </a:lnTo>
                  <a:lnTo>
                    <a:pt x="7395" y="4774"/>
                  </a:lnTo>
                  <a:lnTo>
                    <a:pt x="7277" y="5556"/>
                  </a:lnTo>
                  <a:lnTo>
                    <a:pt x="7160" y="5556"/>
                  </a:lnTo>
                  <a:lnTo>
                    <a:pt x="7121" y="5634"/>
                  </a:lnTo>
                  <a:lnTo>
                    <a:pt x="7160" y="5713"/>
                  </a:lnTo>
                  <a:lnTo>
                    <a:pt x="7199" y="5713"/>
                  </a:lnTo>
                  <a:lnTo>
                    <a:pt x="7238" y="5752"/>
                  </a:lnTo>
                  <a:lnTo>
                    <a:pt x="7121" y="6417"/>
                  </a:lnTo>
                  <a:lnTo>
                    <a:pt x="7003" y="6808"/>
                  </a:lnTo>
                  <a:lnTo>
                    <a:pt x="6886" y="7160"/>
                  </a:lnTo>
                  <a:lnTo>
                    <a:pt x="6651" y="7434"/>
                  </a:lnTo>
                  <a:lnTo>
                    <a:pt x="6338" y="7747"/>
                  </a:lnTo>
                  <a:lnTo>
                    <a:pt x="5086" y="8725"/>
                  </a:lnTo>
                  <a:lnTo>
                    <a:pt x="3795" y="9664"/>
                  </a:lnTo>
                  <a:lnTo>
                    <a:pt x="2817" y="10290"/>
                  </a:lnTo>
                  <a:lnTo>
                    <a:pt x="2309" y="10603"/>
                  </a:lnTo>
                  <a:lnTo>
                    <a:pt x="1839" y="10955"/>
                  </a:lnTo>
                  <a:lnTo>
                    <a:pt x="744" y="10251"/>
                  </a:lnTo>
                  <a:lnTo>
                    <a:pt x="2191" y="7864"/>
                  </a:lnTo>
                  <a:lnTo>
                    <a:pt x="3678" y="5517"/>
                  </a:lnTo>
                  <a:lnTo>
                    <a:pt x="5204" y="3209"/>
                  </a:lnTo>
                  <a:lnTo>
                    <a:pt x="6808" y="900"/>
                  </a:lnTo>
                  <a:close/>
                  <a:moveTo>
                    <a:pt x="3991" y="10055"/>
                  </a:moveTo>
                  <a:lnTo>
                    <a:pt x="4147" y="10525"/>
                  </a:lnTo>
                  <a:lnTo>
                    <a:pt x="4304" y="10994"/>
                  </a:lnTo>
                  <a:lnTo>
                    <a:pt x="4656" y="11894"/>
                  </a:lnTo>
                  <a:lnTo>
                    <a:pt x="5126" y="13107"/>
                  </a:lnTo>
                  <a:lnTo>
                    <a:pt x="4578" y="12715"/>
                  </a:lnTo>
                  <a:lnTo>
                    <a:pt x="3209" y="11855"/>
                  </a:lnTo>
                  <a:lnTo>
                    <a:pt x="2152" y="11151"/>
                  </a:lnTo>
                  <a:lnTo>
                    <a:pt x="2622" y="10916"/>
                  </a:lnTo>
                  <a:lnTo>
                    <a:pt x="3091" y="10642"/>
                  </a:lnTo>
                  <a:lnTo>
                    <a:pt x="3991" y="10055"/>
                  </a:lnTo>
                  <a:close/>
                  <a:moveTo>
                    <a:pt x="10681" y="5752"/>
                  </a:moveTo>
                  <a:lnTo>
                    <a:pt x="10994" y="5791"/>
                  </a:lnTo>
                  <a:lnTo>
                    <a:pt x="11190" y="5869"/>
                  </a:lnTo>
                  <a:lnTo>
                    <a:pt x="11268" y="5908"/>
                  </a:lnTo>
                  <a:lnTo>
                    <a:pt x="11268" y="5986"/>
                  </a:lnTo>
                  <a:lnTo>
                    <a:pt x="11307" y="6026"/>
                  </a:lnTo>
                  <a:lnTo>
                    <a:pt x="11346" y="6065"/>
                  </a:lnTo>
                  <a:lnTo>
                    <a:pt x="11307" y="6104"/>
                  </a:lnTo>
                  <a:lnTo>
                    <a:pt x="9507" y="8686"/>
                  </a:lnTo>
                  <a:lnTo>
                    <a:pt x="7786" y="11111"/>
                  </a:lnTo>
                  <a:lnTo>
                    <a:pt x="6925" y="12324"/>
                  </a:lnTo>
                  <a:lnTo>
                    <a:pt x="6690" y="12676"/>
                  </a:lnTo>
                  <a:lnTo>
                    <a:pt x="6417" y="13068"/>
                  </a:lnTo>
                  <a:lnTo>
                    <a:pt x="6260" y="13224"/>
                  </a:lnTo>
                  <a:lnTo>
                    <a:pt x="6104" y="13341"/>
                  </a:lnTo>
                  <a:lnTo>
                    <a:pt x="5908" y="13420"/>
                  </a:lnTo>
                  <a:lnTo>
                    <a:pt x="5751" y="13420"/>
                  </a:lnTo>
                  <a:lnTo>
                    <a:pt x="5595" y="13380"/>
                  </a:lnTo>
                  <a:lnTo>
                    <a:pt x="4813" y="11542"/>
                  </a:lnTo>
                  <a:lnTo>
                    <a:pt x="4500" y="10720"/>
                  </a:lnTo>
                  <a:lnTo>
                    <a:pt x="4343" y="10329"/>
                  </a:lnTo>
                  <a:lnTo>
                    <a:pt x="4187" y="9938"/>
                  </a:lnTo>
                  <a:lnTo>
                    <a:pt x="4343" y="9820"/>
                  </a:lnTo>
                  <a:lnTo>
                    <a:pt x="5634" y="8881"/>
                  </a:lnTo>
                  <a:lnTo>
                    <a:pt x="6299" y="8412"/>
                  </a:lnTo>
                  <a:lnTo>
                    <a:pt x="6886" y="7903"/>
                  </a:lnTo>
                  <a:lnTo>
                    <a:pt x="7121" y="7669"/>
                  </a:lnTo>
                  <a:lnTo>
                    <a:pt x="7277" y="7434"/>
                  </a:lnTo>
                  <a:lnTo>
                    <a:pt x="7395" y="7160"/>
                  </a:lnTo>
                  <a:lnTo>
                    <a:pt x="7512" y="6925"/>
                  </a:lnTo>
                  <a:lnTo>
                    <a:pt x="7629" y="6338"/>
                  </a:lnTo>
                  <a:lnTo>
                    <a:pt x="7708" y="5752"/>
                  </a:lnTo>
                  <a:lnTo>
                    <a:pt x="9233" y="5791"/>
                  </a:lnTo>
                  <a:lnTo>
                    <a:pt x="9703" y="5791"/>
                  </a:lnTo>
                  <a:lnTo>
                    <a:pt x="10368" y="5752"/>
                  </a:lnTo>
                  <a:close/>
                  <a:moveTo>
                    <a:pt x="6730" y="1"/>
                  </a:moveTo>
                  <a:lnTo>
                    <a:pt x="6573" y="40"/>
                  </a:lnTo>
                  <a:lnTo>
                    <a:pt x="6456" y="157"/>
                  </a:lnTo>
                  <a:lnTo>
                    <a:pt x="4773" y="2622"/>
                  </a:lnTo>
                  <a:lnTo>
                    <a:pt x="3130" y="5165"/>
                  </a:lnTo>
                  <a:lnTo>
                    <a:pt x="1565" y="7708"/>
                  </a:lnTo>
                  <a:lnTo>
                    <a:pt x="40" y="10290"/>
                  </a:lnTo>
                  <a:lnTo>
                    <a:pt x="1" y="10407"/>
                  </a:lnTo>
                  <a:lnTo>
                    <a:pt x="40" y="10525"/>
                  </a:lnTo>
                  <a:lnTo>
                    <a:pt x="79" y="10720"/>
                  </a:lnTo>
                  <a:lnTo>
                    <a:pt x="118" y="10798"/>
                  </a:lnTo>
                  <a:lnTo>
                    <a:pt x="196" y="10838"/>
                  </a:lnTo>
                  <a:lnTo>
                    <a:pt x="3404" y="12911"/>
                  </a:lnTo>
                  <a:lnTo>
                    <a:pt x="5047" y="13928"/>
                  </a:lnTo>
                  <a:lnTo>
                    <a:pt x="5282" y="14085"/>
                  </a:lnTo>
                  <a:lnTo>
                    <a:pt x="5478" y="14163"/>
                  </a:lnTo>
                  <a:lnTo>
                    <a:pt x="5751" y="14241"/>
                  </a:lnTo>
                  <a:lnTo>
                    <a:pt x="5986" y="14280"/>
                  </a:lnTo>
                  <a:lnTo>
                    <a:pt x="6182" y="14241"/>
                  </a:lnTo>
                  <a:lnTo>
                    <a:pt x="6338" y="14163"/>
                  </a:lnTo>
                  <a:lnTo>
                    <a:pt x="6612" y="14006"/>
                  </a:lnTo>
                  <a:lnTo>
                    <a:pt x="6886" y="13772"/>
                  </a:lnTo>
                  <a:lnTo>
                    <a:pt x="7160" y="13459"/>
                  </a:lnTo>
                  <a:lnTo>
                    <a:pt x="7590" y="12833"/>
                  </a:lnTo>
                  <a:lnTo>
                    <a:pt x="7942" y="12246"/>
                  </a:lnTo>
                  <a:lnTo>
                    <a:pt x="10094" y="9194"/>
                  </a:lnTo>
                  <a:lnTo>
                    <a:pt x="11190" y="7669"/>
                  </a:lnTo>
                  <a:lnTo>
                    <a:pt x="12246" y="6143"/>
                  </a:lnTo>
                  <a:lnTo>
                    <a:pt x="12402" y="5908"/>
                  </a:lnTo>
                  <a:lnTo>
                    <a:pt x="12520" y="5634"/>
                  </a:lnTo>
                  <a:lnTo>
                    <a:pt x="12637" y="5360"/>
                  </a:lnTo>
                  <a:lnTo>
                    <a:pt x="12676" y="5087"/>
                  </a:lnTo>
                  <a:lnTo>
                    <a:pt x="12676" y="4813"/>
                  </a:lnTo>
                  <a:lnTo>
                    <a:pt x="12598" y="4539"/>
                  </a:lnTo>
                  <a:lnTo>
                    <a:pt x="12481" y="4304"/>
                  </a:lnTo>
                  <a:lnTo>
                    <a:pt x="12246" y="4069"/>
                  </a:lnTo>
                  <a:lnTo>
                    <a:pt x="11972" y="3874"/>
                  </a:lnTo>
                  <a:lnTo>
                    <a:pt x="11698" y="3717"/>
                  </a:lnTo>
                  <a:lnTo>
                    <a:pt x="11111" y="3404"/>
                  </a:lnTo>
                  <a:lnTo>
                    <a:pt x="10329" y="2935"/>
                  </a:lnTo>
                  <a:lnTo>
                    <a:pt x="9585" y="2426"/>
                  </a:lnTo>
                  <a:lnTo>
                    <a:pt x="8920" y="1918"/>
                  </a:lnTo>
                  <a:lnTo>
                    <a:pt x="8255" y="1331"/>
                  </a:lnTo>
                  <a:lnTo>
                    <a:pt x="7629" y="705"/>
                  </a:lnTo>
                  <a:lnTo>
                    <a:pt x="7003" y="79"/>
                  </a:lnTo>
                  <a:lnTo>
                    <a:pt x="6964" y="40"/>
                  </a:lnTo>
                  <a:lnTo>
                    <a:pt x="68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5" name="Google Shape;301;p40">
            <a:extLst>
              <a:ext uri="{FF2B5EF4-FFF2-40B4-BE49-F238E27FC236}">
                <a16:creationId xmlns:a16="http://schemas.microsoft.com/office/drawing/2014/main" id="{A3D35008-6EF7-3CB1-B627-021F54D0CA6E}"/>
              </a:ext>
            </a:extLst>
          </p:cNvPr>
          <p:cNvSpPr txBox="1">
            <a:spLocks/>
          </p:cNvSpPr>
          <p:nvPr/>
        </p:nvSpPr>
        <p:spPr>
          <a:xfrm>
            <a:off x="960000" y="1777604"/>
            <a:ext cx="5449200" cy="256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u-RU" kern="0" dirty="0">
              <a:latin typeface="Franklin Gothic Medium" panose="020B0603020102020204" pitchFamily="34" charset="0"/>
            </a:endParaRPr>
          </a:p>
        </p:txBody>
      </p:sp>
      <p:sp>
        <p:nvSpPr>
          <p:cNvPr id="10" name="Google Shape;301;p40">
            <a:extLst>
              <a:ext uri="{FF2B5EF4-FFF2-40B4-BE49-F238E27FC236}">
                <a16:creationId xmlns:a16="http://schemas.microsoft.com/office/drawing/2014/main" id="{AB3C3D74-F1BA-2C9C-7055-85F588EA7577}"/>
              </a:ext>
            </a:extLst>
          </p:cNvPr>
          <p:cNvSpPr txBox="1">
            <a:spLocks/>
          </p:cNvSpPr>
          <p:nvPr/>
        </p:nvSpPr>
        <p:spPr>
          <a:xfrm>
            <a:off x="894955" y="1074693"/>
            <a:ext cx="4472176" cy="256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u-RU" kern="0" dirty="0">
              <a:latin typeface="Franklin Gothic Medium" panose="020B0603020102020204" pitchFamily="34" charset="0"/>
            </a:endParaRPr>
          </a:p>
        </p:txBody>
      </p:sp>
      <p:sp>
        <p:nvSpPr>
          <p:cNvPr id="13" name="Google Shape;302;p40">
            <a:extLst>
              <a:ext uri="{FF2B5EF4-FFF2-40B4-BE49-F238E27FC236}">
                <a16:creationId xmlns:a16="http://schemas.microsoft.com/office/drawing/2014/main" id="{4874D40B-C595-53FB-B849-1A30E98CA62E}"/>
              </a:ext>
            </a:extLst>
          </p:cNvPr>
          <p:cNvSpPr txBox="1">
            <a:spLocks/>
          </p:cNvSpPr>
          <p:nvPr/>
        </p:nvSpPr>
        <p:spPr>
          <a:xfrm>
            <a:off x="1264856" y="571323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ru-RU" kern="0" dirty="0">
                <a:latin typeface="Franklin Gothic Heavy" panose="020B0903020102020204" pitchFamily="34" charset="0"/>
              </a:rPr>
              <a:t>Сравнение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9AB8C7-DF6F-E50B-B249-55205F5A6CA6}"/>
              </a:ext>
            </a:extLst>
          </p:cNvPr>
          <p:cNvSpPr txBox="1"/>
          <p:nvPr/>
        </p:nvSpPr>
        <p:spPr>
          <a:xfrm>
            <a:off x="1218019" y="1529730"/>
            <a:ext cx="42840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dirty="0">
                <a:solidFill>
                  <a:schemeClr val="bg1"/>
                </a:solidFill>
                <a:latin typeface="Franklin Gothic Medium" panose="020B0603020102020204" pitchFamily="34" charset="0"/>
              </a:rPr>
              <a:t>Теперь рассмотрим ситуацию с </a:t>
            </a:r>
            <a:r>
              <a:rPr lang="ru-RU" dirty="0">
                <a:latin typeface="Franklin Gothic Medium" panose="020B0603020102020204" pitchFamily="34" charset="0"/>
              </a:rPr>
              <a:t>двумя центрами</a:t>
            </a:r>
            <a:r>
              <a:rPr lang="ru-RU" dirty="0">
                <a:solidFill>
                  <a:schemeClr val="bg1"/>
                </a:solidFill>
                <a:latin typeface="Franklin Gothic Medium" panose="020B0603020102020204" pitchFamily="34" charset="0"/>
              </a:rPr>
              <a:t>. Для более удачной кодировки, дерево разбивается на два поддерева, корнями которого являются найденные центры.</a:t>
            </a:r>
          </a:p>
        </p:txBody>
      </p:sp>
      <p:sp>
        <p:nvSpPr>
          <p:cNvPr id="1021" name="Google Shape;1021;p65"/>
          <p:cNvSpPr/>
          <p:nvPr/>
        </p:nvSpPr>
        <p:spPr>
          <a:xfrm>
            <a:off x="254731" y="4725375"/>
            <a:ext cx="705269" cy="780903"/>
          </a:xfrm>
          <a:custGeom>
            <a:avLst/>
            <a:gdLst/>
            <a:ahLst/>
            <a:cxnLst/>
            <a:rect l="l" t="t" r="r" b="b"/>
            <a:pathLst>
              <a:path w="20059" h="19666" extrusionOk="0">
                <a:moveTo>
                  <a:pt x="9265" y="1"/>
                </a:moveTo>
                <a:lnTo>
                  <a:pt x="9177" y="88"/>
                </a:lnTo>
                <a:lnTo>
                  <a:pt x="9090" y="132"/>
                </a:lnTo>
                <a:lnTo>
                  <a:pt x="9003" y="219"/>
                </a:lnTo>
                <a:lnTo>
                  <a:pt x="8566" y="1137"/>
                </a:lnTo>
                <a:lnTo>
                  <a:pt x="8172" y="2098"/>
                </a:lnTo>
                <a:lnTo>
                  <a:pt x="7779" y="3016"/>
                </a:lnTo>
                <a:lnTo>
                  <a:pt x="7473" y="3978"/>
                </a:lnTo>
                <a:lnTo>
                  <a:pt x="7167" y="4939"/>
                </a:lnTo>
                <a:lnTo>
                  <a:pt x="6905" y="5900"/>
                </a:lnTo>
                <a:lnTo>
                  <a:pt x="6687" y="6905"/>
                </a:lnTo>
                <a:lnTo>
                  <a:pt x="6468" y="7910"/>
                </a:lnTo>
                <a:lnTo>
                  <a:pt x="6468" y="7998"/>
                </a:lnTo>
                <a:lnTo>
                  <a:pt x="5725" y="8042"/>
                </a:lnTo>
                <a:lnTo>
                  <a:pt x="4939" y="8085"/>
                </a:lnTo>
                <a:lnTo>
                  <a:pt x="3365" y="8304"/>
                </a:lnTo>
                <a:lnTo>
                  <a:pt x="1836" y="8566"/>
                </a:lnTo>
                <a:lnTo>
                  <a:pt x="306" y="8916"/>
                </a:lnTo>
                <a:lnTo>
                  <a:pt x="175" y="9003"/>
                </a:lnTo>
                <a:lnTo>
                  <a:pt x="88" y="9090"/>
                </a:lnTo>
                <a:lnTo>
                  <a:pt x="1" y="9178"/>
                </a:lnTo>
                <a:lnTo>
                  <a:pt x="1" y="9309"/>
                </a:lnTo>
                <a:lnTo>
                  <a:pt x="1" y="9484"/>
                </a:lnTo>
                <a:lnTo>
                  <a:pt x="44" y="9615"/>
                </a:lnTo>
                <a:lnTo>
                  <a:pt x="132" y="9702"/>
                </a:lnTo>
                <a:lnTo>
                  <a:pt x="219" y="9789"/>
                </a:lnTo>
                <a:lnTo>
                  <a:pt x="1399" y="10532"/>
                </a:lnTo>
                <a:lnTo>
                  <a:pt x="2011" y="10838"/>
                </a:lnTo>
                <a:lnTo>
                  <a:pt x="2623" y="11144"/>
                </a:lnTo>
                <a:lnTo>
                  <a:pt x="3234" y="11363"/>
                </a:lnTo>
                <a:lnTo>
                  <a:pt x="3846" y="11581"/>
                </a:lnTo>
                <a:lnTo>
                  <a:pt x="4152" y="11712"/>
                </a:lnTo>
                <a:lnTo>
                  <a:pt x="4458" y="11843"/>
                </a:lnTo>
                <a:lnTo>
                  <a:pt x="4676" y="12018"/>
                </a:lnTo>
                <a:lnTo>
                  <a:pt x="4851" y="12237"/>
                </a:lnTo>
                <a:lnTo>
                  <a:pt x="4939" y="12368"/>
                </a:lnTo>
                <a:lnTo>
                  <a:pt x="5026" y="12543"/>
                </a:lnTo>
                <a:lnTo>
                  <a:pt x="5070" y="12936"/>
                </a:lnTo>
                <a:lnTo>
                  <a:pt x="5070" y="13329"/>
                </a:lnTo>
                <a:lnTo>
                  <a:pt x="5026" y="13810"/>
                </a:lnTo>
                <a:lnTo>
                  <a:pt x="4895" y="14684"/>
                </a:lnTo>
                <a:lnTo>
                  <a:pt x="4764" y="15470"/>
                </a:lnTo>
                <a:lnTo>
                  <a:pt x="4414" y="19185"/>
                </a:lnTo>
                <a:lnTo>
                  <a:pt x="4414" y="19360"/>
                </a:lnTo>
                <a:lnTo>
                  <a:pt x="4502" y="19491"/>
                </a:lnTo>
                <a:lnTo>
                  <a:pt x="4589" y="19578"/>
                </a:lnTo>
                <a:lnTo>
                  <a:pt x="4720" y="19622"/>
                </a:lnTo>
                <a:lnTo>
                  <a:pt x="4851" y="19665"/>
                </a:lnTo>
                <a:lnTo>
                  <a:pt x="5026" y="19665"/>
                </a:lnTo>
                <a:lnTo>
                  <a:pt x="5157" y="19622"/>
                </a:lnTo>
                <a:lnTo>
                  <a:pt x="5288" y="19534"/>
                </a:lnTo>
                <a:lnTo>
                  <a:pt x="9352" y="15339"/>
                </a:lnTo>
                <a:lnTo>
                  <a:pt x="9352" y="15296"/>
                </a:lnTo>
                <a:lnTo>
                  <a:pt x="10051" y="15776"/>
                </a:lnTo>
                <a:lnTo>
                  <a:pt x="10751" y="16213"/>
                </a:lnTo>
                <a:lnTo>
                  <a:pt x="12236" y="17087"/>
                </a:lnTo>
                <a:lnTo>
                  <a:pt x="13722" y="17830"/>
                </a:lnTo>
                <a:lnTo>
                  <a:pt x="15252" y="18573"/>
                </a:lnTo>
                <a:lnTo>
                  <a:pt x="15383" y="18573"/>
                </a:lnTo>
                <a:lnTo>
                  <a:pt x="15514" y="18617"/>
                </a:lnTo>
                <a:lnTo>
                  <a:pt x="15645" y="18573"/>
                </a:lnTo>
                <a:lnTo>
                  <a:pt x="15732" y="18529"/>
                </a:lnTo>
                <a:lnTo>
                  <a:pt x="15863" y="18486"/>
                </a:lnTo>
                <a:lnTo>
                  <a:pt x="15907" y="18398"/>
                </a:lnTo>
                <a:lnTo>
                  <a:pt x="15951" y="18267"/>
                </a:lnTo>
                <a:lnTo>
                  <a:pt x="15951" y="18136"/>
                </a:lnTo>
                <a:lnTo>
                  <a:pt x="15863" y="17393"/>
                </a:lnTo>
                <a:lnTo>
                  <a:pt x="15732" y="16650"/>
                </a:lnTo>
                <a:lnTo>
                  <a:pt x="15558" y="15951"/>
                </a:lnTo>
                <a:lnTo>
                  <a:pt x="15339" y="15252"/>
                </a:lnTo>
                <a:lnTo>
                  <a:pt x="15164" y="14771"/>
                </a:lnTo>
                <a:lnTo>
                  <a:pt x="14946" y="14291"/>
                </a:lnTo>
                <a:lnTo>
                  <a:pt x="14552" y="13504"/>
                </a:lnTo>
                <a:lnTo>
                  <a:pt x="14421" y="13111"/>
                </a:lnTo>
                <a:lnTo>
                  <a:pt x="14378" y="12674"/>
                </a:lnTo>
                <a:lnTo>
                  <a:pt x="14378" y="12193"/>
                </a:lnTo>
                <a:lnTo>
                  <a:pt x="14465" y="11669"/>
                </a:lnTo>
                <a:lnTo>
                  <a:pt x="14596" y="11188"/>
                </a:lnTo>
                <a:lnTo>
                  <a:pt x="14815" y="10751"/>
                </a:lnTo>
                <a:lnTo>
                  <a:pt x="15077" y="10314"/>
                </a:lnTo>
                <a:lnTo>
                  <a:pt x="15339" y="9877"/>
                </a:lnTo>
                <a:lnTo>
                  <a:pt x="15645" y="9484"/>
                </a:lnTo>
                <a:lnTo>
                  <a:pt x="15995" y="9047"/>
                </a:lnTo>
                <a:lnTo>
                  <a:pt x="16781" y="8260"/>
                </a:lnTo>
                <a:lnTo>
                  <a:pt x="17568" y="7473"/>
                </a:lnTo>
                <a:lnTo>
                  <a:pt x="18398" y="6731"/>
                </a:lnTo>
                <a:lnTo>
                  <a:pt x="19185" y="6031"/>
                </a:lnTo>
                <a:lnTo>
                  <a:pt x="19884" y="5332"/>
                </a:lnTo>
                <a:lnTo>
                  <a:pt x="20015" y="5201"/>
                </a:lnTo>
                <a:lnTo>
                  <a:pt x="20059" y="5026"/>
                </a:lnTo>
                <a:lnTo>
                  <a:pt x="20015" y="4895"/>
                </a:lnTo>
                <a:lnTo>
                  <a:pt x="19971" y="4764"/>
                </a:lnTo>
                <a:lnTo>
                  <a:pt x="19840" y="4633"/>
                </a:lnTo>
                <a:lnTo>
                  <a:pt x="19709" y="4546"/>
                </a:lnTo>
                <a:lnTo>
                  <a:pt x="19578" y="4502"/>
                </a:lnTo>
                <a:lnTo>
                  <a:pt x="19403" y="4502"/>
                </a:lnTo>
                <a:lnTo>
                  <a:pt x="11974" y="6381"/>
                </a:lnTo>
                <a:lnTo>
                  <a:pt x="11581" y="4808"/>
                </a:lnTo>
                <a:lnTo>
                  <a:pt x="11056" y="3235"/>
                </a:lnTo>
                <a:lnTo>
                  <a:pt x="10488" y="1705"/>
                </a:lnTo>
                <a:lnTo>
                  <a:pt x="9789" y="219"/>
                </a:lnTo>
                <a:lnTo>
                  <a:pt x="9746" y="132"/>
                </a:lnTo>
                <a:lnTo>
                  <a:pt x="9614" y="45"/>
                </a:lnTo>
                <a:lnTo>
                  <a:pt x="9527" y="1"/>
                </a:ln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711770C-35FD-CBC1-20EC-B724BA853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7520"/>
            <a:ext cx="5315692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0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5" name="Google Shape;1015;p65"/>
          <p:cNvGrpSpPr/>
          <p:nvPr/>
        </p:nvGrpSpPr>
        <p:grpSpPr>
          <a:xfrm>
            <a:off x="10416934" y="1186618"/>
            <a:ext cx="581637" cy="572303"/>
            <a:chOff x="8361925" y="1545750"/>
            <a:chExt cx="436228" cy="429227"/>
          </a:xfrm>
        </p:grpSpPr>
        <p:sp>
          <p:nvSpPr>
            <p:cNvPr id="1016" name="Google Shape;1016;p65"/>
            <p:cNvSpPr/>
            <p:nvPr/>
          </p:nvSpPr>
          <p:spPr>
            <a:xfrm>
              <a:off x="8392282" y="1565837"/>
              <a:ext cx="372300" cy="372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017" name="Google Shape;1017;p65"/>
            <p:cNvGrpSpPr/>
            <p:nvPr/>
          </p:nvGrpSpPr>
          <p:grpSpPr>
            <a:xfrm>
              <a:off x="8361925" y="1545750"/>
              <a:ext cx="436228" cy="429227"/>
              <a:chOff x="1943175" y="1134600"/>
              <a:chExt cx="436228" cy="429227"/>
            </a:xfrm>
          </p:grpSpPr>
          <p:sp>
            <p:nvSpPr>
              <p:cNvPr id="1018" name="Google Shape;1018;p65"/>
              <p:cNvSpPr/>
              <p:nvPr/>
            </p:nvSpPr>
            <p:spPr>
              <a:xfrm>
                <a:off x="1943175" y="1134600"/>
                <a:ext cx="436228" cy="429227"/>
              </a:xfrm>
              <a:custGeom>
                <a:avLst/>
                <a:gdLst/>
                <a:ahLst/>
                <a:cxnLst/>
                <a:rect l="l" t="t" r="r" b="b"/>
                <a:pathLst>
                  <a:path w="9782" h="9625" extrusionOk="0">
                    <a:moveTo>
                      <a:pt x="4970" y="861"/>
                    </a:moveTo>
                    <a:lnTo>
                      <a:pt x="5322" y="900"/>
                    </a:lnTo>
                    <a:lnTo>
                      <a:pt x="5674" y="978"/>
                    </a:lnTo>
                    <a:lnTo>
                      <a:pt x="6026" y="1056"/>
                    </a:lnTo>
                    <a:lnTo>
                      <a:pt x="6378" y="1174"/>
                    </a:lnTo>
                    <a:lnTo>
                      <a:pt x="6730" y="1330"/>
                    </a:lnTo>
                    <a:lnTo>
                      <a:pt x="7043" y="1487"/>
                    </a:lnTo>
                    <a:lnTo>
                      <a:pt x="7356" y="1682"/>
                    </a:lnTo>
                    <a:lnTo>
                      <a:pt x="7669" y="1956"/>
                    </a:lnTo>
                    <a:lnTo>
                      <a:pt x="7982" y="2269"/>
                    </a:lnTo>
                    <a:lnTo>
                      <a:pt x="8256" y="2582"/>
                    </a:lnTo>
                    <a:lnTo>
                      <a:pt x="8451" y="2934"/>
                    </a:lnTo>
                    <a:lnTo>
                      <a:pt x="8647" y="3325"/>
                    </a:lnTo>
                    <a:lnTo>
                      <a:pt x="8804" y="3717"/>
                    </a:lnTo>
                    <a:lnTo>
                      <a:pt x="8882" y="4108"/>
                    </a:lnTo>
                    <a:lnTo>
                      <a:pt x="8882" y="4538"/>
                    </a:lnTo>
                    <a:lnTo>
                      <a:pt x="8843" y="4969"/>
                    </a:lnTo>
                    <a:lnTo>
                      <a:pt x="8725" y="5360"/>
                    </a:lnTo>
                    <a:lnTo>
                      <a:pt x="8608" y="5751"/>
                    </a:lnTo>
                    <a:lnTo>
                      <a:pt x="8412" y="6142"/>
                    </a:lnTo>
                    <a:lnTo>
                      <a:pt x="8178" y="6494"/>
                    </a:lnTo>
                    <a:lnTo>
                      <a:pt x="7943" y="6846"/>
                    </a:lnTo>
                    <a:lnTo>
                      <a:pt x="7669" y="7159"/>
                    </a:lnTo>
                    <a:lnTo>
                      <a:pt x="7356" y="7433"/>
                    </a:lnTo>
                    <a:lnTo>
                      <a:pt x="7004" y="7746"/>
                    </a:lnTo>
                    <a:lnTo>
                      <a:pt x="6613" y="8020"/>
                    </a:lnTo>
                    <a:lnTo>
                      <a:pt x="6221" y="8294"/>
                    </a:lnTo>
                    <a:lnTo>
                      <a:pt x="5752" y="8490"/>
                    </a:lnTo>
                    <a:lnTo>
                      <a:pt x="5322" y="8607"/>
                    </a:lnTo>
                    <a:lnTo>
                      <a:pt x="4852" y="8685"/>
                    </a:lnTo>
                    <a:lnTo>
                      <a:pt x="4383" y="8685"/>
                    </a:lnTo>
                    <a:lnTo>
                      <a:pt x="3913" y="8607"/>
                    </a:lnTo>
                    <a:lnTo>
                      <a:pt x="3483" y="8450"/>
                    </a:lnTo>
                    <a:lnTo>
                      <a:pt x="3092" y="8255"/>
                    </a:lnTo>
                    <a:lnTo>
                      <a:pt x="2740" y="7981"/>
                    </a:lnTo>
                    <a:lnTo>
                      <a:pt x="2387" y="7707"/>
                    </a:lnTo>
                    <a:lnTo>
                      <a:pt x="2074" y="7394"/>
                    </a:lnTo>
                    <a:lnTo>
                      <a:pt x="1801" y="7042"/>
                    </a:lnTo>
                    <a:lnTo>
                      <a:pt x="1527" y="6690"/>
                    </a:lnTo>
                    <a:lnTo>
                      <a:pt x="1331" y="6299"/>
                    </a:lnTo>
                    <a:lnTo>
                      <a:pt x="1175" y="5907"/>
                    </a:lnTo>
                    <a:lnTo>
                      <a:pt x="1057" y="5477"/>
                    </a:lnTo>
                    <a:lnTo>
                      <a:pt x="979" y="5086"/>
                    </a:lnTo>
                    <a:lnTo>
                      <a:pt x="940" y="4656"/>
                    </a:lnTo>
                    <a:lnTo>
                      <a:pt x="940" y="4225"/>
                    </a:lnTo>
                    <a:lnTo>
                      <a:pt x="1018" y="3795"/>
                    </a:lnTo>
                    <a:lnTo>
                      <a:pt x="1136" y="3404"/>
                    </a:lnTo>
                    <a:lnTo>
                      <a:pt x="1292" y="2973"/>
                    </a:lnTo>
                    <a:lnTo>
                      <a:pt x="1527" y="2543"/>
                    </a:lnTo>
                    <a:lnTo>
                      <a:pt x="1840" y="2152"/>
                    </a:lnTo>
                    <a:lnTo>
                      <a:pt x="2387" y="1721"/>
                    </a:lnTo>
                    <a:lnTo>
                      <a:pt x="2974" y="1369"/>
                    </a:lnTo>
                    <a:lnTo>
                      <a:pt x="3639" y="1056"/>
                    </a:lnTo>
                    <a:lnTo>
                      <a:pt x="4109" y="939"/>
                    </a:lnTo>
                    <a:lnTo>
                      <a:pt x="4578" y="900"/>
                    </a:lnTo>
                    <a:lnTo>
                      <a:pt x="4970" y="861"/>
                    </a:lnTo>
                    <a:close/>
                    <a:moveTo>
                      <a:pt x="4109" y="0"/>
                    </a:moveTo>
                    <a:lnTo>
                      <a:pt x="3718" y="78"/>
                    </a:lnTo>
                    <a:lnTo>
                      <a:pt x="3405" y="156"/>
                    </a:lnTo>
                    <a:lnTo>
                      <a:pt x="3053" y="235"/>
                    </a:lnTo>
                    <a:lnTo>
                      <a:pt x="2740" y="391"/>
                    </a:lnTo>
                    <a:lnTo>
                      <a:pt x="2427" y="548"/>
                    </a:lnTo>
                    <a:lnTo>
                      <a:pt x="2153" y="743"/>
                    </a:lnTo>
                    <a:lnTo>
                      <a:pt x="1683" y="1056"/>
                    </a:lnTo>
                    <a:lnTo>
                      <a:pt x="1292" y="1369"/>
                    </a:lnTo>
                    <a:lnTo>
                      <a:pt x="1018" y="1682"/>
                    </a:lnTo>
                    <a:lnTo>
                      <a:pt x="783" y="1995"/>
                    </a:lnTo>
                    <a:lnTo>
                      <a:pt x="588" y="2308"/>
                    </a:lnTo>
                    <a:lnTo>
                      <a:pt x="392" y="2660"/>
                    </a:lnTo>
                    <a:lnTo>
                      <a:pt x="236" y="3052"/>
                    </a:lnTo>
                    <a:lnTo>
                      <a:pt x="118" y="3443"/>
                    </a:lnTo>
                    <a:lnTo>
                      <a:pt x="40" y="3834"/>
                    </a:lnTo>
                    <a:lnTo>
                      <a:pt x="1" y="4225"/>
                    </a:lnTo>
                    <a:lnTo>
                      <a:pt x="1" y="4656"/>
                    </a:lnTo>
                    <a:lnTo>
                      <a:pt x="1" y="5086"/>
                    </a:lnTo>
                    <a:lnTo>
                      <a:pt x="79" y="5516"/>
                    </a:lnTo>
                    <a:lnTo>
                      <a:pt x="197" y="5947"/>
                    </a:lnTo>
                    <a:lnTo>
                      <a:pt x="314" y="6377"/>
                    </a:lnTo>
                    <a:lnTo>
                      <a:pt x="510" y="6768"/>
                    </a:lnTo>
                    <a:lnTo>
                      <a:pt x="705" y="7159"/>
                    </a:lnTo>
                    <a:lnTo>
                      <a:pt x="979" y="7551"/>
                    </a:lnTo>
                    <a:lnTo>
                      <a:pt x="1253" y="7903"/>
                    </a:lnTo>
                    <a:lnTo>
                      <a:pt x="1527" y="8216"/>
                    </a:lnTo>
                    <a:lnTo>
                      <a:pt x="1840" y="8529"/>
                    </a:lnTo>
                    <a:lnTo>
                      <a:pt x="2192" y="8803"/>
                    </a:lnTo>
                    <a:lnTo>
                      <a:pt x="2583" y="9037"/>
                    </a:lnTo>
                    <a:lnTo>
                      <a:pt x="2935" y="9233"/>
                    </a:lnTo>
                    <a:lnTo>
                      <a:pt x="3366" y="9389"/>
                    </a:lnTo>
                    <a:lnTo>
                      <a:pt x="3757" y="9546"/>
                    </a:lnTo>
                    <a:lnTo>
                      <a:pt x="4226" y="9624"/>
                    </a:lnTo>
                    <a:lnTo>
                      <a:pt x="5087" y="9624"/>
                    </a:lnTo>
                    <a:lnTo>
                      <a:pt x="5517" y="9546"/>
                    </a:lnTo>
                    <a:lnTo>
                      <a:pt x="5948" y="9428"/>
                    </a:lnTo>
                    <a:lnTo>
                      <a:pt x="6339" y="9272"/>
                    </a:lnTo>
                    <a:lnTo>
                      <a:pt x="6730" y="9076"/>
                    </a:lnTo>
                    <a:lnTo>
                      <a:pt x="7121" y="8842"/>
                    </a:lnTo>
                    <a:lnTo>
                      <a:pt x="7512" y="8568"/>
                    </a:lnTo>
                    <a:lnTo>
                      <a:pt x="7865" y="8294"/>
                    </a:lnTo>
                    <a:lnTo>
                      <a:pt x="8178" y="7981"/>
                    </a:lnTo>
                    <a:lnTo>
                      <a:pt x="8491" y="7668"/>
                    </a:lnTo>
                    <a:lnTo>
                      <a:pt x="8764" y="7316"/>
                    </a:lnTo>
                    <a:lnTo>
                      <a:pt x="9038" y="6925"/>
                    </a:lnTo>
                    <a:lnTo>
                      <a:pt x="9234" y="6573"/>
                    </a:lnTo>
                    <a:lnTo>
                      <a:pt x="9429" y="6181"/>
                    </a:lnTo>
                    <a:lnTo>
                      <a:pt x="9586" y="5790"/>
                    </a:lnTo>
                    <a:lnTo>
                      <a:pt x="9664" y="5399"/>
                    </a:lnTo>
                    <a:lnTo>
                      <a:pt x="9742" y="5008"/>
                    </a:lnTo>
                    <a:lnTo>
                      <a:pt x="9782" y="4616"/>
                    </a:lnTo>
                    <a:lnTo>
                      <a:pt x="9782" y="4225"/>
                    </a:lnTo>
                    <a:lnTo>
                      <a:pt x="9742" y="3834"/>
                    </a:lnTo>
                    <a:lnTo>
                      <a:pt x="9625" y="3482"/>
                    </a:lnTo>
                    <a:lnTo>
                      <a:pt x="9547" y="3091"/>
                    </a:lnTo>
                    <a:lnTo>
                      <a:pt x="9390" y="2739"/>
                    </a:lnTo>
                    <a:lnTo>
                      <a:pt x="9195" y="2426"/>
                    </a:lnTo>
                    <a:lnTo>
                      <a:pt x="8999" y="2073"/>
                    </a:lnTo>
                    <a:lnTo>
                      <a:pt x="8764" y="1761"/>
                    </a:lnTo>
                    <a:lnTo>
                      <a:pt x="8491" y="1487"/>
                    </a:lnTo>
                    <a:lnTo>
                      <a:pt x="8178" y="1213"/>
                    </a:lnTo>
                    <a:lnTo>
                      <a:pt x="7865" y="978"/>
                    </a:lnTo>
                    <a:lnTo>
                      <a:pt x="7512" y="743"/>
                    </a:lnTo>
                    <a:lnTo>
                      <a:pt x="7239" y="587"/>
                    </a:lnTo>
                    <a:lnTo>
                      <a:pt x="6926" y="430"/>
                    </a:lnTo>
                    <a:lnTo>
                      <a:pt x="6300" y="196"/>
                    </a:lnTo>
                    <a:lnTo>
                      <a:pt x="5556" y="39"/>
                    </a:lnTo>
                    <a:lnTo>
                      <a:pt x="48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19" name="Google Shape;1019;p65"/>
              <p:cNvSpPr/>
              <p:nvPr/>
            </p:nvSpPr>
            <p:spPr>
              <a:xfrm>
                <a:off x="2115935" y="1204346"/>
                <a:ext cx="160542" cy="254771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713" extrusionOk="0">
                    <a:moveTo>
                      <a:pt x="822" y="1"/>
                    </a:moveTo>
                    <a:lnTo>
                      <a:pt x="665" y="79"/>
                    </a:lnTo>
                    <a:lnTo>
                      <a:pt x="470" y="157"/>
                    </a:lnTo>
                    <a:lnTo>
                      <a:pt x="352" y="314"/>
                    </a:lnTo>
                    <a:lnTo>
                      <a:pt x="196" y="470"/>
                    </a:lnTo>
                    <a:lnTo>
                      <a:pt x="117" y="627"/>
                    </a:lnTo>
                    <a:lnTo>
                      <a:pt x="39" y="822"/>
                    </a:lnTo>
                    <a:lnTo>
                      <a:pt x="0" y="1018"/>
                    </a:lnTo>
                    <a:lnTo>
                      <a:pt x="0" y="1253"/>
                    </a:lnTo>
                    <a:lnTo>
                      <a:pt x="39" y="1448"/>
                    </a:lnTo>
                    <a:lnTo>
                      <a:pt x="117" y="1644"/>
                    </a:lnTo>
                    <a:lnTo>
                      <a:pt x="196" y="1840"/>
                    </a:lnTo>
                    <a:lnTo>
                      <a:pt x="313" y="1996"/>
                    </a:lnTo>
                    <a:lnTo>
                      <a:pt x="587" y="2348"/>
                    </a:lnTo>
                    <a:lnTo>
                      <a:pt x="704" y="2387"/>
                    </a:lnTo>
                    <a:lnTo>
                      <a:pt x="783" y="2466"/>
                    </a:lnTo>
                    <a:lnTo>
                      <a:pt x="978" y="2466"/>
                    </a:lnTo>
                    <a:lnTo>
                      <a:pt x="1174" y="2426"/>
                    </a:lnTo>
                    <a:lnTo>
                      <a:pt x="1330" y="2309"/>
                    </a:lnTo>
                    <a:lnTo>
                      <a:pt x="1409" y="2153"/>
                    </a:lnTo>
                    <a:lnTo>
                      <a:pt x="1487" y="1996"/>
                    </a:lnTo>
                    <a:lnTo>
                      <a:pt x="1448" y="1801"/>
                    </a:lnTo>
                    <a:lnTo>
                      <a:pt x="1409" y="1683"/>
                    </a:lnTo>
                    <a:lnTo>
                      <a:pt x="1330" y="1605"/>
                    </a:lnTo>
                    <a:lnTo>
                      <a:pt x="1252" y="1527"/>
                    </a:lnTo>
                    <a:lnTo>
                      <a:pt x="1721" y="1722"/>
                    </a:lnTo>
                    <a:lnTo>
                      <a:pt x="2152" y="1918"/>
                    </a:lnTo>
                    <a:lnTo>
                      <a:pt x="2387" y="2035"/>
                    </a:lnTo>
                    <a:lnTo>
                      <a:pt x="2582" y="2153"/>
                    </a:lnTo>
                    <a:lnTo>
                      <a:pt x="2778" y="2348"/>
                    </a:lnTo>
                    <a:lnTo>
                      <a:pt x="2934" y="2583"/>
                    </a:lnTo>
                    <a:lnTo>
                      <a:pt x="3013" y="2779"/>
                    </a:lnTo>
                    <a:lnTo>
                      <a:pt x="3091" y="2935"/>
                    </a:lnTo>
                    <a:lnTo>
                      <a:pt x="3130" y="3326"/>
                    </a:lnTo>
                    <a:lnTo>
                      <a:pt x="3130" y="3678"/>
                    </a:lnTo>
                    <a:lnTo>
                      <a:pt x="3052" y="4070"/>
                    </a:lnTo>
                    <a:lnTo>
                      <a:pt x="2895" y="4422"/>
                    </a:lnTo>
                    <a:lnTo>
                      <a:pt x="2700" y="4735"/>
                    </a:lnTo>
                    <a:lnTo>
                      <a:pt x="2465" y="5048"/>
                    </a:lnTo>
                    <a:lnTo>
                      <a:pt x="2191" y="5322"/>
                    </a:lnTo>
                    <a:lnTo>
                      <a:pt x="2152" y="5400"/>
                    </a:lnTo>
                    <a:lnTo>
                      <a:pt x="2152" y="5478"/>
                    </a:lnTo>
                    <a:lnTo>
                      <a:pt x="2152" y="5556"/>
                    </a:lnTo>
                    <a:lnTo>
                      <a:pt x="2191" y="5634"/>
                    </a:lnTo>
                    <a:lnTo>
                      <a:pt x="2269" y="5674"/>
                    </a:lnTo>
                    <a:lnTo>
                      <a:pt x="2347" y="5713"/>
                    </a:lnTo>
                    <a:lnTo>
                      <a:pt x="2426" y="5674"/>
                    </a:lnTo>
                    <a:lnTo>
                      <a:pt x="2543" y="5634"/>
                    </a:lnTo>
                    <a:lnTo>
                      <a:pt x="2817" y="5361"/>
                    </a:lnTo>
                    <a:lnTo>
                      <a:pt x="3091" y="5009"/>
                    </a:lnTo>
                    <a:lnTo>
                      <a:pt x="3326" y="4656"/>
                    </a:lnTo>
                    <a:lnTo>
                      <a:pt x="3482" y="4265"/>
                    </a:lnTo>
                    <a:lnTo>
                      <a:pt x="3599" y="3874"/>
                    </a:lnTo>
                    <a:lnTo>
                      <a:pt x="3599" y="3444"/>
                    </a:lnTo>
                    <a:lnTo>
                      <a:pt x="3560" y="3013"/>
                    </a:lnTo>
                    <a:lnTo>
                      <a:pt x="3443" y="2622"/>
                    </a:lnTo>
                    <a:lnTo>
                      <a:pt x="3286" y="2309"/>
                    </a:lnTo>
                    <a:lnTo>
                      <a:pt x="3052" y="2035"/>
                    </a:lnTo>
                    <a:lnTo>
                      <a:pt x="2778" y="1761"/>
                    </a:lnTo>
                    <a:lnTo>
                      <a:pt x="2465" y="1527"/>
                    </a:lnTo>
                    <a:lnTo>
                      <a:pt x="2113" y="1331"/>
                    </a:lnTo>
                    <a:lnTo>
                      <a:pt x="1761" y="1175"/>
                    </a:lnTo>
                    <a:lnTo>
                      <a:pt x="1369" y="1096"/>
                    </a:lnTo>
                    <a:lnTo>
                      <a:pt x="1017" y="1096"/>
                    </a:lnTo>
                    <a:lnTo>
                      <a:pt x="1017" y="1057"/>
                    </a:lnTo>
                    <a:lnTo>
                      <a:pt x="1096" y="940"/>
                    </a:lnTo>
                    <a:lnTo>
                      <a:pt x="1174" y="822"/>
                    </a:lnTo>
                    <a:lnTo>
                      <a:pt x="1369" y="627"/>
                    </a:lnTo>
                    <a:lnTo>
                      <a:pt x="1448" y="470"/>
                    </a:lnTo>
                    <a:lnTo>
                      <a:pt x="1448" y="275"/>
                    </a:lnTo>
                    <a:lnTo>
                      <a:pt x="1369" y="157"/>
                    </a:lnTo>
                    <a:lnTo>
                      <a:pt x="1213" y="40"/>
                    </a:lnTo>
                    <a:lnTo>
                      <a:pt x="101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20" name="Google Shape;1020;p65"/>
              <p:cNvSpPr/>
              <p:nvPr/>
            </p:nvSpPr>
            <p:spPr>
              <a:xfrm>
                <a:off x="2014749" y="1270658"/>
                <a:ext cx="174500" cy="242552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5439" extrusionOk="0">
                    <a:moveTo>
                      <a:pt x="1017" y="1"/>
                    </a:moveTo>
                    <a:lnTo>
                      <a:pt x="782" y="40"/>
                    </a:lnTo>
                    <a:lnTo>
                      <a:pt x="587" y="79"/>
                    </a:lnTo>
                    <a:lnTo>
                      <a:pt x="430" y="196"/>
                    </a:lnTo>
                    <a:lnTo>
                      <a:pt x="274" y="353"/>
                    </a:lnTo>
                    <a:lnTo>
                      <a:pt x="196" y="509"/>
                    </a:lnTo>
                    <a:lnTo>
                      <a:pt x="117" y="705"/>
                    </a:lnTo>
                    <a:lnTo>
                      <a:pt x="39" y="900"/>
                    </a:lnTo>
                    <a:lnTo>
                      <a:pt x="0" y="1096"/>
                    </a:lnTo>
                    <a:lnTo>
                      <a:pt x="0" y="1565"/>
                    </a:lnTo>
                    <a:lnTo>
                      <a:pt x="39" y="2035"/>
                    </a:lnTo>
                    <a:lnTo>
                      <a:pt x="117" y="2426"/>
                    </a:lnTo>
                    <a:lnTo>
                      <a:pt x="235" y="2778"/>
                    </a:lnTo>
                    <a:lnTo>
                      <a:pt x="391" y="3091"/>
                    </a:lnTo>
                    <a:lnTo>
                      <a:pt x="626" y="3404"/>
                    </a:lnTo>
                    <a:lnTo>
                      <a:pt x="900" y="3678"/>
                    </a:lnTo>
                    <a:lnTo>
                      <a:pt x="1174" y="3952"/>
                    </a:lnTo>
                    <a:lnTo>
                      <a:pt x="1526" y="4187"/>
                    </a:lnTo>
                    <a:lnTo>
                      <a:pt x="1878" y="4343"/>
                    </a:lnTo>
                    <a:lnTo>
                      <a:pt x="2230" y="4500"/>
                    </a:lnTo>
                    <a:lnTo>
                      <a:pt x="2582" y="4578"/>
                    </a:lnTo>
                    <a:lnTo>
                      <a:pt x="2543" y="4656"/>
                    </a:lnTo>
                    <a:lnTo>
                      <a:pt x="2426" y="4734"/>
                    </a:lnTo>
                    <a:lnTo>
                      <a:pt x="2308" y="4852"/>
                    </a:lnTo>
                    <a:lnTo>
                      <a:pt x="2269" y="5008"/>
                    </a:lnTo>
                    <a:lnTo>
                      <a:pt x="2308" y="5126"/>
                    </a:lnTo>
                    <a:lnTo>
                      <a:pt x="2347" y="5282"/>
                    </a:lnTo>
                    <a:lnTo>
                      <a:pt x="2465" y="5360"/>
                    </a:lnTo>
                    <a:lnTo>
                      <a:pt x="2582" y="5439"/>
                    </a:lnTo>
                    <a:lnTo>
                      <a:pt x="2778" y="5399"/>
                    </a:lnTo>
                    <a:lnTo>
                      <a:pt x="2934" y="5360"/>
                    </a:lnTo>
                    <a:lnTo>
                      <a:pt x="3052" y="5243"/>
                    </a:lnTo>
                    <a:lnTo>
                      <a:pt x="3286" y="5008"/>
                    </a:lnTo>
                    <a:lnTo>
                      <a:pt x="3795" y="4382"/>
                    </a:lnTo>
                    <a:lnTo>
                      <a:pt x="3873" y="4265"/>
                    </a:lnTo>
                    <a:lnTo>
                      <a:pt x="3912" y="4069"/>
                    </a:lnTo>
                    <a:lnTo>
                      <a:pt x="3873" y="3913"/>
                    </a:lnTo>
                    <a:lnTo>
                      <a:pt x="3795" y="3874"/>
                    </a:lnTo>
                    <a:lnTo>
                      <a:pt x="3717" y="3795"/>
                    </a:lnTo>
                    <a:lnTo>
                      <a:pt x="3482" y="3678"/>
                    </a:lnTo>
                    <a:lnTo>
                      <a:pt x="3208" y="3522"/>
                    </a:lnTo>
                    <a:lnTo>
                      <a:pt x="3052" y="3482"/>
                    </a:lnTo>
                    <a:lnTo>
                      <a:pt x="2895" y="3443"/>
                    </a:lnTo>
                    <a:lnTo>
                      <a:pt x="2739" y="3443"/>
                    </a:lnTo>
                    <a:lnTo>
                      <a:pt x="2621" y="3482"/>
                    </a:lnTo>
                    <a:lnTo>
                      <a:pt x="2582" y="3522"/>
                    </a:lnTo>
                    <a:lnTo>
                      <a:pt x="2543" y="3561"/>
                    </a:lnTo>
                    <a:lnTo>
                      <a:pt x="2582" y="3756"/>
                    </a:lnTo>
                    <a:lnTo>
                      <a:pt x="2699" y="3913"/>
                    </a:lnTo>
                    <a:lnTo>
                      <a:pt x="2817" y="4069"/>
                    </a:lnTo>
                    <a:lnTo>
                      <a:pt x="2973" y="4187"/>
                    </a:lnTo>
                    <a:lnTo>
                      <a:pt x="2934" y="4226"/>
                    </a:lnTo>
                    <a:lnTo>
                      <a:pt x="2034" y="3795"/>
                    </a:lnTo>
                    <a:lnTo>
                      <a:pt x="1604" y="3561"/>
                    </a:lnTo>
                    <a:lnTo>
                      <a:pt x="1408" y="3404"/>
                    </a:lnTo>
                    <a:lnTo>
                      <a:pt x="1213" y="3209"/>
                    </a:lnTo>
                    <a:lnTo>
                      <a:pt x="1017" y="2935"/>
                    </a:lnTo>
                    <a:lnTo>
                      <a:pt x="822" y="2583"/>
                    </a:lnTo>
                    <a:lnTo>
                      <a:pt x="665" y="2191"/>
                    </a:lnTo>
                    <a:lnTo>
                      <a:pt x="587" y="1800"/>
                    </a:lnTo>
                    <a:lnTo>
                      <a:pt x="548" y="1370"/>
                    </a:lnTo>
                    <a:lnTo>
                      <a:pt x="587" y="1213"/>
                    </a:lnTo>
                    <a:lnTo>
                      <a:pt x="626" y="1018"/>
                    </a:lnTo>
                    <a:lnTo>
                      <a:pt x="743" y="861"/>
                    </a:lnTo>
                    <a:lnTo>
                      <a:pt x="861" y="705"/>
                    </a:lnTo>
                    <a:lnTo>
                      <a:pt x="1017" y="587"/>
                    </a:lnTo>
                    <a:lnTo>
                      <a:pt x="1213" y="509"/>
                    </a:lnTo>
                    <a:lnTo>
                      <a:pt x="1252" y="470"/>
                    </a:lnTo>
                    <a:lnTo>
                      <a:pt x="1291" y="392"/>
                    </a:lnTo>
                    <a:lnTo>
                      <a:pt x="1330" y="353"/>
                    </a:lnTo>
                    <a:lnTo>
                      <a:pt x="1291" y="274"/>
                    </a:lnTo>
                    <a:lnTo>
                      <a:pt x="1252" y="157"/>
                    </a:lnTo>
                    <a:lnTo>
                      <a:pt x="1213" y="79"/>
                    </a:lnTo>
                    <a:lnTo>
                      <a:pt x="1135" y="40"/>
                    </a:lnTo>
                    <a:lnTo>
                      <a:pt x="101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022" name="Google Shape;1022;p65"/>
          <p:cNvGrpSpPr/>
          <p:nvPr/>
        </p:nvGrpSpPr>
        <p:grpSpPr>
          <a:xfrm rot="-627680">
            <a:off x="10595363" y="3052408"/>
            <a:ext cx="1164124" cy="1140181"/>
            <a:chOff x="268045" y="273580"/>
            <a:chExt cx="1106276" cy="1083523"/>
          </a:xfrm>
        </p:grpSpPr>
        <p:sp>
          <p:nvSpPr>
            <p:cNvPr id="1023" name="Google Shape;1023;p65"/>
            <p:cNvSpPr/>
            <p:nvPr/>
          </p:nvSpPr>
          <p:spPr>
            <a:xfrm>
              <a:off x="472175" y="633300"/>
              <a:ext cx="649800" cy="3843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4" name="Google Shape;1024;p65"/>
            <p:cNvSpPr/>
            <p:nvPr/>
          </p:nvSpPr>
          <p:spPr>
            <a:xfrm rot="3294332">
              <a:off x="451601" y="398997"/>
              <a:ext cx="739164" cy="832689"/>
            </a:xfrm>
            <a:custGeom>
              <a:avLst/>
              <a:gdLst/>
              <a:ahLst/>
              <a:cxnLst/>
              <a:rect l="l" t="t" r="r" b="b"/>
              <a:pathLst>
                <a:path w="12677" h="14281" extrusionOk="0">
                  <a:moveTo>
                    <a:pt x="8216" y="2270"/>
                  </a:moveTo>
                  <a:lnTo>
                    <a:pt x="8725" y="2700"/>
                  </a:lnTo>
                  <a:lnTo>
                    <a:pt x="9273" y="3091"/>
                  </a:lnTo>
                  <a:lnTo>
                    <a:pt x="9820" y="3483"/>
                  </a:lnTo>
                  <a:lnTo>
                    <a:pt x="10368" y="3874"/>
                  </a:lnTo>
                  <a:lnTo>
                    <a:pt x="10955" y="4148"/>
                  </a:lnTo>
                  <a:lnTo>
                    <a:pt x="11229" y="4304"/>
                  </a:lnTo>
                  <a:lnTo>
                    <a:pt x="11502" y="4500"/>
                  </a:lnTo>
                  <a:lnTo>
                    <a:pt x="11659" y="4656"/>
                  </a:lnTo>
                  <a:lnTo>
                    <a:pt x="11776" y="4813"/>
                  </a:lnTo>
                  <a:lnTo>
                    <a:pt x="11855" y="5008"/>
                  </a:lnTo>
                  <a:lnTo>
                    <a:pt x="11855" y="5165"/>
                  </a:lnTo>
                  <a:lnTo>
                    <a:pt x="11815" y="5321"/>
                  </a:lnTo>
                  <a:lnTo>
                    <a:pt x="11737" y="5478"/>
                  </a:lnTo>
                  <a:lnTo>
                    <a:pt x="11542" y="5791"/>
                  </a:lnTo>
                  <a:lnTo>
                    <a:pt x="11502" y="5673"/>
                  </a:lnTo>
                  <a:lnTo>
                    <a:pt x="11424" y="5595"/>
                  </a:lnTo>
                  <a:lnTo>
                    <a:pt x="11346" y="5556"/>
                  </a:lnTo>
                  <a:lnTo>
                    <a:pt x="11229" y="5517"/>
                  </a:lnTo>
                  <a:lnTo>
                    <a:pt x="10955" y="5478"/>
                  </a:lnTo>
                  <a:lnTo>
                    <a:pt x="9233" y="5478"/>
                  </a:lnTo>
                  <a:lnTo>
                    <a:pt x="7747" y="5517"/>
                  </a:lnTo>
                  <a:lnTo>
                    <a:pt x="8216" y="2270"/>
                  </a:lnTo>
                  <a:close/>
                  <a:moveTo>
                    <a:pt x="6808" y="900"/>
                  </a:moveTo>
                  <a:lnTo>
                    <a:pt x="7316" y="1448"/>
                  </a:lnTo>
                  <a:lnTo>
                    <a:pt x="7864" y="1957"/>
                  </a:lnTo>
                  <a:lnTo>
                    <a:pt x="7395" y="4774"/>
                  </a:lnTo>
                  <a:lnTo>
                    <a:pt x="7277" y="5556"/>
                  </a:lnTo>
                  <a:lnTo>
                    <a:pt x="7160" y="5556"/>
                  </a:lnTo>
                  <a:lnTo>
                    <a:pt x="7121" y="5634"/>
                  </a:lnTo>
                  <a:lnTo>
                    <a:pt x="7160" y="5713"/>
                  </a:lnTo>
                  <a:lnTo>
                    <a:pt x="7199" y="5713"/>
                  </a:lnTo>
                  <a:lnTo>
                    <a:pt x="7238" y="5752"/>
                  </a:lnTo>
                  <a:lnTo>
                    <a:pt x="7121" y="6417"/>
                  </a:lnTo>
                  <a:lnTo>
                    <a:pt x="7003" y="6808"/>
                  </a:lnTo>
                  <a:lnTo>
                    <a:pt x="6886" y="7160"/>
                  </a:lnTo>
                  <a:lnTo>
                    <a:pt x="6651" y="7434"/>
                  </a:lnTo>
                  <a:lnTo>
                    <a:pt x="6338" y="7747"/>
                  </a:lnTo>
                  <a:lnTo>
                    <a:pt x="5086" y="8725"/>
                  </a:lnTo>
                  <a:lnTo>
                    <a:pt x="3795" y="9664"/>
                  </a:lnTo>
                  <a:lnTo>
                    <a:pt x="2817" y="10290"/>
                  </a:lnTo>
                  <a:lnTo>
                    <a:pt x="2309" y="10603"/>
                  </a:lnTo>
                  <a:lnTo>
                    <a:pt x="1839" y="10955"/>
                  </a:lnTo>
                  <a:lnTo>
                    <a:pt x="744" y="10251"/>
                  </a:lnTo>
                  <a:lnTo>
                    <a:pt x="2191" y="7864"/>
                  </a:lnTo>
                  <a:lnTo>
                    <a:pt x="3678" y="5517"/>
                  </a:lnTo>
                  <a:lnTo>
                    <a:pt x="5204" y="3209"/>
                  </a:lnTo>
                  <a:lnTo>
                    <a:pt x="6808" y="900"/>
                  </a:lnTo>
                  <a:close/>
                  <a:moveTo>
                    <a:pt x="3991" y="10055"/>
                  </a:moveTo>
                  <a:lnTo>
                    <a:pt x="4147" y="10525"/>
                  </a:lnTo>
                  <a:lnTo>
                    <a:pt x="4304" y="10994"/>
                  </a:lnTo>
                  <a:lnTo>
                    <a:pt x="4656" y="11894"/>
                  </a:lnTo>
                  <a:lnTo>
                    <a:pt x="5126" y="13107"/>
                  </a:lnTo>
                  <a:lnTo>
                    <a:pt x="4578" y="12715"/>
                  </a:lnTo>
                  <a:lnTo>
                    <a:pt x="3209" y="11855"/>
                  </a:lnTo>
                  <a:lnTo>
                    <a:pt x="2152" y="11151"/>
                  </a:lnTo>
                  <a:lnTo>
                    <a:pt x="2622" y="10916"/>
                  </a:lnTo>
                  <a:lnTo>
                    <a:pt x="3091" y="10642"/>
                  </a:lnTo>
                  <a:lnTo>
                    <a:pt x="3991" y="10055"/>
                  </a:lnTo>
                  <a:close/>
                  <a:moveTo>
                    <a:pt x="10681" y="5752"/>
                  </a:moveTo>
                  <a:lnTo>
                    <a:pt x="10994" y="5791"/>
                  </a:lnTo>
                  <a:lnTo>
                    <a:pt x="11190" y="5869"/>
                  </a:lnTo>
                  <a:lnTo>
                    <a:pt x="11268" y="5908"/>
                  </a:lnTo>
                  <a:lnTo>
                    <a:pt x="11268" y="5986"/>
                  </a:lnTo>
                  <a:lnTo>
                    <a:pt x="11307" y="6026"/>
                  </a:lnTo>
                  <a:lnTo>
                    <a:pt x="11346" y="6065"/>
                  </a:lnTo>
                  <a:lnTo>
                    <a:pt x="11307" y="6104"/>
                  </a:lnTo>
                  <a:lnTo>
                    <a:pt x="9507" y="8686"/>
                  </a:lnTo>
                  <a:lnTo>
                    <a:pt x="7786" y="11111"/>
                  </a:lnTo>
                  <a:lnTo>
                    <a:pt x="6925" y="12324"/>
                  </a:lnTo>
                  <a:lnTo>
                    <a:pt x="6690" y="12676"/>
                  </a:lnTo>
                  <a:lnTo>
                    <a:pt x="6417" y="13068"/>
                  </a:lnTo>
                  <a:lnTo>
                    <a:pt x="6260" y="13224"/>
                  </a:lnTo>
                  <a:lnTo>
                    <a:pt x="6104" y="13341"/>
                  </a:lnTo>
                  <a:lnTo>
                    <a:pt x="5908" y="13420"/>
                  </a:lnTo>
                  <a:lnTo>
                    <a:pt x="5751" y="13420"/>
                  </a:lnTo>
                  <a:lnTo>
                    <a:pt x="5595" y="13380"/>
                  </a:lnTo>
                  <a:lnTo>
                    <a:pt x="4813" y="11542"/>
                  </a:lnTo>
                  <a:lnTo>
                    <a:pt x="4500" y="10720"/>
                  </a:lnTo>
                  <a:lnTo>
                    <a:pt x="4343" y="10329"/>
                  </a:lnTo>
                  <a:lnTo>
                    <a:pt x="4187" y="9938"/>
                  </a:lnTo>
                  <a:lnTo>
                    <a:pt x="4343" y="9820"/>
                  </a:lnTo>
                  <a:lnTo>
                    <a:pt x="5634" y="8881"/>
                  </a:lnTo>
                  <a:lnTo>
                    <a:pt x="6299" y="8412"/>
                  </a:lnTo>
                  <a:lnTo>
                    <a:pt x="6886" y="7903"/>
                  </a:lnTo>
                  <a:lnTo>
                    <a:pt x="7121" y="7669"/>
                  </a:lnTo>
                  <a:lnTo>
                    <a:pt x="7277" y="7434"/>
                  </a:lnTo>
                  <a:lnTo>
                    <a:pt x="7395" y="7160"/>
                  </a:lnTo>
                  <a:lnTo>
                    <a:pt x="7512" y="6925"/>
                  </a:lnTo>
                  <a:lnTo>
                    <a:pt x="7629" y="6338"/>
                  </a:lnTo>
                  <a:lnTo>
                    <a:pt x="7708" y="5752"/>
                  </a:lnTo>
                  <a:lnTo>
                    <a:pt x="9233" y="5791"/>
                  </a:lnTo>
                  <a:lnTo>
                    <a:pt x="9703" y="5791"/>
                  </a:lnTo>
                  <a:lnTo>
                    <a:pt x="10368" y="5752"/>
                  </a:lnTo>
                  <a:close/>
                  <a:moveTo>
                    <a:pt x="6730" y="1"/>
                  </a:moveTo>
                  <a:lnTo>
                    <a:pt x="6573" y="40"/>
                  </a:lnTo>
                  <a:lnTo>
                    <a:pt x="6456" y="157"/>
                  </a:lnTo>
                  <a:lnTo>
                    <a:pt x="4773" y="2622"/>
                  </a:lnTo>
                  <a:lnTo>
                    <a:pt x="3130" y="5165"/>
                  </a:lnTo>
                  <a:lnTo>
                    <a:pt x="1565" y="7708"/>
                  </a:lnTo>
                  <a:lnTo>
                    <a:pt x="40" y="10290"/>
                  </a:lnTo>
                  <a:lnTo>
                    <a:pt x="1" y="10407"/>
                  </a:lnTo>
                  <a:lnTo>
                    <a:pt x="40" y="10525"/>
                  </a:lnTo>
                  <a:lnTo>
                    <a:pt x="79" y="10720"/>
                  </a:lnTo>
                  <a:lnTo>
                    <a:pt x="118" y="10798"/>
                  </a:lnTo>
                  <a:lnTo>
                    <a:pt x="196" y="10838"/>
                  </a:lnTo>
                  <a:lnTo>
                    <a:pt x="3404" y="12911"/>
                  </a:lnTo>
                  <a:lnTo>
                    <a:pt x="5047" y="13928"/>
                  </a:lnTo>
                  <a:lnTo>
                    <a:pt x="5282" y="14085"/>
                  </a:lnTo>
                  <a:lnTo>
                    <a:pt x="5478" y="14163"/>
                  </a:lnTo>
                  <a:lnTo>
                    <a:pt x="5751" y="14241"/>
                  </a:lnTo>
                  <a:lnTo>
                    <a:pt x="5986" y="14280"/>
                  </a:lnTo>
                  <a:lnTo>
                    <a:pt x="6182" y="14241"/>
                  </a:lnTo>
                  <a:lnTo>
                    <a:pt x="6338" y="14163"/>
                  </a:lnTo>
                  <a:lnTo>
                    <a:pt x="6612" y="14006"/>
                  </a:lnTo>
                  <a:lnTo>
                    <a:pt x="6886" y="13772"/>
                  </a:lnTo>
                  <a:lnTo>
                    <a:pt x="7160" y="13459"/>
                  </a:lnTo>
                  <a:lnTo>
                    <a:pt x="7590" y="12833"/>
                  </a:lnTo>
                  <a:lnTo>
                    <a:pt x="7942" y="12246"/>
                  </a:lnTo>
                  <a:lnTo>
                    <a:pt x="10094" y="9194"/>
                  </a:lnTo>
                  <a:lnTo>
                    <a:pt x="11190" y="7669"/>
                  </a:lnTo>
                  <a:lnTo>
                    <a:pt x="12246" y="6143"/>
                  </a:lnTo>
                  <a:lnTo>
                    <a:pt x="12402" y="5908"/>
                  </a:lnTo>
                  <a:lnTo>
                    <a:pt x="12520" y="5634"/>
                  </a:lnTo>
                  <a:lnTo>
                    <a:pt x="12637" y="5360"/>
                  </a:lnTo>
                  <a:lnTo>
                    <a:pt x="12676" y="5087"/>
                  </a:lnTo>
                  <a:lnTo>
                    <a:pt x="12676" y="4813"/>
                  </a:lnTo>
                  <a:lnTo>
                    <a:pt x="12598" y="4539"/>
                  </a:lnTo>
                  <a:lnTo>
                    <a:pt x="12481" y="4304"/>
                  </a:lnTo>
                  <a:lnTo>
                    <a:pt x="12246" y="4069"/>
                  </a:lnTo>
                  <a:lnTo>
                    <a:pt x="11972" y="3874"/>
                  </a:lnTo>
                  <a:lnTo>
                    <a:pt x="11698" y="3717"/>
                  </a:lnTo>
                  <a:lnTo>
                    <a:pt x="11111" y="3404"/>
                  </a:lnTo>
                  <a:lnTo>
                    <a:pt x="10329" y="2935"/>
                  </a:lnTo>
                  <a:lnTo>
                    <a:pt x="9585" y="2426"/>
                  </a:lnTo>
                  <a:lnTo>
                    <a:pt x="8920" y="1918"/>
                  </a:lnTo>
                  <a:lnTo>
                    <a:pt x="8255" y="1331"/>
                  </a:lnTo>
                  <a:lnTo>
                    <a:pt x="7629" y="705"/>
                  </a:lnTo>
                  <a:lnTo>
                    <a:pt x="7003" y="79"/>
                  </a:lnTo>
                  <a:lnTo>
                    <a:pt x="6964" y="40"/>
                  </a:lnTo>
                  <a:lnTo>
                    <a:pt x="68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5" name="Google Shape;301;p40">
            <a:extLst>
              <a:ext uri="{FF2B5EF4-FFF2-40B4-BE49-F238E27FC236}">
                <a16:creationId xmlns:a16="http://schemas.microsoft.com/office/drawing/2014/main" id="{A3D35008-6EF7-3CB1-B627-021F54D0CA6E}"/>
              </a:ext>
            </a:extLst>
          </p:cNvPr>
          <p:cNvSpPr txBox="1">
            <a:spLocks/>
          </p:cNvSpPr>
          <p:nvPr/>
        </p:nvSpPr>
        <p:spPr>
          <a:xfrm>
            <a:off x="960000" y="1777604"/>
            <a:ext cx="5449200" cy="256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u-RU" kern="0" dirty="0">
              <a:latin typeface="Franklin Gothic Medium" panose="020B0603020102020204" pitchFamily="34" charset="0"/>
            </a:endParaRPr>
          </a:p>
        </p:txBody>
      </p:sp>
      <p:sp>
        <p:nvSpPr>
          <p:cNvPr id="10" name="Google Shape;301;p40">
            <a:extLst>
              <a:ext uri="{FF2B5EF4-FFF2-40B4-BE49-F238E27FC236}">
                <a16:creationId xmlns:a16="http://schemas.microsoft.com/office/drawing/2014/main" id="{AB3C3D74-F1BA-2C9C-7055-85F588EA7577}"/>
              </a:ext>
            </a:extLst>
          </p:cNvPr>
          <p:cNvSpPr txBox="1">
            <a:spLocks/>
          </p:cNvSpPr>
          <p:nvPr/>
        </p:nvSpPr>
        <p:spPr>
          <a:xfrm>
            <a:off x="894955" y="1074693"/>
            <a:ext cx="4472176" cy="256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u-RU" kern="0" dirty="0">
              <a:latin typeface="Franklin Gothic Medium" panose="020B0603020102020204" pitchFamily="34" charset="0"/>
            </a:endParaRPr>
          </a:p>
        </p:txBody>
      </p:sp>
      <p:sp>
        <p:nvSpPr>
          <p:cNvPr id="13" name="Google Shape;302;p40">
            <a:extLst>
              <a:ext uri="{FF2B5EF4-FFF2-40B4-BE49-F238E27FC236}">
                <a16:creationId xmlns:a16="http://schemas.microsoft.com/office/drawing/2014/main" id="{4874D40B-C595-53FB-B849-1A30E98CA62E}"/>
              </a:ext>
            </a:extLst>
          </p:cNvPr>
          <p:cNvSpPr txBox="1">
            <a:spLocks/>
          </p:cNvSpPr>
          <p:nvPr/>
        </p:nvSpPr>
        <p:spPr>
          <a:xfrm>
            <a:off x="1264856" y="571323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ru-RU" kern="0" dirty="0">
                <a:latin typeface="Franklin Gothic Heavy" panose="020B0903020102020204" pitchFamily="34" charset="0"/>
              </a:rPr>
              <a:t>Сравнение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9AB8C7-DF6F-E50B-B249-55205F5A6CA6}"/>
              </a:ext>
            </a:extLst>
          </p:cNvPr>
          <p:cNvSpPr txBox="1"/>
          <p:nvPr/>
        </p:nvSpPr>
        <p:spPr>
          <a:xfrm>
            <a:off x="1218019" y="1529730"/>
            <a:ext cx="4284028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dirty="0">
                <a:solidFill>
                  <a:schemeClr val="bg1"/>
                </a:solidFill>
                <a:latin typeface="Franklin Gothic Medium" panose="020B0603020102020204" pitchFamily="34" charset="0"/>
              </a:rPr>
              <a:t>Для того, чтобы кодирование не затронуло всё дерево, а лишь свое поддерево, мы помечаем оставшийся центр в массиве посещений </a:t>
            </a:r>
            <a:r>
              <a:rPr lang="ru-RU" dirty="0" err="1">
                <a:solidFill>
                  <a:schemeClr val="bg1"/>
                </a:solidFill>
                <a:latin typeface="Franklin Gothic Medium" panose="020B0603020102020204" pitchFamily="34" charset="0"/>
              </a:rPr>
              <a:t>visit</a:t>
            </a:r>
            <a:r>
              <a:rPr lang="ru-RU" dirty="0">
                <a:solidFill>
                  <a:schemeClr val="bg1"/>
                </a:solidFill>
                <a:latin typeface="Franklin Gothic Medium" panose="020B0603020102020204" pitchFamily="34" charset="0"/>
              </a:rPr>
              <a:t>, так мы заблокируем путь к другому поддереву.</a:t>
            </a:r>
          </a:p>
          <a:p>
            <a:pPr>
              <a:spcAft>
                <a:spcPts val="600"/>
              </a:spcAft>
            </a:pPr>
            <a:endParaRPr lang="ru-RU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dirty="0">
                <a:solidFill>
                  <a:schemeClr val="bg1"/>
                </a:solidFill>
                <a:latin typeface="Franklin Gothic Medium" panose="020B0603020102020204" pitchFamily="34" charset="0"/>
              </a:rPr>
              <a:t>Сравниваем поддеревья друг с другом. Есть две ситуации, когда возможен изоморфизм. Если одно из условий выполнимо, то деревья изоморфны.</a:t>
            </a:r>
          </a:p>
        </p:txBody>
      </p:sp>
      <p:sp>
        <p:nvSpPr>
          <p:cNvPr id="1021" name="Google Shape;1021;p65"/>
          <p:cNvSpPr/>
          <p:nvPr/>
        </p:nvSpPr>
        <p:spPr>
          <a:xfrm>
            <a:off x="254731" y="4725375"/>
            <a:ext cx="705269" cy="780903"/>
          </a:xfrm>
          <a:custGeom>
            <a:avLst/>
            <a:gdLst/>
            <a:ahLst/>
            <a:cxnLst/>
            <a:rect l="l" t="t" r="r" b="b"/>
            <a:pathLst>
              <a:path w="20059" h="19666" extrusionOk="0">
                <a:moveTo>
                  <a:pt x="9265" y="1"/>
                </a:moveTo>
                <a:lnTo>
                  <a:pt x="9177" y="88"/>
                </a:lnTo>
                <a:lnTo>
                  <a:pt x="9090" y="132"/>
                </a:lnTo>
                <a:lnTo>
                  <a:pt x="9003" y="219"/>
                </a:lnTo>
                <a:lnTo>
                  <a:pt x="8566" y="1137"/>
                </a:lnTo>
                <a:lnTo>
                  <a:pt x="8172" y="2098"/>
                </a:lnTo>
                <a:lnTo>
                  <a:pt x="7779" y="3016"/>
                </a:lnTo>
                <a:lnTo>
                  <a:pt x="7473" y="3978"/>
                </a:lnTo>
                <a:lnTo>
                  <a:pt x="7167" y="4939"/>
                </a:lnTo>
                <a:lnTo>
                  <a:pt x="6905" y="5900"/>
                </a:lnTo>
                <a:lnTo>
                  <a:pt x="6687" y="6905"/>
                </a:lnTo>
                <a:lnTo>
                  <a:pt x="6468" y="7910"/>
                </a:lnTo>
                <a:lnTo>
                  <a:pt x="6468" y="7998"/>
                </a:lnTo>
                <a:lnTo>
                  <a:pt x="5725" y="8042"/>
                </a:lnTo>
                <a:lnTo>
                  <a:pt x="4939" y="8085"/>
                </a:lnTo>
                <a:lnTo>
                  <a:pt x="3365" y="8304"/>
                </a:lnTo>
                <a:lnTo>
                  <a:pt x="1836" y="8566"/>
                </a:lnTo>
                <a:lnTo>
                  <a:pt x="306" y="8916"/>
                </a:lnTo>
                <a:lnTo>
                  <a:pt x="175" y="9003"/>
                </a:lnTo>
                <a:lnTo>
                  <a:pt x="88" y="9090"/>
                </a:lnTo>
                <a:lnTo>
                  <a:pt x="1" y="9178"/>
                </a:lnTo>
                <a:lnTo>
                  <a:pt x="1" y="9309"/>
                </a:lnTo>
                <a:lnTo>
                  <a:pt x="1" y="9484"/>
                </a:lnTo>
                <a:lnTo>
                  <a:pt x="44" y="9615"/>
                </a:lnTo>
                <a:lnTo>
                  <a:pt x="132" y="9702"/>
                </a:lnTo>
                <a:lnTo>
                  <a:pt x="219" y="9789"/>
                </a:lnTo>
                <a:lnTo>
                  <a:pt x="1399" y="10532"/>
                </a:lnTo>
                <a:lnTo>
                  <a:pt x="2011" y="10838"/>
                </a:lnTo>
                <a:lnTo>
                  <a:pt x="2623" y="11144"/>
                </a:lnTo>
                <a:lnTo>
                  <a:pt x="3234" y="11363"/>
                </a:lnTo>
                <a:lnTo>
                  <a:pt x="3846" y="11581"/>
                </a:lnTo>
                <a:lnTo>
                  <a:pt x="4152" y="11712"/>
                </a:lnTo>
                <a:lnTo>
                  <a:pt x="4458" y="11843"/>
                </a:lnTo>
                <a:lnTo>
                  <a:pt x="4676" y="12018"/>
                </a:lnTo>
                <a:lnTo>
                  <a:pt x="4851" y="12237"/>
                </a:lnTo>
                <a:lnTo>
                  <a:pt x="4939" y="12368"/>
                </a:lnTo>
                <a:lnTo>
                  <a:pt x="5026" y="12543"/>
                </a:lnTo>
                <a:lnTo>
                  <a:pt x="5070" y="12936"/>
                </a:lnTo>
                <a:lnTo>
                  <a:pt x="5070" y="13329"/>
                </a:lnTo>
                <a:lnTo>
                  <a:pt x="5026" y="13810"/>
                </a:lnTo>
                <a:lnTo>
                  <a:pt x="4895" y="14684"/>
                </a:lnTo>
                <a:lnTo>
                  <a:pt x="4764" y="15470"/>
                </a:lnTo>
                <a:lnTo>
                  <a:pt x="4414" y="19185"/>
                </a:lnTo>
                <a:lnTo>
                  <a:pt x="4414" y="19360"/>
                </a:lnTo>
                <a:lnTo>
                  <a:pt x="4502" y="19491"/>
                </a:lnTo>
                <a:lnTo>
                  <a:pt x="4589" y="19578"/>
                </a:lnTo>
                <a:lnTo>
                  <a:pt x="4720" y="19622"/>
                </a:lnTo>
                <a:lnTo>
                  <a:pt x="4851" y="19665"/>
                </a:lnTo>
                <a:lnTo>
                  <a:pt x="5026" y="19665"/>
                </a:lnTo>
                <a:lnTo>
                  <a:pt x="5157" y="19622"/>
                </a:lnTo>
                <a:lnTo>
                  <a:pt x="5288" y="19534"/>
                </a:lnTo>
                <a:lnTo>
                  <a:pt x="9352" y="15339"/>
                </a:lnTo>
                <a:lnTo>
                  <a:pt x="9352" y="15296"/>
                </a:lnTo>
                <a:lnTo>
                  <a:pt x="10051" y="15776"/>
                </a:lnTo>
                <a:lnTo>
                  <a:pt x="10751" y="16213"/>
                </a:lnTo>
                <a:lnTo>
                  <a:pt x="12236" y="17087"/>
                </a:lnTo>
                <a:lnTo>
                  <a:pt x="13722" y="17830"/>
                </a:lnTo>
                <a:lnTo>
                  <a:pt x="15252" y="18573"/>
                </a:lnTo>
                <a:lnTo>
                  <a:pt x="15383" y="18573"/>
                </a:lnTo>
                <a:lnTo>
                  <a:pt x="15514" y="18617"/>
                </a:lnTo>
                <a:lnTo>
                  <a:pt x="15645" y="18573"/>
                </a:lnTo>
                <a:lnTo>
                  <a:pt x="15732" y="18529"/>
                </a:lnTo>
                <a:lnTo>
                  <a:pt x="15863" y="18486"/>
                </a:lnTo>
                <a:lnTo>
                  <a:pt x="15907" y="18398"/>
                </a:lnTo>
                <a:lnTo>
                  <a:pt x="15951" y="18267"/>
                </a:lnTo>
                <a:lnTo>
                  <a:pt x="15951" y="18136"/>
                </a:lnTo>
                <a:lnTo>
                  <a:pt x="15863" y="17393"/>
                </a:lnTo>
                <a:lnTo>
                  <a:pt x="15732" y="16650"/>
                </a:lnTo>
                <a:lnTo>
                  <a:pt x="15558" y="15951"/>
                </a:lnTo>
                <a:lnTo>
                  <a:pt x="15339" y="15252"/>
                </a:lnTo>
                <a:lnTo>
                  <a:pt x="15164" y="14771"/>
                </a:lnTo>
                <a:lnTo>
                  <a:pt x="14946" y="14291"/>
                </a:lnTo>
                <a:lnTo>
                  <a:pt x="14552" y="13504"/>
                </a:lnTo>
                <a:lnTo>
                  <a:pt x="14421" y="13111"/>
                </a:lnTo>
                <a:lnTo>
                  <a:pt x="14378" y="12674"/>
                </a:lnTo>
                <a:lnTo>
                  <a:pt x="14378" y="12193"/>
                </a:lnTo>
                <a:lnTo>
                  <a:pt x="14465" y="11669"/>
                </a:lnTo>
                <a:lnTo>
                  <a:pt x="14596" y="11188"/>
                </a:lnTo>
                <a:lnTo>
                  <a:pt x="14815" y="10751"/>
                </a:lnTo>
                <a:lnTo>
                  <a:pt x="15077" y="10314"/>
                </a:lnTo>
                <a:lnTo>
                  <a:pt x="15339" y="9877"/>
                </a:lnTo>
                <a:lnTo>
                  <a:pt x="15645" y="9484"/>
                </a:lnTo>
                <a:lnTo>
                  <a:pt x="15995" y="9047"/>
                </a:lnTo>
                <a:lnTo>
                  <a:pt x="16781" y="8260"/>
                </a:lnTo>
                <a:lnTo>
                  <a:pt x="17568" y="7473"/>
                </a:lnTo>
                <a:lnTo>
                  <a:pt x="18398" y="6731"/>
                </a:lnTo>
                <a:lnTo>
                  <a:pt x="19185" y="6031"/>
                </a:lnTo>
                <a:lnTo>
                  <a:pt x="19884" y="5332"/>
                </a:lnTo>
                <a:lnTo>
                  <a:pt x="20015" y="5201"/>
                </a:lnTo>
                <a:lnTo>
                  <a:pt x="20059" y="5026"/>
                </a:lnTo>
                <a:lnTo>
                  <a:pt x="20015" y="4895"/>
                </a:lnTo>
                <a:lnTo>
                  <a:pt x="19971" y="4764"/>
                </a:lnTo>
                <a:lnTo>
                  <a:pt x="19840" y="4633"/>
                </a:lnTo>
                <a:lnTo>
                  <a:pt x="19709" y="4546"/>
                </a:lnTo>
                <a:lnTo>
                  <a:pt x="19578" y="4502"/>
                </a:lnTo>
                <a:lnTo>
                  <a:pt x="19403" y="4502"/>
                </a:lnTo>
                <a:lnTo>
                  <a:pt x="11974" y="6381"/>
                </a:lnTo>
                <a:lnTo>
                  <a:pt x="11581" y="4808"/>
                </a:lnTo>
                <a:lnTo>
                  <a:pt x="11056" y="3235"/>
                </a:lnTo>
                <a:lnTo>
                  <a:pt x="10488" y="1705"/>
                </a:lnTo>
                <a:lnTo>
                  <a:pt x="9789" y="219"/>
                </a:lnTo>
                <a:lnTo>
                  <a:pt x="9746" y="132"/>
                </a:lnTo>
                <a:lnTo>
                  <a:pt x="9614" y="45"/>
                </a:lnTo>
                <a:lnTo>
                  <a:pt x="9527" y="1"/>
                </a:ln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711770C-35FD-CBC1-20EC-B724BA853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7520"/>
            <a:ext cx="5315692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46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59"/>
          <p:cNvSpPr/>
          <p:nvPr/>
        </p:nvSpPr>
        <p:spPr>
          <a:xfrm rot="-7601744">
            <a:off x="10220782" y="4517811"/>
            <a:ext cx="1023277" cy="1251215"/>
          </a:xfrm>
          <a:custGeom>
            <a:avLst/>
            <a:gdLst/>
            <a:ahLst/>
            <a:cxnLst/>
            <a:rect l="l" t="t" r="r" b="b"/>
            <a:pathLst>
              <a:path w="18442" h="22550" extrusionOk="0">
                <a:moveTo>
                  <a:pt x="8216" y="1"/>
                </a:moveTo>
                <a:lnTo>
                  <a:pt x="8085" y="88"/>
                </a:lnTo>
                <a:lnTo>
                  <a:pt x="7998" y="175"/>
                </a:lnTo>
                <a:lnTo>
                  <a:pt x="7954" y="307"/>
                </a:lnTo>
                <a:lnTo>
                  <a:pt x="7910" y="438"/>
                </a:lnTo>
                <a:lnTo>
                  <a:pt x="7910" y="3715"/>
                </a:lnTo>
                <a:lnTo>
                  <a:pt x="2492" y="2841"/>
                </a:lnTo>
                <a:lnTo>
                  <a:pt x="2273" y="2841"/>
                </a:lnTo>
                <a:lnTo>
                  <a:pt x="2055" y="2928"/>
                </a:lnTo>
                <a:lnTo>
                  <a:pt x="2011" y="3016"/>
                </a:lnTo>
                <a:lnTo>
                  <a:pt x="1923" y="3103"/>
                </a:lnTo>
                <a:lnTo>
                  <a:pt x="1880" y="3191"/>
                </a:lnTo>
                <a:lnTo>
                  <a:pt x="1880" y="3322"/>
                </a:lnTo>
                <a:lnTo>
                  <a:pt x="1880" y="5201"/>
                </a:lnTo>
                <a:lnTo>
                  <a:pt x="1836" y="7036"/>
                </a:lnTo>
                <a:lnTo>
                  <a:pt x="1705" y="8915"/>
                </a:lnTo>
                <a:lnTo>
                  <a:pt x="1486" y="10751"/>
                </a:lnTo>
                <a:lnTo>
                  <a:pt x="1224" y="12586"/>
                </a:lnTo>
                <a:lnTo>
                  <a:pt x="875" y="14421"/>
                </a:lnTo>
                <a:lnTo>
                  <a:pt x="481" y="16213"/>
                </a:lnTo>
                <a:lnTo>
                  <a:pt x="1" y="18005"/>
                </a:lnTo>
                <a:lnTo>
                  <a:pt x="1" y="18223"/>
                </a:lnTo>
                <a:lnTo>
                  <a:pt x="88" y="18442"/>
                </a:lnTo>
                <a:lnTo>
                  <a:pt x="263" y="18573"/>
                </a:lnTo>
                <a:lnTo>
                  <a:pt x="350" y="18616"/>
                </a:lnTo>
                <a:lnTo>
                  <a:pt x="438" y="18616"/>
                </a:lnTo>
                <a:lnTo>
                  <a:pt x="2229" y="18398"/>
                </a:lnTo>
                <a:lnTo>
                  <a:pt x="3977" y="18267"/>
                </a:lnTo>
                <a:lnTo>
                  <a:pt x="5769" y="18223"/>
                </a:lnTo>
                <a:lnTo>
                  <a:pt x="7517" y="18223"/>
                </a:lnTo>
                <a:lnTo>
                  <a:pt x="7386" y="18704"/>
                </a:lnTo>
                <a:lnTo>
                  <a:pt x="7255" y="19228"/>
                </a:lnTo>
                <a:lnTo>
                  <a:pt x="7211" y="19709"/>
                </a:lnTo>
                <a:lnTo>
                  <a:pt x="7124" y="20190"/>
                </a:lnTo>
                <a:lnTo>
                  <a:pt x="7124" y="20670"/>
                </a:lnTo>
                <a:lnTo>
                  <a:pt x="7124" y="21195"/>
                </a:lnTo>
                <a:lnTo>
                  <a:pt x="7167" y="21675"/>
                </a:lnTo>
                <a:lnTo>
                  <a:pt x="7211" y="22200"/>
                </a:lnTo>
                <a:lnTo>
                  <a:pt x="7255" y="22287"/>
                </a:lnTo>
                <a:lnTo>
                  <a:pt x="7342" y="22418"/>
                </a:lnTo>
                <a:lnTo>
                  <a:pt x="7430" y="22462"/>
                </a:lnTo>
                <a:lnTo>
                  <a:pt x="7561" y="22506"/>
                </a:lnTo>
                <a:lnTo>
                  <a:pt x="7692" y="22549"/>
                </a:lnTo>
                <a:lnTo>
                  <a:pt x="7823" y="22549"/>
                </a:lnTo>
                <a:lnTo>
                  <a:pt x="7954" y="22462"/>
                </a:lnTo>
                <a:lnTo>
                  <a:pt x="8041" y="22418"/>
                </a:lnTo>
                <a:lnTo>
                  <a:pt x="18267" y="10183"/>
                </a:lnTo>
                <a:lnTo>
                  <a:pt x="18398" y="10008"/>
                </a:lnTo>
                <a:lnTo>
                  <a:pt x="18442" y="9833"/>
                </a:lnTo>
                <a:lnTo>
                  <a:pt x="18398" y="9658"/>
                </a:lnTo>
                <a:lnTo>
                  <a:pt x="18267" y="9483"/>
                </a:lnTo>
                <a:lnTo>
                  <a:pt x="15995" y="7080"/>
                </a:lnTo>
                <a:lnTo>
                  <a:pt x="13635" y="4676"/>
                </a:lnTo>
                <a:lnTo>
                  <a:pt x="11231" y="2360"/>
                </a:lnTo>
                <a:lnTo>
                  <a:pt x="8741" y="132"/>
                </a:lnTo>
                <a:lnTo>
                  <a:pt x="8653" y="44"/>
                </a:lnTo>
                <a:lnTo>
                  <a:pt x="8478" y="1"/>
                </a:ln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59" name="Google Shape;859;p59"/>
          <p:cNvSpPr/>
          <p:nvPr/>
        </p:nvSpPr>
        <p:spPr>
          <a:xfrm rot="-2141204" flipH="1">
            <a:off x="843919" y="886963"/>
            <a:ext cx="1266768" cy="1241949"/>
          </a:xfrm>
          <a:custGeom>
            <a:avLst/>
            <a:gdLst/>
            <a:ahLst/>
            <a:cxnLst/>
            <a:rect l="l" t="t" r="r" b="b"/>
            <a:pathLst>
              <a:path w="20059" h="19666" extrusionOk="0">
                <a:moveTo>
                  <a:pt x="9265" y="1"/>
                </a:moveTo>
                <a:lnTo>
                  <a:pt x="9177" y="88"/>
                </a:lnTo>
                <a:lnTo>
                  <a:pt x="9090" y="132"/>
                </a:lnTo>
                <a:lnTo>
                  <a:pt x="9003" y="219"/>
                </a:lnTo>
                <a:lnTo>
                  <a:pt x="8566" y="1137"/>
                </a:lnTo>
                <a:lnTo>
                  <a:pt x="8172" y="2098"/>
                </a:lnTo>
                <a:lnTo>
                  <a:pt x="7779" y="3016"/>
                </a:lnTo>
                <a:lnTo>
                  <a:pt x="7473" y="3978"/>
                </a:lnTo>
                <a:lnTo>
                  <a:pt x="7167" y="4939"/>
                </a:lnTo>
                <a:lnTo>
                  <a:pt x="6905" y="5900"/>
                </a:lnTo>
                <a:lnTo>
                  <a:pt x="6687" y="6905"/>
                </a:lnTo>
                <a:lnTo>
                  <a:pt x="6468" y="7910"/>
                </a:lnTo>
                <a:lnTo>
                  <a:pt x="6468" y="7998"/>
                </a:lnTo>
                <a:lnTo>
                  <a:pt x="5725" y="8042"/>
                </a:lnTo>
                <a:lnTo>
                  <a:pt x="4939" y="8085"/>
                </a:lnTo>
                <a:lnTo>
                  <a:pt x="3365" y="8304"/>
                </a:lnTo>
                <a:lnTo>
                  <a:pt x="1836" y="8566"/>
                </a:lnTo>
                <a:lnTo>
                  <a:pt x="306" y="8916"/>
                </a:lnTo>
                <a:lnTo>
                  <a:pt x="175" y="9003"/>
                </a:lnTo>
                <a:lnTo>
                  <a:pt x="88" y="9090"/>
                </a:lnTo>
                <a:lnTo>
                  <a:pt x="1" y="9178"/>
                </a:lnTo>
                <a:lnTo>
                  <a:pt x="1" y="9309"/>
                </a:lnTo>
                <a:lnTo>
                  <a:pt x="1" y="9484"/>
                </a:lnTo>
                <a:lnTo>
                  <a:pt x="44" y="9615"/>
                </a:lnTo>
                <a:lnTo>
                  <a:pt x="132" y="9702"/>
                </a:lnTo>
                <a:lnTo>
                  <a:pt x="219" y="9789"/>
                </a:lnTo>
                <a:lnTo>
                  <a:pt x="1399" y="10532"/>
                </a:lnTo>
                <a:lnTo>
                  <a:pt x="2011" y="10838"/>
                </a:lnTo>
                <a:lnTo>
                  <a:pt x="2623" y="11144"/>
                </a:lnTo>
                <a:lnTo>
                  <a:pt x="3234" y="11363"/>
                </a:lnTo>
                <a:lnTo>
                  <a:pt x="3846" y="11581"/>
                </a:lnTo>
                <a:lnTo>
                  <a:pt x="4152" y="11712"/>
                </a:lnTo>
                <a:lnTo>
                  <a:pt x="4458" y="11843"/>
                </a:lnTo>
                <a:lnTo>
                  <a:pt x="4676" y="12018"/>
                </a:lnTo>
                <a:lnTo>
                  <a:pt x="4851" y="12237"/>
                </a:lnTo>
                <a:lnTo>
                  <a:pt x="4939" y="12368"/>
                </a:lnTo>
                <a:lnTo>
                  <a:pt x="5026" y="12543"/>
                </a:lnTo>
                <a:lnTo>
                  <a:pt x="5070" y="12936"/>
                </a:lnTo>
                <a:lnTo>
                  <a:pt x="5070" y="13329"/>
                </a:lnTo>
                <a:lnTo>
                  <a:pt x="5026" y="13810"/>
                </a:lnTo>
                <a:lnTo>
                  <a:pt x="4895" y="14684"/>
                </a:lnTo>
                <a:lnTo>
                  <a:pt x="4764" y="15470"/>
                </a:lnTo>
                <a:lnTo>
                  <a:pt x="4414" y="19185"/>
                </a:lnTo>
                <a:lnTo>
                  <a:pt x="4414" y="19360"/>
                </a:lnTo>
                <a:lnTo>
                  <a:pt x="4502" y="19491"/>
                </a:lnTo>
                <a:lnTo>
                  <a:pt x="4589" y="19578"/>
                </a:lnTo>
                <a:lnTo>
                  <a:pt x="4720" y="19622"/>
                </a:lnTo>
                <a:lnTo>
                  <a:pt x="4851" y="19665"/>
                </a:lnTo>
                <a:lnTo>
                  <a:pt x="5026" y="19665"/>
                </a:lnTo>
                <a:lnTo>
                  <a:pt x="5157" y="19622"/>
                </a:lnTo>
                <a:lnTo>
                  <a:pt x="5288" y="19534"/>
                </a:lnTo>
                <a:lnTo>
                  <a:pt x="9352" y="15339"/>
                </a:lnTo>
                <a:lnTo>
                  <a:pt x="9352" y="15296"/>
                </a:lnTo>
                <a:lnTo>
                  <a:pt x="10051" y="15776"/>
                </a:lnTo>
                <a:lnTo>
                  <a:pt x="10751" y="16213"/>
                </a:lnTo>
                <a:lnTo>
                  <a:pt x="12236" y="17087"/>
                </a:lnTo>
                <a:lnTo>
                  <a:pt x="13722" y="17830"/>
                </a:lnTo>
                <a:lnTo>
                  <a:pt x="15252" y="18573"/>
                </a:lnTo>
                <a:lnTo>
                  <a:pt x="15383" y="18573"/>
                </a:lnTo>
                <a:lnTo>
                  <a:pt x="15514" y="18617"/>
                </a:lnTo>
                <a:lnTo>
                  <a:pt x="15645" y="18573"/>
                </a:lnTo>
                <a:lnTo>
                  <a:pt x="15732" y="18529"/>
                </a:lnTo>
                <a:lnTo>
                  <a:pt x="15863" y="18486"/>
                </a:lnTo>
                <a:lnTo>
                  <a:pt x="15907" y="18398"/>
                </a:lnTo>
                <a:lnTo>
                  <a:pt x="15951" y="18267"/>
                </a:lnTo>
                <a:lnTo>
                  <a:pt x="15951" y="18136"/>
                </a:lnTo>
                <a:lnTo>
                  <a:pt x="15863" y="17393"/>
                </a:lnTo>
                <a:lnTo>
                  <a:pt x="15732" y="16650"/>
                </a:lnTo>
                <a:lnTo>
                  <a:pt x="15558" y="15951"/>
                </a:lnTo>
                <a:lnTo>
                  <a:pt x="15339" y="15252"/>
                </a:lnTo>
                <a:lnTo>
                  <a:pt x="15164" y="14771"/>
                </a:lnTo>
                <a:lnTo>
                  <a:pt x="14946" y="14291"/>
                </a:lnTo>
                <a:lnTo>
                  <a:pt x="14552" y="13504"/>
                </a:lnTo>
                <a:lnTo>
                  <a:pt x="14421" y="13111"/>
                </a:lnTo>
                <a:lnTo>
                  <a:pt x="14378" y="12674"/>
                </a:lnTo>
                <a:lnTo>
                  <a:pt x="14378" y="12193"/>
                </a:lnTo>
                <a:lnTo>
                  <a:pt x="14465" y="11669"/>
                </a:lnTo>
                <a:lnTo>
                  <a:pt x="14596" y="11188"/>
                </a:lnTo>
                <a:lnTo>
                  <a:pt x="14815" y="10751"/>
                </a:lnTo>
                <a:lnTo>
                  <a:pt x="15077" y="10314"/>
                </a:lnTo>
                <a:lnTo>
                  <a:pt x="15339" y="9877"/>
                </a:lnTo>
                <a:lnTo>
                  <a:pt x="15645" y="9484"/>
                </a:lnTo>
                <a:lnTo>
                  <a:pt x="15995" y="9047"/>
                </a:lnTo>
                <a:lnTo>
                  <a:pt x="16781" y="8260"/>
                </a:lnTo>
                <a:lnTo>
                  <a:pt x="17568" y="7473"/>
                </a:lnTo>
                <a:lnTo>
                  <a:pt x="18398" y="6731"/>
                </a:lnTo>
                <a:lnTo>
                  <a:pt x="19185" y="6031"/>
                </a:lnTo>
                <a:lnTo>
                  <a:pt x="19884" y="5332"/>
                </a:lnTo>
                <a:lnTo>
                  <a:pt x="20015" y="5201"/>
                </a:lnTo>
                <a:lnTo>
                  <a:pt x="20059" y="5026"/>
                </a:lnTo>
                <a:lnTo>
                  <a:pt x="20015" y="4895"/>
                </a:lnTo>
                <a:lnTo>
                  <a:pt x="19971" y="4764"/>
                </a:lnTo>
                <a:lnTo>
                  <a:pt x="19840" y="4633"/>
                </a:lnTo>
                <a:lnTo>
                  <a:pt x="19709" y="4546"/>
                </a:lnTo>
                <a:lnTo>
                  <a:pt x="19578" y="4502"/>
                </a:lnTo>
                <a:lnTo>
                  <a:pt x="19403" y="4502"/>
                </a:lnTo>
                <a:lnTo>
                  <a:pt x="11974" y="6381"/>
                </a:lnTo>
                <a:lnTo>
                  <a:pt x="11581" y="4808"/>
                </a:lnTo>
                <a:lnTo>
                  <a:pt x="11056" y="3235"/>
                </a:lnTo>
                <a:lnTo>
                  <a:pt x="10488" y="1705"/>
                </a:lnTo>
                <a:lnTo>
                  <a:pt x="9789" y="219"/>
                </a:lnTo>
                <a:lnTo>
                  <a:pt x="9746" y="132"/>
                </a:lnTo>
                <a:lnTo>
                  <a:pt x="9614" y="45"/>
                </a:lnTo>
                <a:lnTo>
                  <a:pt x="9527" y="1"/>
                </a:ln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60" name="Google Shape;860;p59"/>
          <p:cNvSpPr/>
          <p:nvPr/>
        </p:nvSpPr>
        <p:spPr>
          <a:xfrm rot="-5076833">
            <a:off x="768691" y="4793609"/>
            <a:ext cx="1190955" cy="699633"/>
          </a:xfrm>
          <a:custGeom>
            <a:avLst/>
            <a:gdLst/>
            <a:ahLst/>
            <a:cxnLst/>
            <a:rect l="l" t="t" r="r" b="b"/>
            <a:pathLst>
              <a:path w="14320" h="8412" extrusionOk="0">
                <a:moveTo>
                  <a:pt x="13498" y="470"/>
                </a:moveTo>
                <a:lnTo>
                  <a:pt x="13576" y="509"/>
                </a:lnTo>
                <a:lnTo>
                  <a:pt x="13694" y="587"/>
                </a:lnTo>
                <a:lnTo>
                  <a:pt x="13733" y="665"/>
                </a:lnTo>
                <a:lnTo>
                  <a:pt x="13772" y="783"/>
                </a:lnTo>
                <a:lnTo>
                  <a:pt x="13811" y="900"/>
                </a:lnTo>
                <a:lnTo>
                  <a:pt x="13811" y="1017"/>
                </a:lnTo>
                <a:lnTo>
                  <a:pt x="13694" y="1252"/>
                </a:lnTo>
                <a:lnTo>
                  <a:pt x="13498" y="470"/>
                </a:lnTo>
                <a:close/>
                <a:moveTo>
                  <a:pt x="12794" y="1017"/>
                </a:moveTo>
                <a:lnTo>
                  <a:pt x="12872" y="1291"/>
                </a:lnTo>
                <a:lnTo>
                  <a:pt x="10251" y="2543"/>
                </a:lnTo>
                <a:lnTo>
                  <a:pt x="7591" y="3795"/>
                </a:lnTo>
                <a:lnTo>
                  <a:pt x="4969" y="5086"/>
                </a:lnTo>
                <a:lnTo>
                  <a:pt x="3678" y="5751"/>
                </a:lnTo>
                <a:lnTo>
                  <a:pt x="3052" y="6103"/>
                </a:lnTo>
                <a:lnTo>
                  <a:pt x="2426" y="6494"/>
                </a:lnTo>
                <a:lnTo>
                  <a:pt x="2231" y="6025"/>
                </a:lnTo>
                <a:lnTo>
                  <a:pt x="2192" y="6025"/>
                </a:lnTo>
                <a:lnTo>
                  <a:pt x="3522" y="5438"/>
                </a:lnTo>
                <a:lnTo>
                  <a:pt x="4813" y="4773"/>
                </a:lnTo>
                <a:lnTo>
                  <a:pt x="6104" y="4108"/>
                </a:lnTo>
                <a:lnTo>
                  <a:pt x="7395" y="3482"/>
                </a:lnTo>
                <a:lnTo>
                  <a:pt x="10094" y="2191"/>
                </a:lnTo>
                <a:lnTo>
                  <a:pt x="12794" y="1017"/>
                </a:lnTo>
                <a:close/>
                <a:moveTo>
                  <a:pt x="12950" y="1565"/>
                </a:moveTo>
                <a:lnTo>
                  <a:pt x="13029" y="1721"/>
                </a:lnTo>
                <a:lnTo>
                  <a:pt x="10486" y="3130"/>
                </a:lnTo>
                <a:lnTo>
                  <a:pt x="7904" y="4460"/>
                </a:lnTo>
                <a:lnTo>
                  <a:pt x="5282" y="5751"/>
                </a:lnTo>
                <a:lnTo>
                  <a:pt x="2661" y="7003"/>
                </a:lnTo>
                <a:lnTo>
                  <a:pt x="2505" y="6651"/>
                </a:lnTo>
                <a:lnTo>
                  <a:pt x="3796" y="6025"/>
                </a:lnTo>
                <a:lnTo>
                  <a:pt x="5048" y="5360"/>
                </a:lnTo>
                <a:lnTo>
                  <a:pt x="6300" y="4695"/>
                </a:lnTo>
                <a:lnTo>
                  <a:pt x="7591" y="4069"/>
                </a:lnTo>
                <a:lnTo>
                  <a:pt x="10251" y="2778"/>
                </a:lnTo>
                <a:lnTo>
                  <a:pt x="11620" y="2152"/>
                </a:lnTo>
                <a:lnTo>
                  <a:pt x="12950" y="1565"/>
                </a:lnTo>
                <a:close/>
                <a:moveTo>
                  <a:pt x="1644" y="6729"/>
                </a:moveTo>
                <a:lnTo>
                  <a:pt x="1996" y="7472"/>
                </a:lnTo>
                <a:lnTo>
                  <a:pt x="1448" y="7668"/>
                </a:lnTo>
                <a:lnTo>
                  <a:pt x="1448" y="7668"/>
                </a:lnTo>
                <a:lnTo>
                  <a:pt x="1527" y="7551"/>
                </a:lnTo>
                <a:lnTo>
                  <a:pt x="1527" y="7433"/>
                </a:lnTo>
                <a:lnTo>
                  <a:pt x="1487" y="7355"/>
                </a:lnTo>
                <a:lnTo>
                  <a:pt x="1448" y="7238"/>
                </a:lnTo>
                <a:lnTo>
                  <a:pt x="1331" y="7199"/>
                </a:lnTo>
                <a:lnTo>
                  <a:pt x="1644" y="6729"/>
                </a:lnTo>
                <a:close/>
                <a:moveTo>
                  <a:pt x="13459" y="0"/>
                </a:moveTo>
                <a:lnTo>
                  <a:pt x="13302" y="39"/>
                </a:lnTo>
                <a:lnTo>
                  <a:pt x="13185" y="117"/>
                </a:lnTo>
                <a:lnTo>
                  <a:pt x="13029" y="78"/>
                </a:lnTo>
                <a:lnTo>
                  <a:pt x="12872" y="117"/>
                </a:lnTo>
                <a:lnTo>
                  <a:pt x="9977" y="1408"/>
                </a:lnTo>
                <a:lnTo>
                  <a:pt x="7121" y="2739"/>
                </a:lnTo>
                <a:lnTo>
                  <a:pt x="5713" y="3443"/>
                </a:lnTo>
                <a:lnTo>
                  <a:pt x="4304" y="4147"/>
                </a:lnTo>
                <a:lnTo>
                  <a:pt x="3600" y="4499"/>
                </a:lnTo>
                <a:lnTo>
                  <a:pt x="2896" y="4890"/>
                </a:lnTo>
                <a:lnTo>
                  <a:pt x="2231" y="5321"/>
                </a:lnTo>
                <a:lnTo>
                  <a:pt x="1605" y="5790"/>
                </a:lnTo>
                <a:lnTo>
                  <a:pt x="1527" y="5829"/>
                </a:lnTo>
                <a:lnTo>
                  <a:pt x="1527" y="5908"/>
                </a:lnTo>
                <a:lnTo>
                  <a:pt x="1527" y="6064"/>
                </a:lnTo>
                <a:lnTo>
                  <a:pt x="1135" y="6533"/>
                </a:lnTo>
                <a:lnTo>
                  <a:pt x="744" y="7003"/>
                </a:lnTo>
                <a:lnTo>
                  <a:pt x="40" y="7981"/>
                </a:lnTo>
                <a:lnTo>
                  <a:pt x="40" y="8059"/>
                </a:lnTo>
                <a:lnTo>
                  <a:pt x="1" y="8137"/>
                </a:lnTo>
                <a:lnTo>
                  <a:pt x="40" y="8255"/>
                </a:lnTo>
                <a:lnTo>
                  <a:pt x="157" y="8372"/>
                </a:lnTo>
                <a:lnTo>
                  <a:pt x="314" y="8411"/>
                </a:lnTo>
                <a:lnTo>
                  <a:pt x="862" y="8372"/>
                </a:lnTo>
                <a:lnTo>
                  <a:pt x="1409" y="8294"/>
                </a:lnTo>
                <a:lnTo>
                  <a:pt x="1957" y="8137"/>
                </a:lnTo>
                <a:lnTo>
                  <a:pt x="2466" y="7903"/>
                </a:lnTo>
                <a:lnTo>
                  <a:pt x="2583" y="7903"/>
                </a:lnTo>
                <a:lnTo>
                  <a:pt x="2661" y="7864"/>
                </a:lnTo>
                <a:lnTo>
                  <a:pt x="5478" y="6573"/>
                </a:lnTo>
                <a:lnTo>
                  <a:pt x="8256" y="5203"/>
                </a:lnTo>
                <a:lnTo>
                  <a:pt x="10994" y="3756"/>
                </a:lnTo>
                <a:lnTo>
                  <a:pt x="13694" y="2269"/>
                </a:lnTo>
                <a:lnTo>
                  <a:pt x="13811" y="2152"/>
                </a:lnTo>
                <a:lnTo>
                  <a:pt x="13889" y="1995"/>
                </a:lnTo>
                <a:lnTo>
                  <a:pt x="14007" y="1800"/>
                </a:lnTo>
                <a:lnTo>
                  <a:pt x="14124" y="1604"/>
                </a:lnTo>
                <a:lnTo>
                  <a:pt x="14241" y="1408"/>
                </a:lnTo>
                <a:lnTo>
                  <a:pt x="14320" y="1213"/>
                </a:lnTo>
                <a:lnTo>
                  <a:pt x="14320" y="978"/>
                </a:lnTo>
                <a:lnTo>
                  <a:pt x="14320" y="783"/>
                </a:lnTo>
                <a:lnTo>
                  <a:pt x="14280" y="548"/>
                </a:lnTo>
                <a:lnTo>
                  <a:pt x="14163" y="352"/>
                </a:lnTo>
                <a:lnTo>
                  <a:pt x="14007" y="196"/>
                </a:lnTo>
                <a:lnTo>
                  <a:pt x="13850" y="78"/>
                </a:lnTo>
                <a:lnTo>
                  <a:pt x="136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Google Shape;604;p50">
            <a:extLst>
              <a:ext uri="{FF2B5EF4-FFF2-40B4-BE49-F238E27FC236}">
                <a16:creationId xmlns:a16="http://schemas.microsoft.com/office/drawing/2014/main" id="{F1518FA7-B8D4-8334-F9E0-F49AA6067D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44297" y="2665400"/>
            <a:ext cx="7882308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-RU" sz="4800" dirty="0">
                <a:latin typeface="Franklin Gothic Heavy" panose="020B0903020102020204" pitchFamily="34" charset="0"/>
              </a:rPr>
              <a:t>Тестирование</a:t>
            </a:r>
            <a:endParaRPr lang="ru-RU" sz="4000" dirty="0"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891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53"/>
          <p:cNvGrpSpPr/>
          <p:nvPr/>
        </p:nvGrpSpPr>
        <p:grpSpPr>
          <a:xfrm>
            <a:off x="5751623" y="2309258"/>
            <a:ext cx="688347" cy="626869"/>
            <a:chOff x="-40378075" y="3267450"/>
            <a:chExt cx="317425" cy="289075"/>
          </a:xfrm>
        </p:grpSpPr>
        <p:sp>
          <p:nvSpPr>
            <p:cNvPr id="712" name="Google Shape;712;p53"/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3" name="Google Shape;713;p53"/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4" name="Google Shape;714;p53"/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5" name="Google Shape;715;p53"/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" name="Google Shape;302;p40">
            <a:extLst>
              <a:ext uri="{FF2B5EF4-FFF2-40B4-BE49-F238E27FC236}">
                <a16:creationId xmlns:a16="http://schemas.microsoft.com/office/drawing/2014/main" id="{868713E2-883F-1D02-8B25-9AECB95A23DE}"/>
              </a:ext>
            </a:extLst>
          </p:cNvPr>
          <p:cNvSpPr txBox="1">
            <a:spLocks/>
          </p:cNvSpPr>
          <p:nvPr/>
        </p:nvSpPr>
        <p:spPr>
          <a:xfrm>
            <a:off x="1556349" y="495562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ru-RU" kern="0" dirty="0">
                <a:latin typeface="Franklin Gothic Heavy" panose="020B0903020102020204" pitchFamily="34" charset="0"/>
              </a:rPr>
              <a:t>Ручное тестирование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5F1DE-A86F-9D6E-8526-2EB5CF2CAF1F}"/>
              </a:ext>
            </a:extLst>
          </p:cNvPr>
          <p:cNvSpPr txBox="1"/>
          <p:nvPr/>
        </p:nvSpPr>
        <p:spPr>
          <a:xfrm>
            <a:off x="1556349" y="1509845"/>
            <a:ext cx="626043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Деревья с одним центром;</a:t>
            </a:r>
          </a:p>
          <a:p>
            <a:pPr marL="285750" indent="-285750" algn="l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Деревья с двумя центрами;</a:t>
            </a:r>
          </a:p>
          <a:p>
            <a:pPr marL="285750" indent="-285750" algn="l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Деревья с двумя центрами, но изоморфно лишь одно поддерево.</a:t>
            </a:r>
          </a:p>
          <a:p>
            <a:pPr marL="285750" indent="-285750" algn="l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Деревья с различным количеством центров;</a:t>
            </a:r>
          </a:p>
          <a:p>
            <a:pPr marL="285750" indent="-285750" algn="l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Деревья с различным количеством вершин;</a:t>
            </a:r>
          </a:p>
          <a:p>
            <a:pPr marL="285750" indent="-285750" algn="l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Пустые деревья;</a:t>
            </a:r>
          </a:p>
          <a:p>
            <a:pPr marL="285750" indent="-285750" algn="l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Деревья с одной вершиной;</a:t>
            </a:r>
          </a:p>
          <a:p>
            <a:pPr marL="285750" indent="-285750" algn="l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Деревья с множеством детей, идущих от корня;</a:t>
            </a:r>
          </a:p>
          <a:p>
            <a:pPr marL="285750" indent="-285750" algn="l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Бинарные деревья;</a:t>
            </a:r>
          </a:p>
          <a:p>
            <a:pPr marL="285750" indent="-285750" algn="l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Деревья тростники;</a:t>
            </a:r>
          </a:p>
          <a:p>
            <a:pPr marL="285750" indent="-285750" algn="l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Деревья с большим количеством вершин.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D5E4C0-5591-03A6-DE85-BD65964A6B13}"/>
              </a:ext>
            </a:extLst>
          </p:cNvPr>
          <p:cNvSpPr txBox="1"/>
          <p:nvPr/>
        </p:nvSpPr>
        <p:spPr>
          <a:xfrm>
            <a:off x="7862633" y="4218278"/>
            <a:ext cx="2773018" cy="147732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Franklin Gothic Medium" panose="020B0603020102020204" pitchFamily="34" charset="0"/>
              </a:rPr>
              <a:t>Для проверки работоспособности кода, были придуманы тесты, затрагивающие различные ситуации:</a:t>
            </a:r>
          </a:p>
        </p:txBody>
      </p:sp>
    </p:spTree>
    <p:extLst>
      <p:ext uri="{BB962C8B-B14F-4D97-AF65-F5344CB8AC3E}">
        <p14:creationId xmlns:p14="http://schemas.microsoft.com/office/powerpoint/2010/main" val="3021358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53"/>
          <p:cNvGrpSpPr/>
          <p:nvPr/>
        </p:nvGrpSpPr>
        <p:grpSpPr>
          <a:xfrm>
            <a:off x="5751623" y="2309258"/>
            <a:ext cx="688347" cy="626869"/>
            <a:chOff x="-40378075" y="3267450"/>
            <a:chExt cx="317425" cy="289075"/>
          </a:xfrm>
        </p:grpSpPr>
        <p:sp>
          <p:nvSpPr>
            <p:cNvPr id="712" name="Google Shape;712;p53"/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3" name="Google Shape;713;p53"/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4" name="Google Shape;714;p53"/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5" name="Google Shape;715;p53"/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" name="Google Shape;302;p40">
            <a:extLst>
              <a:ext uri="{FF2B5EF4-FFF2-40B4-BE49-F238E27FC236}">
                <a16:creationId xmlns:a16="http://schemas.microsoft.com/office/drawing/2014/main" id="{868713E2-883F-1D02-8B25-9AECB95A23DE}"/>
              </a:ext>
            </a:extLst>
          </p:cNvPr>
          <p:cNvSpPr txBox="1">
            <a:spLocks/>
          </p:cNvSpPr>
          <p:nvPr/>
        </p:nvSpPr>
        <p:spPr>
          <a:xfrm>
            <a:off x="1556349" y="495562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ru-RU" kern="0" dirty="0">
                <a:latin typeface="Franklin Gothic Heavy" panose="020B0903020102020204" pitchFamily="34" charset="0"/>
              </a:rPr>
              <a:t>Реализация тестов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5F1DE-A86F-9D6E-8526-2EB5CF2CAF1F}"/>
              </a:ext>
            </a:extLst>
          </p:cNvPr>
          <p:cNvSpPr txBox="1"/>
          <p:nvPr/>
        </p:nvSpPr>
        <p:spPr>
          <a:xfrm>
            <a:off x="1556349" y="1422624"/>
            <a:ext cx="7359051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ru-RU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Формат входных данных: </a:t>
            </a: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Для входных данных я решила использовать массив из целых чисел, в котором будут отображаться связанные вершины.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endParaRPr lang="ru-RU" b="0" i="0" dirty="0">
              <a:solidFill>
                <a:schemeClr val="bg1"/>
              </a:solidFill>
              <a:effectLst/>
              <a:latin typeface="Franklin Gothic Medium" panose="020B0603020102020204" pitchFamily="34" charset="0"/>
            </a:endParaRP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Пример: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Пусть дан массив</a:t>
            </a:r>
            <a:r>
              <a:rPr lang="ru-RU" b="0" i="0" dirty="0">
                <a:effectLst/>
                <a:latin typeface="Franklin Gothic Medium" panose="020B0603020102020204" pitchFamily="34" charset="0"/>
              </a:rPr>
              <a:t> </a:t>
            </a:r>
            <a:r>
              <a:rPr lang="ru-RU" b="0" i="0" dirty="0" err="1">
                <a:effectLst/>
                <a:latin typeface="Franklin Gothic Medium" panose="020B0603020102020204" pitchFamily="34" charset="0"/>
              </a:rPr>
              <a:t>tree</a:t>
            </a:r>
            <a:r>
              <a:rPr lang="ru-RU" b="0" i="0" dirty="0">
                <a:effectLst/>
                <a:latin typeface="Franklin Gothic Medium" panose="020B0603020102020204" pitchFamily="34" charset="0"/>
              </a:rPr>
              <a:t> </a:t>
            </a: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с некоторыми данными: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endParaRPr lang="ru-RU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endParaRPr lang="ru-RU" b="0" i="0" dirty="0">
              <a:solidFill>
                <a:schemeClr val="bg1"/>
              </a:solidFill>
              <a:effectLst/>
              <a:latin typeface="Franklin Gothic Medium" panose="020B0603020102020204" pitchFamily="34" charset="0"/>
            </a:endParaRP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Логика для заполнения массива такова:</a:t>
            </a:r>
          </a:p>
          <a:p>
            <a:pPr marL="285750" indent="-285750" algn="l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Присваиваем </a:t>
            </a:r>
            <a:r>
              <a:rPr lang="ru-RU" b="0" i="0" dirty="0" err="1">
                <a:effectLst/>
                <a:latin typeface="Franklin Gothic Medium" panose="020B0603020102020204" pitchFamily="34" charset="0"/>
              </a:rPr>
              <a:t>id</a:t>
            </a:r>
            <a:r>
              <a:rPr lang="ru-RU" b="0" i="0" dirty="0">
                <a:effectLst/>
                <a:latin typeface="Franklin Gothic Medium" panose="020B0603020102020204" pitchFamily="34" charset="0"/>
              </a:rPr>
              <a:t> == 0 </a:t>
            </a: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значение </a:t>
            </a:r>
            <a:r>
              <a:rPr lang="ru-RU" b="0" i="0" dirty="0">
                <a:effectLst/>
                <a:latin typeface="Franklin Gothic Medium" panose="020B0603020102020204" pitchFamily="34" charset="0"/>
              </a:rPr>
              <a:t>-1</a:t>
            </a: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. Это означает, что данная вершина, теперь считается корнем дерева и от нее будут зависеть остальные связи.</a:t>
            </a:r>
          </a:p>
          <a:p>
            <a:pPr marL="285750" indent="-285750" algn="l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Теперь каждому </a:t>
            </a:r>
            <a:r>
              <a:rPr lang="ru-RU" b="0" i="0" dirty="0" err="1">
                <a:effectLst/>
                <a:latin typeface="Franklin Gothic Medium" panose="020B0603020102020204" pitchFamily="34" charset="0"/>
              </a:rPr>
              <a:t>id</a:t>
            </a: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 необходимо в значениях присвоить </a:t>
            </a:r>
            <a:r>
              <a:rPr lang="ru-RU" b="0" i="0" dirty="0" err="1">
                <a:effectLst/>
                <a:latin typeface="Franklin Gothic Medium" panose="020B0603020102020204" pitchFamily="34" charset="0"/>
              </a:rPr>
              <a:t>id</a:t>
            </a: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 его родителя.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endParaRPr lang="ru-RU" b="0" i="0" dirty="0">
              <a:solidFill>
                <a:schemeClr val="bg1"/>
              </a:solidFill>
              <a:effectLst/>
              <a:latin typeface="Franklin Gothic Medium" panose="020B06030201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D6C2BE-6857-F879-40DB-514B7D729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149" y="3475126"/>
            <a:ext cx="3458058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72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53"/>
          <p:cNvGrpSpPr/>
          <p:nvPr/>
        </p:nvGrpSpPr>
        <p:grpSpPr>
          <a:xfrm>
            <a:off x="5751623" y="2309258"/>
            <a:ext cx="688347" cy="626869"/>
            <a:chOff x="-40378075" y="3267450"/>
            <a:chExt cx="317425" cy="289075"/>
          </a:xfrm>
        </p:grpSpPr>
        <p:sp>
          <p:nvSpPr>
            <p:cNvPr id="712" name="Google Shape;712;p53"/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3" name="Google Shape;713;p53"/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4" name="Google Shape;714;p53"/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5" name="Google Shape;715;p53"/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" name="Google Shape;302;p40">
            <a:extLst>
              <a:ext uri="{FF2B5EF4-FFF2-40B4-BE49-F238E27FC236}">
                <a16:creationId xmlns:a16="http://schemas.microsoft.com/office/drawing/2014/main" id="{868713E2-883F-1D02-8B25-9AECB95A23DE}"/>
              </a:ext>
            </a:extLst>
          </p:cNvPr>
          <p:cNvSpPr txBox="1">
            <a:spLocks/>
          </p:cNvSpPr>
          <p:nvPr/>
        </p:nvSpPr>
        <p:spPr>
          <a:xfrm>
            <a:off x="1556349" y="495562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ru-RU" kern="0" dirty="0">
                <a:latin typeface="Franklin Gothic Heavy" panose="020B0903020102020204" pitchFamily="34" charset="0"/>
              </a:rPr>
              <a:t>Реализация тестов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5F1DE-A86F-9D6E-8526-2EB5CF2CAF1F}"/>
              </a:ext>
            </a:extLst>
          </p:cNvPr>
          <p:cNvSpPr txBox="1"/>
          <p:nvPr/>
        </p:nvSpPr>
        <p:spPr>
          <a:xfrm>
            <a:off x="1556349" y="1422624"/>
            <a:ext cx="4089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Пример получившегося дерева: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CB7CD10-168D-D286-3FE4-34912E24A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449" y="1328737"/>
            <a:ext cx="4533900" cy="4200525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2FFD975-5019-62E9-AA9F-A8B751886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306" y="2064590"/>
            <a:ext cx="3105583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81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/>
          <p:nvPr/>
        </p:nvSpPr>
        <p:spPr>
          <a:xfrm>
            <a:off x="464534" y="599333"/>
            <a:ext cx="614733" cy="751667"/>
          </a:xfrm>
          <a:custGeom>
            <a:avLst/>
            <a:gdLst/>
            <a:ahLst/>
            <a:cxnLst/>
            <a:rect l="l" t="t" r="r" b="b"/>
            <a:pathLst>
              <a:path w="18442" h="22550" extrusionOk="0">
                <a:moveTo>
                  <a:pt x="8871" y="1574"/>
                </a:moveTo>
                <a:lnTo>
                  <a:pt x="11056" y="3584"/>
                </a:lnTo>
                <a:lnTo>
                  <a:pt x="13154" y="5638"/>
                </a:lnTo>
                <a:lnTo>
                  <a:pt x="15251" y="7735"/>
                </a:lnTo>
                <a:lnTo>
                  <a:pt x="17261" y="9877"/>
                </a:lnTo>
                <a:lnTo>
                  <a:pt x="8084" y="20801"/>
                </a:lnTo>
                <a:lnTo>
                  <a:pt x="8128" y="20233"/>
                </a:lnTo>
                <a:lnTo>
                  <a:pt x="8172" y="19621"/>
                </a:lnTo>
                <a:lnTo>
                  <a:pt x="8303" y="19053"/>
                </a:lnTo>
                <a:lnTo>
                  <a:pt x="8478" y="18485"/>
                </a:lnTo>
                <a:lnTo>
                  <a:pt x="8478" y="18310"/>
                </a:lnTo>
                <a:lnTo>
                  <a:pt x="8478" y="18179"/>
                </a:lnTo>
                <a:lnTo>
                  <a:pt x="8390" y="18092"/>
                </a:lnTo>
                <a:lnTo>
                  <a:pt x="8347" y="18005"/>
                </a:lnTo>
                <a:lnTo>
                  <a:pt x="8215" y="17917"/>
                </a:lnTo>
                <a:lnTo>
                  <a:pt x="8084" y="17873"/>
                </a:lnTo>
                <a:lnTo>
                  <a:pt x="7866" y="17873"/>
                </a:lnTo>
                <a:lnTo>
                  <a:pt x="7778" y="17742"/>
                </a:lnTo>
                <a:lnTo>
                  <a:pt x="7691" y="17699"/>
                </a:lnTo>
                <a:lnTo>
                  <a:pt x="7604" y="17655"/>
                </a:lnTo>
                <a:lnTo>
                  <a:pt x="5943" y="17524"/>
                </a:lnTo>
                <a:lnTo>
                  <a:pt x="4326" y="17480"/>
                </a:lnTo>
                <a:lnTo>
                  <a:pt x="2709" y="17524"/>
                </a:lnTo>
                <a:lnTo>
                  <a:pt x="1092" y="17611"/>
                </a:lnTo>
                <a:lnTo>
                  <a:pt x="1092" y="17611"/>
                </a:lnTo>
                <a:lnTo>
                  <a:pt x="1529" y="15951"/>
                </a:lnTo>
                <a:lnTo>
                  <a:pt x="1879" y="14246"/>
                </a:lnTo>
                <a:lnTo>
                  <a:pt x="2229" y="12542"/>
                </a:lnTo>
                <a:lnTo>
                  <a:pt x="2447" y="10838"/>
                </a:lnTo>
                <a:lnTo>
                  <a:pt x="2666" y="9090"/>
                </a:lnTo>
                <a:lnTo>
                  <a:pt x="2797" y="7386"/>
                </a:lnTo>
                <a:lnTo>
                  <a:pt x="2840" y="5638"/>
                </a:lnTo>
                <a:lnTo>
                  <a:pt x="2840" y="3890"/>
                </a:lnTo>
                <a:lnTo>
                  <a:pt x="8259" y="4764"/>
                </a:lnTo>
                <a:lnTo>
                  <a:pt x="8478" y="4764"/>
                </a:lnTo>
                <a:lnTo>
                  <a:pt x="8696" y="4676"/>
                </a:lnTo>
                <a:lnTo>
                  <a:pt x="8827" y="4502"/>
                </a:lnTo>
                <a:lnTo>
                  <a:pt x="8871" y="4414"/>
                </a:lnTo>
                <a:lnTo>
                  <a:pt x="8871" y="4283"/>
                </a:lnTo>
                <a:lnTo>
                  <a:pt x="8871" y="1574"/>
                </a:lnTo>
                <a:close/>
                <a:moveTo>
                  <a:pt x="8215" y="1"/>
                </a:moveTo>
                <a:lnTo>
                  <a:pt x="8084" y="88"/>
                </a:lnTo>
                <a:lnTo>
                  <a:pt x="7997" y="175"/>
                </a:lnTo>
                <a:lnTo>
                  <a:pt x="7953" y="306"/>
                </a:lnTo>
                <a:lnTo>
                  <a:pt x="7910" y="438"/>
                </a:lnTo>
                <a:lnTo>
                  <a:pt x="7910" y="3715"/>
                </a:lnTo>
                <a:lnTo>
                  <a:pt x="2491" y="2841"/>
                </a:lnTo>
                <a:lnTo>
                  <a:pt x="2272" y="2841"/>
                </a:lnTo>
                <a:lnTo>
                  <a:pt x="2054" y="2928"/>
                </a:lnTo>
                <a:lnTo>
                  <a:pt x="2010" y="3016"/>
                </a:lnTo>
                <a:lnTo>
                  <a:pt x="1923" y="3103"/>
                </a:lnTo>
                <a:lnTo>
                  <a:pt x="1879" y="3191"/>
                </a:lnTo>
                <a:lnTo>
                  <a:pt x="1879" y="3322"/>
                </a:lnTo>
                <a:lnTo>
                  <a:pt x="1879" y="5201"/>
                </a:lnTo>
                <a:lnTo>
                  <a:pt x="1835" y="7036"/>
                </a:lnTo>
                <a:lnTo>
                  <a:pt x="1704" y="8915"/>
                </a:lnTo>
                <a:lnTo>
                  <a:pt x="1486" y="10751"/>
                </a:lnTo>
                <a:lnTo>
                  <a:pt x="1224" y="12586"/>
                </a:lnTo>
                <a:lnTo>
                  <a:pt x="874" y="14421"/>
                </a:lnTo>
                <a:lnTo>
                  <a:pt x="481" y="16213"/>
                </a:lnTo>
                <a:lnTo>
                  <a:pt x="0" y="18005"/>
                </a:lnTo>
                <a:lnTo>
                  <a:pt x="0" y="18223"/>
                </a:lnTo>
                <a:lnTo>
                  <a:pt x="87" y="18442"/>
                </a:lnTo>
                <a:lnTo>
                  <a:pt x="262" y="18573"/>
                </a:lnTo>
                <a:lnTo>
                  <a:pt x="350" y="18616"/>
                </a:lnTo>
                <a:lnTo>
                  <a:pt x="437" y="18616"/>
                </a:lnTo>
                <a:lnTo>
                  <a:pt x="2229" y="18398"/>
                </a:lnTo>
                <a:lnTo>
                  <a:pt x="3977" y="18267"/>
                </a:lnTo>
                <a:lnTo>
                  <a:pt x="5768" y="18223"/>
                </a:lnTo>
                <a:lnTo>
                  <a:pt x="7516" y="18223"/>
                </a:lnTo>
                <a:lnTo>
                  <a:pt x="7385" y="18704"/>
                </a:lnTo>
                <a:lnTo>
                  <a:pt x="7254" y="19228"/>
                </a:lnTo>
                <a:lnTo>
                  <a:pt x="7210" y="19709"/>
                </a:lnTo>
                <a:lnTo>
                  <a:pt x="7123" y="20190"/>
                </a:lnTo>
                <a:lnTo>
                  <a:pt x="7123" y="20670"/>
                </a:lnTo>
                <a:lnTo>
                  <a:pt x="7123" y="21195"/>
                </a:lnTo>
                <a:lnTo>
                  <a:pt x="7167" y="21675"/>
                </a:lnTo>
                <a:lnTo>
                  <a:pt x="7210" y="22200"/>
                </a:lnTo>
                <a:lnTo>
                  <a:pt x="7254" y="22287"/>
                </a:lnTo>
                <a:lnTo>
                  <a:pt x="7341" y="22418"/>
                </a:lnTo>
                <a:lnTo>
                  <a:pt x="7429" y="22462"/>
                </a:lnTo>
                <a:lnTo>
                  <a:pt x="7560" y="22506"/>
                </a:lnTo>
                <a:lnTo>
                  <a:pt x="7691" y="22549"/>
                </a:lnTo>
                <a:lnTo>
                  <a:pt x="7822" y="22549"/>
                </a:lnTo>
                <a:lnTo>
                  <a:pt x="7953" y="22462"/>
                </a:lnTo>
                <a:lnTo>
                  <a:pt x="8041" y="22418"/>
                </a:lnTo>
                <a:lnTo>
                  <a:pt x="18266" y="10182"/>
                </a:lnTo>
                <a:lnTo>
                  <a:pt x="18397" y="10008"/>
                </a:lnTo>
                <a:lnTo>
                  <a:pt x="18441" y="9833"/>
                </a:lnTo>
                <a:lnTo>
                  <a:pt x="18397" y="9658"/>
                </a:lnTo>
                <a:lnTo>
                  <a:pt x="18266" y="9483"/>
                </a:lnTo>
                <a:lnTo>
                  <a:pt x="15994" y="7080"/>
                </a:lnTo>
                <a:lnTo>
                  <a:pt x="13634" y="4676"/>
                </a:lnTo>
                <a:lnTo>
                  <a:pt x="11231" y="2360"/>
                </a:lnTo>
                <a:lnTo>
                  <a:pt x="8740" y="132"/>
                </a:lnTo>
                <a:lnTo>
                  <a:pt x="8652" y="44"/>
                </a:lnTo>
                <a:lnTo>
                  <a:pt x="847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6" name="Google Shape;296;p39"/>
          <p:cNvSpPr/>
          <p:nvPr/>
        </p:nvSpPr>
        <p:spPr>
          <a:xfrm>
            <a:off x="11039404" y="5266369"/>
            <a:ext cx="766721" cy="751635"/>
          </a:xfrm>
          <a:custGeom>
            <a:avLst/>
            <a:gdLst/>
            <a:ahLst/>
            <a:cxnLst/>
            <a:rect l="l" t="t" r="r" b="b"/>
            <a:pathLst>
              <a:path w="20059" h="19666" extrusionOk="0">
                <a:moveTo>
                  <a:pt x="9265" y="1"/>
                </a:moveTo>
                <a:lnTo>
                  <a:pt x="9177" y="88"/>
                </a:lnTo>
                <a:lnTo>
                  <a:pt x="9090" y="132"/>
                </a:lnTo>
                <a:lnTo>
                  <a:pt x="9003" y="219"/>
                </a:lnTo>
                <a:lnTo>
                  <a:pt x="8566" y="1137"/>
                </a:lnTo>
                <a:lnTo>
                  <a:pt x="8172" y="2098"/>
                </a:lnTo>
                <a:lnTo>
                  <a:pt x="7779" y="3016"/>
                </a:lnTo>
                <a:lnTo>
                  <a:pt x="7473" y="3978"/>
                </a:lnTo>
                <a:lnTo>
                  <a:pt x="7167" y="4939"/>
                </a:lnTo>
                <a:lnTo>
                  <a:pt x="6905" y="5900"/>
                </a:lnTo>
                <a:lnTo>
                  <a:pt x="6687" y="6905"/>
                </a:lnTo>
                <a:lnTo>
                  <a:pt x="6468" y="7910"/>
                </a:lnTo>
                <a:lnTo>
                  <a:pt x="6468" y="7998"/>
                </a:lnTo>
                <a:lnTo>
                  <a:pt x="5725" y="8042"/>
                </a:lnTo>
                <a:lnTo>
                  <a:pt x="4939" y="8085"/>
                </a:lnTo>
                <a:lnTo>
                  <a:pt x="3365" y="8304"/>
                </a:lnTo>
                <a:lnTo>
                  <a:pt x="1836" y="8566"/>
                </a:lnTo>
                <a:lnTo>
                  <a:pt x="306" y="8916"/>
                </a:lnTo>
                <a:lnTo>
                  <a:pt x="175" y="9003"/>
                </a:lnTo>
                <a:lnTo>
                  <a:pt x="88" y="9090"/>
                </a:lnTo>
                <a:lnTo>
                  <a:pt x="1" y="9178"/>
                </a:lnTo>
                <a:lnTo>
                  <a:pt x="1" y="9309"/>
                </a:lnTo>
                <a:lnTo>
                  <a:pt x="1" y="9484"/>
                </a:lnTo>
                <a:lnTo>
                  <a:pt x="44" y="9615"/>
                </a:lnTo>
                <a:lnTo>
                  <a:pt x="132" y="9702"/>
                </a:lnTo>
                <a:lnTo>
                  <a:pt x="219" y="9789"/>
                </a:lnTo>
                <a:lnTo>
                  <a:pt x="1399" y="10532"/>
                </a:lnTo>
                <a:lnTo>
                  <a:pt x="2011" y="10838"/>
                </a:lnTo>
                <a:lnTo>
                  <a:pt x="2623" y="11144"/>
                </a:lnTo>
                <a:lnTo>
                  <a:pt x="3234" y="11363"/>
                </a:lnTo>
                <a:lnTo>
                  <a:pt x="3846" y="11581"/>
                </a:lnTo>
                <a:lnTo>
                  <a:pt x="4152" y="11712"/>
                </a:lnTo>
                <a:lnTo>
                  <a:pt x="4458" y="11843"/>
                </a:lnTo>
                <a:lnTo>
                  <a:pt x="4676" y="12018"/>
                </a:lnTo>
                <a:lnTo>
                  <a:pt x="4851" y="12237"/>
                </a:lnTo>
                <a:lnTo>
                  <a:pt x="4939" y="12368"/>
                </a:lnTo>
                <a:lnTo>
                  <a:pt x="5026" y="12543"/>
                </a:lnTo>
                <a:lnTo>
                  <a:pt x="5070" y="12936"/>
                </a:lnTo>
                <a:lnTo>
                  <a:pt x="5070" y="13329"/>
                </a:lnTo>
                <a:lnTo>
                  <a:pt x="5026" y="13810"/>
                </a:lnTo>
                <a:lnTo>
                  <a:pt x="4895" y="14684"/>
                </a:lnTo>
                <a:lnTo>
                  <a:pt x="4764" y="15470"/>
                </a:lnTo>
                <a:lnTo>
                  <a:pt x="4414" y="19185"/>
                </a:lnTo>
                <a:lnTo>
                  <a:pt x="4414" y="19360"/>
                </a:lnTo>
                <a:lnTo>
                  <a:pt x="4502" y="19491"/>
                </a:lnTo>
                <a:lnTo>
                  <a:pt x="4589" y="19578"/>
                </a:lnTo>
                <a:lnTo>
                  <a:pt x="4720" y="19622"/>
                </a:lnTo>
                <a:lnTo>
                  <a:pt x="4851" y="19665"/>
                </a:lnTo>
                <a:lnTo>
                  <a:pt x="5026" y="19665"/>
                </a:lnTo>
                <a:lnTo>
                  <a:pt x="5157" y="19622"/>
                </a:lnTo>
                <a:lnTo>
                  <a:pt x="5288" y="19534"/>
                </a:lnTo>
                <a:lnTo>
                  <a:pt x="9352" y="15339"/>
                </a:lnTo>
                <a:lnTo>
                  <a:pt x="9352" y="15296"/>
                </a:lnTo>
                <a:lnTo>
                  <a:pt x="10051" y="15776"/>
                </a:lnTo>
                <a:lnTo>
                  <a:pt x="10751" y="16213"/>
                </a:lnTo>
                <a:lnTo>
                  <a:pt x="12236" y="17087"/>
                </a:lnTo>
                <a:lnTo>
                  <a:pt x="13722" y="17830"/>
                </a:lnTo>
                <a:lnTo>
                  <a:pt x="15252" y="18573"/>
                </a:lnTo>
                <a:lnTo>
                  <a:pt x="15383" y="18573"/>
                </a:lnTo>
                <a:lnTo>
                  <a:pt x="15514" y="18617"/>
                </a:lnTo>
                <a:lnTo>
                  <a:pt x="15645" y="18573"/>
                </a:lnTo>
                <a:lnTo>
                  <a:pt x="15732" y="18529"/>
                </a:lnTo>
                <a:lnTo>
                  <a:pt x="15863" y="18486"/>
                </a:lnTo>
                <a:lnTo>
                  <a:pt x="15907" y="18398"/>
                </a:lnTo>
                <a:lnTo>
                  <a:pt x="15951" y="18267"/>
                </a:lnTo>
                <a:lnTo>
                  <a:pt x="15951" y="18136"/>
                </a:lnTo>
                <a:lnTo>
                  <a:pt x="15863" y="17393"/>
                </a:lnTo>
                <a:lnTo>
                  <a:pt x="15732" y="16650"/>
                </a:lnTo>
                <a:lnTo>
                  <a:pt x="15558" y="15951"/>
                </a:lnTo>
                <a:lnTo>
                  <a:pt x="15339" y="15252"/>
                </a:lnTo>
                <a:lnTo>
                  <a:pt x="15164" y="14771"/>
                </a:lnTo>
                <a:lnTo>
                  <a:pt x="14946" y="14291"/>
                </a:lnTo>
                <a:lnTo>
                  <a:pt x="14552" y="13504"/>
                </a:lnTo>
                <a:lnTo>
                  <a:pt x="14421" y="13111"/>
                </a:lnTo>
                <a:lnTo>
                  <a:pt x="14378" y="12674"/>
                </a:lnTo>
                <a:lnTo>
                  <a:pt x="14378" y="12193"/>
                </a:lnTo>
                <a:lnTo>
                  <a:pt x="14465" y="11669"/>
                </a:lnTo>
                <a:lnTo>
                  <a:pt x="14596" y="11188"/>
                </a:lnTo>
                <a:lnTo>
                  <a:pt x="14815" y="10751"/>
                </a:lnTo>
                <a:lnTo>
                  <a:pt x="15077" y="10314"/>
                </a:lnTo>
                <a:lnTo>
                  <a:pt x="15339" y="9877"/>
                </a:lnTo>
                <a:lnTo>
                  <a:pt x="15645" y="9484"/>
                </a:lnTo>
                <a:lnTo>
                  <a:pt x="15995" y="9047"/>
                </a:lnTo>
                <a:lnTo>
                  <a:pt x="16781" y="8260"/>
                </a:lnTo>
                <a:lnTo>
                  <a:pt x="17568" y="7473"/>
                </a:lnTo>
                <a:lnTo>
                  <a:pt x="18398" y="6731"/>
                </a:lnTo>
                <a:lnTo>
                  <a:pt x="19185" y="6031"/>
                </a:lnTo>
                <a:lnTo>
                  <a:pt x="19884" y="5332"/>
                </a:lnTo>
                <a:lnTo>
                  <a:pt x="20015" y="5201"/>
                </a:lnTo>
                <a:lnTo>
                  <a:pt x="20059" y="5026"/>
                </a:lnTo>
                <a:lnTo>
                  <a:pt x="20015" y="4895"/>
                </a:lnTo>
                <a:lnTo>
                  <a:pt x="19971" y="4764"/>
                </a:lnTo>
                <a:lnTo>
                  <a:pt x="19840" y="4633"/>
                </a:lnTo>
                <a:lnTo>
                  <a:pt x="19709" y="4546"/>
                </a:lnTo>
                <a:lnTo>
                  <a:pt x="19578" y="4502"/>
                </a:lnTo>
                <a:lnTo>
                  <a:pt x="19403" y="4502"/>
                </a:lnTo>
                <a:lnTo>
                  <a:pt x="11974" y="6381"/>
                </a:lnTo>
                <a:lnTo>
                  <a:pt x="11581" y="4808"/>
                </a:lnTo>
                <a:lnTo>
                  <a:pt x="11056" y="3235"/>
                </a:lnTo>
                <a:lnTo>
                  <a:pt x="10488" y="1705"/>
                </a:lnTo>
                <a:lnTo>
                  <a:pt x="9789" y="219"/>
                </a:lnTo>
                <a:lnTo>
                  <a:pt x="9746" y="132"/>
                </a:lnTo>
                <a:lnTo>
                  <a:pt x="9614" y="45"/>
                </a:lnTo>
                <a:lnTo>
                  <a:pt x="9527" y="1"/>
                </a:ln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Google Shape;302;p40">
            <a:extLst>
              <a:ext uri="{FF2B5EF4-FFF2-40B4-BE49-F238E27FC236}">
                <a16:creationId xmlns:a16="http://schemas.microsoft.com/office/drawing/2014/main" id="{80505B51-88D4-5AD0-6F7B-7017F0C769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611172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-RU" dirty="0">
                <a:latin typeface="Franklin Gothic Heavy" panose="020B0903020102020204" pitchFamily="34" charset="0"/>
              </a:rPr>
              <a:t>Изоморфизм деревьев</a:t>
            </a:r>
            <a:endParaRPr dirty="0">
              <a:latin typeface="Franklin Gothic Heavy" panose="020B0903020102020204" pitchFamily="34" charset="0"/>
            </a:endParaRPr>
          </a:p>
        </p:txBody>
      </p:sp>
      <p:sp>
        <p:nvSpPr>
          <p:cNvPr id="7" name="Google Shape;301;p40">
            <a:extLst>
              <a:ext uri="{FF2B5EF4-FFF2-40B4-BE49-F238E27FC236}">
                <a16:creationId xmlns:a16="http://schemas.microsoft.com/office/drawing/2014/main" id="{1F3DC5FE-6B9A-657D-5EF8-DCA6F6336D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0000" y="1638457"/>
            <a:ext cx="5136000" cy="256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ru-RU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До сих пор не ясно, существует ли полиномиальный алгоритм решения изоморфизма в классе всех графов. Однако для частного случая графов, таких как деревья, существуют алгоритмы полиномиального времени, самые ранние из которых принадлежат </a:t>
            </a:r>
            <a:r>
              <a:rPr lang="ru-RU" sz="2000" dirty="0" err="1">
                <a:solidFill>
                  <a:schemeClr val="bg1"/>
                </a:solidFill>
                <a:latin typeface="Franklin Gothic Medium" panose="020B0603020102020204" pitchFamily="34" charset="0"/>
              </a:rPr>
              <a:t>Ахо</a:t>
            </a:r>
            <a:r>
              <a:rPr lang="ru-RU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А. </a:t>
            </a:r>
            <a:r>
              <a:rPr lang="ru-RU" sz="2000" dirty="0" err="1">
                <a:solidFill>
                  <a:schemeClr val="bg1"/>
                </a:solidFill>
                <a:latin typeface="Franklin Gothic Medium" panose="020B0603020102020204" pitchFamily="34" charset="0"/>
              </a:rPr>
              <a:t>Хопкрофту</a:t>
            </a:r>
            <a:r>
              <a:rPr lang="ru-RU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Дж., Ульман Дж.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ru-RU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Здесь мы имеем дело с изоморфизмом корневых деревьев. Суть та же, определить, схожи ли два дерева структурно.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BEF08E0-83E7-63A2-95E3-2ED3DA9A9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774" y="1825874"/>
            <a:ext cx="5257463" cy="321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83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53"/>
          <p:cNvGrpSpPr/>
          <p:nvPr/>
        </p:nvGrpSpPr>
        <p:grpSpPr>
          <a:xfrm>
            <a:off x="5751623" y="2309258"/>
            <a:ext cx="688347" cy="626869"/>
            <a:chOff x="-40378075" y="3267450"/>
            <a:chExt cx="317425" cy="289075"/>
          </a:xfrm>
        </p:grpSpPr>
        <p:sp>
          <p:nvSpPr>
            <p:cNvPr id="712" name="Google Shape;712;p53"/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3" name="Google Shape;713;p53"/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4" name="Google Shape;714;p53"/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5" name="Google Shape;715;p53"/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" name="Google Shape;302;p40">
            <a:extLst>
              <a:ext uri="{FF2B5EF4-FFF2-40B4-BE49-F238E27FC236}">
                <a16:creationId xmlns:a16="http://schemas.microsoft.com/office/drawing/2014/main" id="{868713E2-883F-1D02-8B25-9AECB95A23DE}"/>
              </a:ext>
            </a:extLst>
          </p:cNvPr>
          <p:cNvSpPr txBox="1">
            <a:spLocks/>
          </p:cNvSpPr>
          <p:nvPr/>
        </p:nvSpPr>
        <p:spPr>
          <a:xfrm>
            <a:off x="1556349" y="495562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ru-RU" kern="0" dirty="0">
                <a:latin typeface="Franklin Gothic Heavy" panose="020B0903020102020204" pitchFamily="34" charset="0"/>
              </a:rPr>
              <a:t>Реализация тестов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5F1DE-A86F-9D6E-8526-2EB5CF2CAF1F}"/>
              </a:ext>
            </a:extLst>
          </p:cNvPr>
          <p:cNvSpPr txBox="1"/>
          <p:nvPr/>
        </p:nvSpPr>
        <p:spPr>
          <a:xfrm>
            <a:off x="1556348" y="1300832"/>
            <a:ext cx="4089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Пример теста: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AC4F7AA-52AD-6141-1E69-BDBBEE157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331" y="1704440"/>
            <a:ext cx="4498911" cy="24799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BDF950-B6B6-5349-A9F6-F2BD70E97C11}"/>
              </a:ext>
            </a:extLst>
          </p:cNvPr>
          <p:cNvSpPr txBox="1"/>
          <p:nvPr/>
        </p:nvSpPr>
        <p:spPr>
          <a:xfrm>
            <a:off x="6268303" y="1274612"/>
            <a:ext cx="4089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Пример </a:t>
            </a:r>
            <a:r>
              <a:rPr lang="ru-RU" dirty="0">
                <a:solidFill>
                  <a:schemeClr val="bg1"/>
                </a:solidFill>
                <a:latin typeface="Franklin Gothic Medium" panose="020B0603020102020204" pitchFamily="34" charset="0"/>
              </a:rPr>
              <a:t>выходных данных</a:t>
            </a: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: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DD440F1-1628-ED95-CAC0-3B4A8068F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970" y="1704441"/>
            <a:ext cx="2417984" cy="143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70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53"/>
          <p:cNvGrpSpPr/>
          <p:nvPr/>
        </p:nvGrpSpPr>
        <p:grpSpPr>
          <a:xfrm>
            <a:off x="5751623" y="2309258"/>
            <a:ext cx="688347" cy="626869"/>
            <a:chOff x="-40378075" y="3267450"/>
            <a:chExt cx="317425" cy="289075"/>
          </a:xfrm>
        </p:grpSpPr>
        <p:sp>
          <p:nvSpPr>
            <p:cNvPr id="712" name="Google Shape;712;p53"/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3" name="Google Shape;713;p53"/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4" name="Google Shape;714;p53"/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5" name="Google Shape;715;p53"/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" name="Google Shape;302;p40">
            <a:extLst>
              <a:ext uri="{FF2B5EF4-FFF2-40B4-BE49-F238E27FC236}">
                <a16:creationId xmlns:a16="http://schemas.microsoft.com/office/drawing/2014/main" id="{868713E2-883F-1D02-8B25-9AECB95A23DE}"/>
              </a:ext>
            </a:extLst>
          </p:cNvPr>
          <p:cNvSpPr txBox="1">
            <a:spLocks/>
          </p:cNvSpPr>
          <p:nvPr/>
        </p:nvSpPr>
        <p:spPr>
          <a:xfrm>
            <a:off x="1486774" y="537232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ru-RU" kern="0">
                <a:latin typeface="Franklin Gothic Heavy" panose="020B0903020102020204" pitchFamily="34" charset="0"/>
              </a:rPr>
              <a:t>Анализ производительности</a:t>
            </a:r>
            <a:endParaRPr lang="ru-RU" kern="0" dirty="0">
              <a:latin typeface="Franklin Gothic Heavy" panose="020B0903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5F1DE-A86F-9D6E-8526-2EB5CF2CAF1F}"/>
              </a:ext>
            </a:extLst>
          </p:cNvPr>
          <p:cNvSpPr txBox="1"/>
          <p:nvPr/>
        </p:nvSpPr>
        <p:spPr>
          <a:xfrm>
            <a:off x="1388394" y="2398059"/>
            <a:ext cx="3263183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Произведем замеры скорости функции </a:t>
            </a:r>
            <a:r>
              <a:rPr lang="ru-RU" b="0" i="0" dirty="0" err="1">
                <a:effectLst/>
                <a:latin typeface="Franklin Gothic Medium" panose="020B0603020102020204" pitchFamily="34" charset="0"/>
              </a:rPr>
              <a:t>treesAreIsomorphic</a:t>
            </a: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. Для замеров использовались деревья до 1000000 вершин.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endParaRPr lang="ru-RU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Из графика видно, что функция растет линейно, что соответствует асимптотике O(n);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843F48B-4917-610A-C6C9-8E6039E66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071" y="1681162"/>
            <a:ext cx="6104330" cy="382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606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5" name="Google Shape;1015;p65"/>
          <p:cNvGrpSpPr/>
          <p:nvPr/>
        </p:nvGrpSpPr>
        <p:grpSpPr>
          <a:xfrm>
            <a:off x="10416934" y="1186618"/>
            <a:ext cx="581637" cy="572303"/>
            <a:chOff x="8361925" y="1545750"/>
            <a:chExt cx="436228" cy="429227"/>
          </a:xfrm>
        </p:grpSpPr>
        <p:sp>
          <p:nvSpPr>
            <p:cNvPr id="1016" name="Google Shape;1016;p65"/>
            <p:cNvSpPr/>
            <p:nvPr/>
          </p:nvSpPr>
          <p:spPr>
            <a:xfrm>
              <a:off x="8392282" y="1565837"/>
              <a:ext cx="372300" cy="372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017" name="Google Shape;1017;p65"/>
            <p:cNvGrpSpPr/>
            <p:nvPr/>
          </p:nvGrpSpPr>
          <p:grpSpPr>
            <a:xfrm>
              <a:off x="8361925" y="1545750"/>
              <a:ext cx="436228" cy="429227"/>
              <a:chOff x="1943175" y="1134600"/>
              <a:chExt cx="436228" cy="429227"/>
            </a:xfrm>
          </p:grpSpPr>
          <p:sp>
            <p:nvSpPr>
              <p:cNvPr id="1018" name="Google Shape;1018;p65"/>
              <p:cNvSpPr/>
              <p:nvPr/>
            </p:nvSpPr>
            <p:spPr>
              <a:xfrm>
                <a:off x="1943175" y="1134600"/>
                <a:ext cx="436228" cy="429227"/>
              </a:xfrm>
              <a:custGeom>
                <a:avLst/>
                <a:gdLst/>
                <a:ahLst/>
                <a:cxnLst/>
                <a:rect l="l" t="t" r="r" b="b"/>
                <a:pathLst>
                  <a:path w="9782" h="9625" extrusionOk="0">
                    <a:moveTo>
                      <a:pt x="4970" y="861"/>
                    </a:moveTo>
                    <a:lnTo>
                      <a:pt x="5322" y="900"/>
                    </a:lnTo>
                    <a:lnTo>
                      <a:pt x="5674" y="978"/>
                    </a:lnTo>
                    <a:lnTo>
                      <a:pt x="6026" y="1056"/>
                    </a:lnTo>
                    <a:lnTo>
                      <a:pt x="6378" y="1174"/>
                    </a:lnTo>
                    <a:lnTo>
                      <a:pt x="6730" y="1330"/>
                    </a:lnTo>
                    <a:lnTo>
                      <a:pt x="7043" y="1487"/>
                    </a:lnTo>
                    <a:lnTo>
                      <a:pt x="7356" y="1682"/>
                    </a:lnTo>
                    <a:lnTo>
                      <a:pt x="7669" y="1956"/>
                    </a:lnTo>
                    <a:lnTo>
                      <a:pt x="7982" y="2269"/>
                    </a:lnTo>
                    <a:lnTo>
                      <a:pt x="8256" y="2582"/>
                    </a:lnTo>
                    <a:lnTo>
                      <a:pt x="8451" y="2934"/>
                    </a:lnTo>
                    <a:lnTo>
                      <a:pt x="8647" y="3325"/>
                    </a:lnTo>
                    <a:lnTo>
                      <a:pt x="8804" y="3717"/>
                    </a:lnTo>
                    <a:lnTo>
                      <a:pt x="8882" y="4108"/>
                    </a:lnTo>
                    <a:lnTo>
                      <a:pt x="8882" y="4538"/>
                    </a:lnTo>
                    <a:lnTo>
                      <a:pt x="8843" y="4969"/>
                    </a:lnTo>
                    <a:lnTo>
                      <a:pt x="8725" y="5360"/>
                    </a:lnTo>
                    <a:lnTo>
                      <a:pt x="8608" y="5751"/>
                    </a:lnTo>
                    <a:lnTo>
                      <a:pt x="8412" y="6142"/>
                    </a:lnTo>
                    <a:lnTo>
                      <a:pt x="8178" y="6494"/>
                    </a:lnTo>
                    <a:lnTo>
                      <a:pt x="7943" y="6846"/>
                    </a:lnTo>
                    <a:lnTo>
                      <a:pt x="7669" y="7159"/>
                    </a:lnTo>
                    <a:lnTo>
                      <a:pt x="7356" y="7433"/>
                    </a:lnTo>
                    <a:lnTo>
                      <a:pt x="7004" y="7746"/>
                    </a:lnTo>
                    <a:lnTo>
                      <a:pt x="6613" y="8020"/>
                    </a:lnTo>
                    <a:lnTo>
                      <a:pt x="6221" y="8294"/>
                    </a:lnTo>
                    <a:lnTo>
                      <a:pt x="5752" y="8490"/>
                    </a:lnTo>
                    <a:lnTo>
                      <a:pt x="5322" y="8607"/>
                    </a:lnTo>
                    <a:lnTo>
                      <a:pt x="4852" y="8685"/>
                    </a:lnTo>
                    <a:lnTo>
                      <a:pt x="4383" y="8685"/>
                    </a:lnTo>
                    <a:lnTo>
                      <a:pt x="3913" y="8607"/>
                    </a:lnTo>
                    <a:lnTo>
                      <a:pt x="3483" y="8450"/>
                    </a:lnTo>
                    <a:lnTo>
                      <a:pt x="3092" y="8255"/>
                    </a:lnTo>
                    <a:lnTo>
                      <a:pt x="2740" y="7981"/>
                    </a:lnTo>
                    <a:lnTo>
                      <a:pt x="2387" y="7707"/>
                    </a:lnTo>
                    <a:lnTo>
                      <a:pt x="2074" y="7394"/>
                    </a:lnTo>
                    <a:lnTo>
                      <a:pt x="1801" y="7042"/>
                    </a:lnTo>
                    <a:lnTo>
                      <a:pt x="1527" y="6690"/>
                    </a:lnTo>
                    <a:lnTo>
                      <a:pt x="1331" y="6299"/>
                    </a:lnTo>
                    <a:lnTo>
                      <a:pt x="1175" y="5907"/>
                    </a:lnTo>
                    <a:lnTo>
                      <a:pt x="1057" y="5477"/>
                    </a:lnTo>
                    <a:lnTo>
                      <a:pt x="979" y="5086"/>
                    </a:lnTo>
                    <a:lnTo>
                      <a:pt x="940" y="4656"/>
                    </a:lnTo>
                    <a:lnTo>
                      <a:pt x="940" y="4225"/>
                    </a:lnTo>
                    <a:lnTo>
                      <a:pt x="1018" y="3795"/>
                    </a:lnTo>
                    <a:lnTo>
                      <a:pt x="1136" y="3404"/>
                    </a:lnTo>
                    <a:lnTo>
                      <a:pt x="1292" y="2973"/>
                    </a:lnTo>
                    <a:lnTo>
                      <a:pt x="1527" y="2543"/>
                    </a:lnTo>
                    <a:lnTo>
                      <a:pt x="1840" y="2152"/>
                    </a:lnTo>
                    <a:lnTo>
                      <a:pt x="2387" y="1721"/>
                    </a:lnTo>
                    <a:lnTo>
                      <a:pt x="2974" y="1369"/>
                    </a:lnTo>
                    <a:lnTo>
                      <a:pt x="3639" y="1056"/>
                    </a:lnTo>
                    <a:lnTo>
                      <a:pt x="4109" y="939"/>
                    </a:lnTo>
                    <a:lnTo>
                      <a:pt x="4578" y="900"/>
                    </a:lnTo>
                    <a:lnTo>
                      <a:pt x="4970" y="861"/>
                    </a:lnTo>
                    <a:close/>
                    <a:moveTo>
                      <a:pt x="4109" y="0"/>
                    </a:moveTo>
                    <a:lnTo>
                      <a:pt x="3718" y="78"/>
                    </a:lnTo>
                    <a:lnTo>
                      <a:pt x="3405" y="156"/>
                    </a:lnTo>
                    <a:lnTo>
                      <a:pt x="3053" y="235"/>
                    </a:lnTo>
                    <a:lnTo>
                      <a:pt x="2740" y="391"/>
                    </a:lnTo>
                    <a:lnTo>
                      <a:pt x="2427" y="548"/>
                    </a:lnTo>
                    <a:lnTo>
                      <a:pt x="2153" y="743"/>
                    </a:lnTo>
                    <a:lnTo>
                      <a:pt x="1683" y="1056"/>
                    </a:lnTo>
                    <a:lnTo>
                      <a:pt x="1292" y="1369"/>
                    </a:lnTo>
                    <a:lnTo>
                      <a:pt x="1018" y="1682"/>
                    </a:lnTo>
                    <a:lnTo>
                      <a:pt x="783" y="1995"/>
                    </a:lnTo>
                    <a:lnTo>
                      <a:pt x="588" y="2308"/>
                    </a:lnTo>
                    <a:lnTo>
                      <a:pt x="392" y="2660"/>
                    </a:lnTo>
                    <a:lnTo>
                      <a:pt x="236" y="3052"/>
                    </a:lnTo>
                    <a:lnTo>
                      <a:pt x="118" y="3443"/>
                    </a:lnTo>
                    <a:lnTo>
                      <a:pt x="40" y="3834"/>
                    </a:lnTo>
                    <a:lnTo>
                      <a:pt x="1" y="4225"/>
                    </a:lnTo>
                    <a:lnTo>
                      <a:pt x="1" y="4656"/>
                    </a:lnTo>
                    <a:lnTo>
                      <a:pt x="1" y="5086"/>
                    </a:lnTo>
                    <a:lnTo>
                      <a:pt x="79" y="5516"/>
                    </a:lnTo>
                    <a:lnTo>
                      <a:pt x="197" y="5947"/>
                    </a:lnTo>
                    <a:lnTo>
                      <a:pt x="314" y="6377"/>
                    </a:lnTo>
                    <a:lnTo>
                      <a:pt x="510" y="6768"/>
                    </a:lnTo>
                    <a:lnTo>
                      <a:pt x="705" y="7159"/>
                    </a:lnTo>
                    <a:lnTo>
                      <a:pt x="979" y="7551"/>
                    </a:lnTo>
                    <a:lnTo>
                      <a:pt x="1253" y="7903"/>
                    </a:lnTo>
                    <a:lnTo>
                      <a:pt x="1527" y="8216"/>
                    </a:lnTo>
                    <a:lnTo>
                      <a:pt x="1840" y="8529"/>
                    </a:lnTo>
                    <a:lnTo>
                      <a:pt x="2192" y="8803"/>
                    </a:lnTo>
                    <a:lnTo>
                      <a:pt x="2583" y="9037"/>
                    </a:lnTo>
                    <a:lnTo>
                      <a:pt x="2935" y="9233"/>
                    </a:lnTo>
                    <a:lnTo>
                      <a:pt x="3366" y="9389"/>
                    </a:lnTo>
                    <a:lnTo>
                      <a:pt x="3757" y="9546"/>
                    </a:lnTo>
                    <a:lnTo>
                      <a:pt x="4226" y="9624"/>
                    </a:lnTo>
                    <a:lnTo>
                      <a:pt x="5087" y="9624"/>
                    </a:lnTo>
                    <a:lnTo>
                      <a:pt x="5517" y="9546"/>
                    </a:lnTo>
                    <a:lnTo>
                      <a:pt x="5948" y="9428"/>
                    </a:lnTo>
                    <a:lnTo>
                      <a:pt x="6339" y="9272"/>
                    </a:lnTo>
                    <a:lnTo>
                      <a:pt x="6730" y="9076"/>
                    </a:lnTo>
                    <a:lnTo>
                      <a:pt x="7121" y="8842"/>
                    </a:lnTo>
                    <a:lnTo>
                      <a:pt x="7512" y="8568"/>
                    </a:lnTo>
                    <a:lnTo>
                      <a:pt x="7865" y="8294"/>
                    </a:lnTo>
                    <a:lnTo>
                      <a:pt x="8178" y="7981"/>
                    </a:lnTo>
                    <a:lnTo>
                      <a:pt x="8491" y="7668"/>
                    </a:lnTo>
                    <a:lnTo>
                      <a:pt x="8764" y="7316"/>
                    </a:lnTo>
                    <a:lnTo>
                      <a:pt x="9038" y="6925"/>
                    </a:lnTo>
                    <a:lnTo>
                      <a:pt x="9234" y="6573"/>
                    </a:lnTo>
                    <a:lnTo>
                      <a:pt x="9429" y="6181"/>
                    </a:lnTo>
                    <a:lnTo>
                      <a:pt x="9586" y="5790"/>
                    </a:lnTo>
                    <a:lnTo>
                      <a:pt x="9664" y="5399"/>
                    </a:lnTo>
                    <a:lnTo>
                      <a:pt x="9742" y="5008"/>
                    </a:lnTo>
                    <a:lnTo>
                      <a:pt x="9782" y="4616"/>
                    </a:lnTo>
                    <a:lnTo>
                      <a:pt x="9782" y="4225"/>
                    </a:lnTo>
                    <a:lnTo>
                      <a:pt x="9742" y="3834"/>
                    </a:lnTo>
                    <a:lnTo>
                      <a:pt x="9625" y="3482"/>
                    </a:lnTo>
                    <a:lnTo>
                      <a:pt x="9547" y="3091"/>
                    </a:lnTo>
                    <a:lnTo>
                      <a:pt x="9390" y="2739"/>
                    </a:lnTo>
                    <a:lnTo>
                      <a:pt x="9195" y="2426"/>
                    </a:lnTo>
                    <a:lnTo>
                      <a:pt x="8999" y="2073"/>
                    </a:lnTo>
                    <a:lnTo>
                      <a:pt x="8764" y="1761"/>
                    </a:lnTo>
                    <a:lnTo>
                      <a:pt x="8491" y="1487"/>
                    </a:lnTo>
                    <a:lnTo>
                      <a:pt x="8178" y="1213"/>
                    </a:lnTo>
                    <a:lnTo>
                      <a:pt x="7865" y="978"/>
                    </a:lnTo>
                    <a:lnTo>
                      <a:pt x="7512" y="743"/>
                    </a:lnTo>
                    <a:lnTo>
                      <a:pt x="7239" y="587"/>
                    </a:lnTo>
                    <a:lnTo>
                      <a:pt x="6926" y="430"/>
                    </a:lnTo>
                    <a:lnTo>
                      <a:pt x="6300" y="196"/>
                    </a:lnTo>
                    <a:lnTo>
                      <a:pt x="5556" y="39"/>
                    </a:lnTo>
                    <a:lnTo>
                      <a:pt x="48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19" name="Google Shape;1019;p65"/>
              <p:cNvSpPr/>
              <p:nvPr/>
            </p:nvSpPr>
            <p:spPr>
              <a:xfrm>
                <a:off x="2115935" y="1204346"/>
                <a:ext cx="160542" cy="254771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713" extrusionOk="0">
                    <a:moveTo>
                      <a:pt x="822" y="1"/>
                    </a:moveTo>
                    <a:lnTo>
                      <a:pt x="665" y="79"/>
                    </a:lnTo>
                    <a:lnTo>
                      <a:pt x="470" y="157"/>
                    </a:lnTo>
                    <a:lnTo>
                      <a:pt x="352" y="314"/>
                    </a:lnTo>
                    <a:lnTo>
                      <a:pt x="196" y="470"/>
                    </a:lnTo>
                    <a:lnTo>
                      <a:pt x="117" y="627"/>
                    </a:lnTo>
                    <a:lnTo>
                      <a:pt x="39" y="822"/>
                    </a:lnTo>
                    <a:lnTo>
                      <a:pt x="0" y="1018"/>
                    </a:lnTo>
                    <a:lnTo>
                      <a:pt x="0" y="1253"/>
                    </a:lnTo>
                    <a:lnTo>
                      <a:pt x="39" y="1448"/>
                    </a:lnTo>
                    <a:lnTo>
                      <a:pt x="117" y="1644"/>
                    </a:lnTo>
                    <a:lnTo>
                      <a:pt x="196" y="1840"/>
                    </a:lnTo>
                    <a:lnTo>
                      <a:pt x="313" y="1996"/>
                    </a:lnTo>
                    <a:lnTo>
                      <a:pt x="587" y="2348"/>
                    </a:lnTo>
                    <a:lnTo>
                      <a:pt x="704" y="2387"/>
                    </a:lnTo>
                    <a:lnTo>
                      <a:pt x="783" y="2466"/>
                    </a:lnTo>
                    <a:lnTo>
                      <a:pt x="978" y="2466"/>
                    </a:lnTo>
                    <a:lnTo>
                      <a:pt x="1174" y="2426"/>
                    </a:lnTo>
                    <a:lnTo>
                      <a:pt x="1330" y="2309"/>
                    </a:lnTo>
                    <a:lnTo>
                      <a:pt x="1409" y="2153"/>
                    </a:lnTo>
                    <a:lnTo>
                      <a:pt x="1487" y="1996"/>
                    </a:lnTo>
                    <a:lnTo>
                      <a:pt x="1448" y="1801"/>
                    </a:lnTo>
                    <a:lnTo>
                      <a:pt x="1409" y="1683"/>
                    </a:lnTo>
                    <a:lnTo>
                      <a:pt x="1330" y="1605"/>
                    </a:lnTo>
                    <a:lnTo>
                      <a:pt x="1252" y="1527"/>
                    </a:lnTo>
                    <a:lnTo>
                      <a:pt x="1721" y="1722"/>
                    </a:lnTo>
                    <a:lnTo>
                      <a:pt x="2152" y="1918"/>
                    </a:lnTo>
                    <a:lnTo>
                      <a:pt x="2387" y="2035"/>
                    </a:lnTo>
                    <a:lnTo>
                      <a:pt x="2582" y="2153"/>
                    </a:lnTo>
                    <a:lnTo>
                      <a:pt x="2778" y="2348"/>
                    </a:lnTo>
                    <a:lnTo>
                      <a:pt x="2934" y="2583"/>
                    </a:lnTo>
                    <a:lnTo>
                      <a:pt x="3013" y="2779"/>
                    </a:lnTo>
                    <a:lnTo>
                      <a:pt x="3091" y="2935"/>
                    </a:lnTo>
                    <a:lnTo>
                      <a:pt x="3130" y="3326"/>
                    </a:lnTo>
                    <a:lnTo>
                      <a:pt x="3130" y="3678"/>
                    </a:lnTo>
                    <a:lnTo>
                      <a:pt x="3052" y="4070"/>
                    </a:lnTo>
                    <a:lnTo>
                      <a:pt x="2895" y="4422"/>
                    </a:lnTo>
                    <a:lnTo>
                      <a:pt x="2700" y="4735"/>
                    </a:lnTo>
                    <a:lnTo>
                      <a:pt x="2465" y="5048"/>
                    </a:lnTo>
                    <a:lnTo>
                      <a:pt x="2191" y="5322"/>
                    </a:lnTo>
                    <a:lnTo>
                      <a:pt x="2152" y="5400"/>
                    </a:lnTo>
                    <a:lnTo>
                      <a:pt x="2152" y="5478"/>
                    </a:lnTo>
                    <a:lnTo>
                      <a:pt x="2152" y="5556"/>
                    </a:lnTo>
                    <a:lnTo>
                      <a:pt x="2191" y="5634"/>
                    </a:lnTo>
                    <a:lnTo>
                      <a:pt x="2269" y="5674"/>
                    </a:lnTo>
                    <a:lnTo>
                      <a:pt x="2347" y="5713"/>
                    </a:lnTo>
                    <a:lnTo>
                      <a:pt x="2426" y="5674"/>
                    </a:lnTo>
                    <a:lnTo>
                      <a:pt x="2543" y="5634"/>
                    </a:lnTo>
                    <a:lnTo>
                      <a:pt x="2817" y="5361"/>
                    </a:lnTo>
                    <a:lnTo>
                      <a:pt x="3091" y="5009"/>
                    </a:lnTo>
                    <a:lnTo>
                      <a:pt x="3326" y="4656"/>
                    </a:lnTo>
                    <a:lnTo>
                      <a:pt x="3482" y="4265"/>
                    </a:lnTo>
                    <a:lnTo>
                      <a:pt x="3599" y="3874"/>
                    </a:lnTo>
                    <a:lnTo>
                      <a:pt x="3599" y="3444"/>
                    </a:lnTo>
                    <a:lnTo>
                      <a:pt x="3560" y="3013"/>
                    </a:lnTo>
                    <a:lnTo>
                      <a:pt x="3443" y="2622"/>
                    </a:lnTo>
                    <a:lnTo>
                      <a:pt x="3286" y="2309"/>
                    </a:lnTo>
                    <a:lnTo>
                      <a:pt x="3052" y="2035"/>
                    </a:lnTo>
                    <a:lnTo>
                      <a:pt x="2778" y="1761"/>
                    </a:lnTo>
                    <a:lnTo>
                      <a:pt x="2465" y="1527"/>
                    </a:lnTo>
                    <a:lnTo>
                      <a:pt x="2113" y="1331"/>
                    </a:lnTo>
                    <a:lnTo>
                      <a:pt x="1761" y="1175"/>
                    </a:lnTo>
                    <a:lnTo>
                      <a:pt x="1369" y="1096"/>
                    </a:lnTo>
                    <a:lnTo>
                      <a:pt x="1017" y="1096"/>
                    </a:lnTo>
                    <a:lnTo>
                      <a:pt x="1017" y="1057"/>
                    </a:lnTo>
                    <a:lnTo>
                      <a:pt x="1096" y="940"/>
                    </a:lnTo>
                    <a:lnTo>
                      <a:pt x="1174" y="822"/>
                    </a:lnTo>
                    <a:lnTo>
                      <a:pt x="1369" y="627"/>
                    </a:lnTo>
                    <a:lnTo>
                      <a:pt x="1448" y="470"/>
                    </a:lnTo>
                    <a:lnTo>
                      <a:pt x="1448" y="275"/>
                    </a:lnTo>
                    <a:lnTo>
                      <a:pt x="1369" y="157"/>
                    </a:lnTo>
                    <a:lnTo>
                      <a:pt x="1213" y="40"/>
                    </a:lnTo>
                    <a:lnTo>
                      <a:pt x="101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20" name="Google Shape;1020;p65"/>
              <p:cNvSpPr/>
              <p:nvPr/>
            </p:nvSpPr>
            <p:spPr>
              <a:xfrm>
                <a:off x="2014749" y="1270658"/>
                <a:ext cx="174500" cy="242552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5439" extrusionOk="0">
                    <a:moveTo>
                      <a:pt x="1017" y="1"/>
                    </a:moveTo>
                    <a:lnTo>
                      <a:pt x="782" y="40"/>
                    </a:lnTo>
                    <a:lnTo>
                      <a:pt x="587" y="79"/>
                    </a:lnTo>
                    <a:lnTo>
                      <a:pt x="430" y="196"/>
                    </a:lnTo>
                    <a:lnTo>
                      <a:pt x="274" y="353"/>
                    </a:lnTo>
                    <a:lnTo>
                      <a:pt x="196" y="509"/>
                    </a:lnTo>
                    <a:lnTo>
                      <a:pt x="117" y="705"/>
                    </a:lnTo>
                    <a:lnTo>
                      <a:pt x="39" y="900"/>
                    </a:lnTo>
                    <a:lnTo>
                      <a:pt x="0" y="1096"/>
                    </a:lnTo>
                    <a:lnTo>
                      <a:pt x="0" y="1565"/>
                    </a:lnTo>
                    <a:lnTo>
                      <a:pt x="39" y="2035"/>
                    </a:lnTo>
                    <a:lnTo>
                      <a:pt x="117" y="2426"/>
                    </a:lnTo>
                    <a:lnTo>
                      <a:pt x="235" y="2778"/>
                    </a:lnTo>
                    <a:lnTo>
                      <a:pt x="391" y="3091"/>
                    </a:lnTo>
                    <a:lnTo>
                      <a:pt x="626" y="3404"/>
                    </a:lnTo>
                    <a:lnTo>
                      <a:pt x="900" y="3678"/>
                    </a:lnTo>
                    <a:lnTo>
                      <a:pt x="1174" y="3952"/>
                    </a:lnTo>
                    <a:lnTo>
                      <a:pt x="1526" y="4187"/>
                    </a:lnTo>
                    <a:lnTo>
                      <a:pt x="1878" y="4343"/>
                    </a:lnTo>
                    <a:lnTo>
                      <a:pt x="2230" y="4500"/>
                    </a:lnTo>
                    <a:lnTo>
                      <a:pt x="2582" y="4578"/>
                    </a:lnTo>
                    <a:lnTo>
                      <a:pt x="2543" y="4656"/>
                    </a:lnTo>
                    <a:lnTo>
                      <a:pt x="2426" y="4734"/>
                    </a:lnTo>
                    <a:lnTo>
                      <a:pt x="2308" y="4852"/>
                    </a:lnTo>
                    <a:lnTo>
                      <a:pt x="2269" y="5008"/>
                    </a:lnTo>
                    <a:lnTo>
                      <a:pt x="2308" y="5126"/>
                    </a:lnTo>
                    <a:lnTo>
                      <a:pt x="2347" y="5282"/>
                    </a:lnTo>
                    <a:lnTo>
                      <a:pt x="2465" y="5360"/>
                    </a:lnTo>
                    <a:lnTo>
                      <a:pt x="2582" y="5439"/>
                    </a:lnTo>
                    <a:lnTo>
                      <a:pt x="2778" y="5399"/>
                    </a:lnTo>
                    <a:lnTo>
                      <a:pt x="2934" y="5360"/>
                    </a:lnTo>
                    <a:lnTo>
                      <a:pt x="3052" y="5243"/>
                    </a:lnTo>
                    <a:lnTo>
                      <a:pt x="3286" y="5008"/>
                    </a:lnTo>
                    <a:lnTo>
                      <a:pt x="3795" y="4382"/>
                    </a:lnTo>
                    <a:lnTo>
                      <a:pt x="3873" y="4265"/>
                    </a:lnTo>
                    <a:lnTo>
                      <a:pt x="3912" y="4069"/>
                    </a:lnTo>
                    <a:lnTo>
                      <a:pt x="3873" y="3913"/>
                    </a:lnTo>
                    <a:lnTo>
                      <a:pt x="3795" y="3874"/>
                    </a:lnTo>
                    <a:lnTo>
                      <a:pt x="3717" y="3795"/>
                    </a:lnTo>
                    <a:lnTo>
                      <a:pt x="3482" y="3678"/>
                    </a:lnTo>
                    <a:lnTo>
                      <a:pt x="3208" y="3522"/>
                    </a:lnTo>
                    <a:lnTo>
                      <a:pt x="3052" y="3482"/>
                    </a:lnTo>
                    <a:lnTo>
                      <a:pt x="2895" y="3443"/>
                    </a:lnTo>
                    <a:lnTo>
                      <a:pt x="2739" y="3443"/>
                    </a:lnTo>
                    <a:lnTo>
                      <a:pt x="2621" y="3482"/>
                    </a:lnTo>
                    <a:lnTo>
                      <a:pt x="2582" y="3522"/>
                    </a:lnTo>
                    <a:lnTo>
                      <a:pt x="2543" y="3561"/>
                    </a:lnTo>
                    <a:lnTo>
                      <a:pt x="2582" y="3756"/>
                    </a:lnTo>
                    <a:lnTo>
                      <a:pt x="2699" y="3913"/>
                    </a:lnTo>
                    <a:lnTo>
                      <a:pt x="2817" y="4069"/>
                    </a:lnTo>
                    <a:lnTo>
                      <a:pt x="2973" y="4187"/>
                    </a:lnTo>
                    <a:lnTo>
                      <a:pt x="2934" y="4226"/>
                    </a:lnTo>
                    <a:lnTo>
                      <a:pt x="2034" y="3795"/>
                    </a:lnTo>
                    <a:lnTo>
                      <a:pt x="1604" y="3561"/>
                    </a:lnTo>
                    <a:lnTo>
                      <a:pt x="1408" y="3404"/>
                    </a:lnTo>
                    <a:lnTo>
                      <a:pt x="1213" y="3209"/>
                    </a:lnTo>
                    <a:lnTo>
                      <a:pt x="1017" y="2935"/>
                    </a:lnTo>
                    <a:lnTo>
                      <a:pt x="822" y="2583"/>
                    </a:lnTo>
                    <a:lnTo>
                      <a:pt x="665" y="2191"/>
                    </a:lnTo>
                    <a:lnTo>
                      <a:pt x="587" y="1800"/>
                    </a:lnTo>
                    <a:lnTo>
                      <a:pt x="548" y="1370"/>
                    </a:lnTo>
                    <a:lnTo>
                      <a:pt x="587" y="1213"/>
                    </a:lnTo>
                    <a:lnTo>
                      <a:pt x="626" y="1018"/>
                    </a:lnTo>
                    <a:lnTo>
                      <a:pt x="743" y="861"/>
                    </a:lnTo>
                    <a:lnTo>
                      <a:pt x="861" y="705"/>
                    </a:lnTo>
                    <a:lnTo>
                      <a:pt x="1017" y="587"/>
                    </a:lnTo>
                    <a:lnTo>
                      <a:pt x="1213" y="509"/>
                    </a:lnTo>
                    <a:lnTo>
                      <a:pt x="1252" y="470"/>
                    </a:lnTo>
                    <a:lnTo>
                      <a:pt x="1291" y="392"/>
                    </a:lnTo>
                    <a:lnTo>
                      <a:pt x="1330" y="353"/>
                    </a:lnTo>
                    <a:lnTo>
                      <a:pt x="1291" y="274"/>
                    </a:lnTo>
                    <a:lnTo>
                      <a:pt x="1252" y="157"/>
                    </a:lnTo>
                    <a:lnTo>
                      <a:pt x="1213" y="79"/>
                    </a:lnTo>
                    <a:lnTo>
                      <a:pt x="1135" y="40"/>
                    </a:lnTo>
                    <a:lnTo>
                      <a:pt x="101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1021" name="Google Shape;1021;p65"/>
          <p:cNvSpPr/>
          <p:nvPr/>
        </p:nvSpPr>
        <p:spPr>
          <a:xfrm>
            <a:off x="278207" y="4199237"/>
            <a:ext cx="885003" cy="867599"/>
          </a:xfrm>
          <a:custGeom>
            <a:avLst/>
            <a:gdLst/>
            <a:ahLst/>
            <a:cxnLst/>
            <a:rect l="l" t="t" r="r" b="b"/>
            <a:pathLst>
              <a:path w="20059" h="19666" extrusionOk="0">
                <a:moveTo>
                  <a:pt x="9265" y="1"/>
                </a:moveTo>
                <a:lnTo>
                  <a:pt x="9177" y="88"/>
                </a:lnTo>
                <a:lnTo>
                  <a:pt x="9090" y="132"/>
                </a:lnTo>
                <a:lnTo>
                  <a:pt x="9003" y="219"/>
                </a:lnTo>
                <a:lnTo>
                  <a:pt x="8566" y="1137"/>
                </a:lnTo>
                <a:lnTo>
                  <a:pt x="8172" y="2098"/>
                </a:lnTo>
                <a:lnTo>
                  <a:pt x="7779" y="3016"/>
                </a:lnTo>
                <a:lnTo>
                  <a:pt x="7473" y="3978"/>
                </a:lnTo>
                <a:lnTo>
                  <a:pt x="7167" y="4939"/>
                </a:lnTo>
                <a:lnTo>
                  <a:pt x="6905" y="5900"/>
                </a:lnTo>
                <a:lnTo>
                  <a:pt x="6687" y="6905"/>
                </a:lnTo>
                <a:lnTo>
                  <a:pt x="6468" y="7910"/>
                </a:lnTo>
                <a:lnTo>
                  <a:pt x="6468" y="7998"/>
                </a:lnTo>
                <a:lnTo>
                  <a:pt x="5725" y="8042"/>
                </a:lnTo>
                <a:lnTo>
                  <a:pt x="4939" y="8085"/>
                </a:lnTo>
                <a:lnTo>
                  <a:pt x="3365" y="8304"/>
                </a:lnTo>
                <a:lnTo>
                  <a:pt x="1836" y="8566"/>
                </a:lnTo>
                <a:lnTo>
                  <a:pt x="306" y="8916"/>
                </a:lnTo>
                <a:lnTo>
                  <a:pt x="175" y="9003"/>
                </a:lnTo>
                <a:lnTo>
                  <a:pt x="88" y="9090"/>
                </a:lnTo>
                <a:lnTo>
                  <a:pt x="1" y="9178"/>
                </a:lnTo>
                <a:lnTo>
                  <a:pt x="1" y="9309"/>
                </a:lnTo>
                <a:lnTo>
                  <a:pt x="1" y="9484"/>
                </a:lnTo>
                <a:lnTo>
                  <a:pt x="44" y="9615"/>
                </a:lnTo>
                <a:lnTo>
                  <a:pt x="132" y="9702"/>
                </a:lnTo>
                <a:lnTo>
                  <a:pt x="219" y="9789"/>
                </a:lnTo>
                <a:lnTo>
                  <a:pt x="1399" y="10532"/>
                </a:lnTo>
                <a:lnTo>
                  <a:pt x="2011" y="10838"/>
                </a:lnTo>
                <a:lnTo>
                  <a:pt x="2623" y="11144"/>
                </a:lnTo>
                <a:lnTo>
                  <a:pt x="3234" y="11363"/>
                </a:lnTo>
                <a:lnTo>
                  <a:pt x="3846" y="11581"/>
                </a:lnTo>
                <a:lnTo>
                  <a:pt x="4152" y="11712"/>
                </a:lnTo>
                <a:lnTo>
                  <a:pt x="4458" y="11843"/>
                </a:lnTo>
                <a:lnTo>
                  <a:pt x="4676" y="12018"/>
                </a:lnTo>
                <a:lnTo>
                  <a:pt x="4851" y="12237"/>
                </a:lnTo>
                <a:lnTo>
                  <a:pt x="4939" y="12368"/>
                </a:lnTo>
                <a:lnTo>
                  <a:pt x="5026" y="12543"/>
                </a:lnTo>
                <a:lnTo>
                  <a:pt x="5070" y="12936"/>
                </a:lnTo>
                <a:lnTo>
                  <a:pt x="5070" y="13329"/>
                </a:lnTo>
                <a:lnTo>
                  <a:pt x="5026" y="13810"/>
                </a:lnTo>
                <a:lnTo>
                  <a:pt x="4895" y="14684"/>
                </a:lnTo>
                <a:lnTo>
                  <a:pt x="4764" y="15470"/>
                </a:lnTo>
                <a:lnTo>
                  <a:pt x="4414" y="19185"/>
                </a:lnTo>
                <a:lnTo>
                  <a:pt x="4414" y="19360"/>
                </a:lnTo>
                <a:lnTo>
                  <a:pt x="4502" y="19491"/>
                </a:lnTo>
                <a:lnTo>
                  <a:pt x="4589" y="19578"/>
                </a:lnTo>
                <a:lnTo>
                  <a:pt x="4720" y="19622"/>
                </a:lnTo>
                <a:lnTo>
                  <a:pt x="4851" y="19665"/>
                </a:lnTo>
                <a:lnTo>
                  <a:pt x="5026" y="19665"/>
                </a:lnTo>
                <a:lnTo>
                  <a:pt x="5157" y="19622"/>
                </a:lnTo>
                <a:lnTo>
                  <a:pt x="5288" y="19534"/>
                </a:lnTo>
                <a:lnTo>
                  <a:pt x="9352" y="15339"/>
                </a:lnTo>
                <a:lnTo>
                  <a:pt x="9352" y="15296"/>
                </a:lnTo>
                <a:lnTo>
                  <a:pt x="10051" y="15776"/>
                </a:lnTo>
                <a:lnTo>
                  <a:pt x="10751" y="16213"/>
                </a:lnTo>
                <a:lnTo>
                  <a:pt x="12236" y="17087"/>
                </a:lnTo>
                <a:lnTo>
                  <a:pt x="13722" y="17830"/>
                </a:lnTo>
                <a:lnTo>
                  <a:pt x="15252" y="18573"/>
                </a:lnTo>
                <a:lnTo>
                  <a:pt x="15383" y="18573"/>
                </a:lnTo>
                <a:lnTo>
                  <a:pt x="15514" y="18617"/>
                </a:lnTo>
                <a:lnTo>
                  <a:pt x="15645" y="18573"/>
                </a:lnTo>
                <a:lnTo>
                  <a:pt x="15732" y="18529"/>
                </a:lnTo>
                <a:lnTo>
                  <a:pt x="15863" y="18486"/>
                </a:lnTo>
                <a:lnTo>
                  <a:pt x="15907" y="18398"/>
                </a:lnTo>
                <a:lnTo>
                  <a:pt x="15951" y="18267"/>
                </a:lnTo>
                <a:lnTo>
                  <a:pt x="15951" y="18136"/>
                </a:lnTo>
                <a:lnTo>
                  <a:pt x="15863" y="17393"/>
                </a:lnTo>
                <a:lnTo>
                  <a:pt x="15732" y="16650"/>
                </a:lnTo>
                <a:lnTo>
                  <a:pt x="15558" y="15951"/>
                </a:lnTo>
                <a:lnTo>
                  <a:pt x="15339" y="15252"/>
                </a:lnTo>
                <a:lnTo>
                  <a:pt x="15164" y="14771"/>
                </a:lnTo>
                <a:lnTo>
                  <a:pt x="14946" y="14291"/>
                </a:lnTo>
                <a:lnTo>
                  <a:pt x="14552" y="13504"/>
                </a:lnTo>
                <a:lnTo>
                  <a:pt x="14421" y="13111"/>
                </a:lnTo>
                <a:lnTo>
                  <a:pt x="14378" y="12674"/>
                </a:lnTo>
                <a:lnTo>
                  <a:pt x="14378" y="12193"/>
                </a:lnTo>
                <a:lnTo>
                  <a:pt x="14465" y="11669"/>
                </a:lnTo>
                <a:lnTo>
                  <a:pt x="14596" y="11188"/>
                </a:lnTo>
                <a:lnTo>
                  <a:pt x="14815" y="10751"/>
                </a:lnTo>
                <a:lnTo>
                  <a:pt x="15077" y="10314"/>
                </a:lnTo>
                <a:lnTo>
                  <a:pt x="15339" y="9877"/>
                </a:lnTo>
                <a:lnTo>
                  <a:pt x="15645" y="9484"/>
                </a:lnTo>
                <a:lnTo>
                  <a:pt x="15995" y="9047"/>
                </a:lnTo>
                <a:lnTo>
                  <a:pt x="16781" y="8260"/>
                </a:lnTo>
                <a:lnTo>
                  <a:pt x="17568" y="7473"/>
                </a:lnTo>
                <a:lnTo>
                  <a:pt x="18398" y="6731"/>
                </a:lnTo>
                <a:lnTo>
                  <a:pt x="19185" y="6031"/>
                </a:lnTo>
                <a:lnTo>
                  <a:pt x="19884" y="5332"/>
                </a:lnTo>
                <a:lnTo>
                  <a:pt x="20015" y="5201"/>
                </a:lnTo>
                <a:lnTo>
                  <a:pt x="20059" y="5026"/>
                </a:lnTo>
                <a:lnTo>
                  <a:pt x="20015" y="4895"/>
                </a:lnTo>
                <a:lnTo>
                  <a:pt x="19971" y="4764"/>
                </a:lnTo>
                <a:lnTo>
                  <a:pt x="19840" y="4633"/>
                </a:lnTo>
                <a:lnTo>
                  <a:pt x="19709" y="4546"/>
                </a:lnTo>
                <a:lnTo>
                  <a:pt x="19578" y="4502"/>
                </a:lnTo>
                <a:lnTo>
                  <a:pt x="19403" y="4502"/>
                </a:lnTo>
                <a:lnTo>
                  <a:pt x="11974" y="6381"/>
                </a:lnTo>
                <a:lnTo>
                  <a:pt x="11581" y="4808"/>
                </a:lnTo>
                <a:lnTo>
                  <a:pt x="11056" y="3235"/>
                </a:lnTo>
                <a:lnTo>
                  <a:pt x="10488" y="1705"/>
                </a:lnTo>
                <a:lnTo>
                  <a:pt x="9789" y="219"/>
                </a:lnTo>
                <a:lnTo>
                  <a:pt x="9746" y="132"/>
                </a:lnTo>
                <a:lnTo>
                  <a:pt x="9614" y="45"/>
                </a:lnTo>
                <a:lnTo>
                  <a:pt x="9527" y="1"/>
                </a:ln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022" name="Google Shape;1022;p65"/>
          <p:cNvGrpSpPr/>
          <p:nvPr/>
        </p:nvGrpSpPr>
        <p:grpSpPr>
          <a:xfrm rot="-627680">
            <a:off x="10595363" y="3052408"/>
            <a:ext cx="1164124" cy="1140181"/>
            <a:chOff x="268045" y="273580"/>
            <a:chExt cx="1106276" cy="1083523"/>
          </a:xfrm>
        </p:grpSpPr>
        <p:sp>
          <p:nvSpPr>
            <p:cNvPr id="1023" name="Google Shape;1023;p65"/>
            <p:cNvSpPr/>
            <p:nvPr/>
          </p:nvSpPr>
          <p:spPr>
            <a:xfrm>
              <a:off x="472175" y="633300"/>
              <a:ext cx="649800" cy="3843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4" name="Google Shape;1024;p65"/>
            <p:cNvSpPr/>
            <p:nvPr/>
          </p:nvSpPr>
          <p:spPr>
            <a:xfrm rot="3294332">
              <a:off x="451601" y="398997"/>
              <a:ext cx="739164" cy="832689"/>
            </a:xfrm>
            <a:custGeom>
              <a:avLst/>
              <a:gdLst/>
              <a:ahLst/>
              <a:cxnLst/>
              <a:rect l="l" t="t" r="r" b="b"/>
              <a:pathLst>
                <a:path w="12677" h="14281" extrusionOk="0">
                  <a:moveTo>
                    <a:pt x="8216" y="2270"/>
                  </a:moveTo>
                  <a:lnTo>
                    <a:pt x="8725" y="2700"/>
                  </a:lnTo>
                  <a:lnTo>
                    <a:pt x="9273" y="3091"/>
                  </a:lnTo>
                  <a:lnTo>
                    <a:pt x="9820" y="3483"/>
                  </a:lnTo>
                  <a:lnTo>
                    <a:pt x="10368" y="3874"/>
                  </a:lnTo>
                  <a:lnTo>
                    <a:pt x="10955" y="4148"/>
                  </a:lnTo>
                  <a:lnTo>
                    <a:pt x="11229" y="4304"/>
                  </a:lnTo>
                  <a:lnTo>
                    <a:pt x="11502" y="4500"/>
                  </a:lnTo>
                  <a:lnTo>
                    <a:pt x="11659" y="4656"/>
                  </a:lnTo>
                  <a:lnTo>
                    <a:pt x="11776" y="4813"/>
                  </a:lnTo>
                  <a:lnTo>
                    <a:pt x="11855" y="5008"/>
                  </a:lnTo>
                  <a:lnTo>
                    <a:pt x="11855" y="5165"/>
                  </a:lnTo>
                  <a:lnTo>
                    <a:pt x="11815" y="5321"/>
                  </a:lnTo>
                  <a:lnTo>
                    <a:pt x="11737" y="5478"/>
                  </a:lnTo>
                  <a:lnTo>
                    <a:pt x="11542" y="5791"/>
                  </a:lnTo>
                  <a:lnTo>
                    <a:pt x="11502" y="5673"/>
                  </a:lnTo>
                  <a:lnTo>
                    <a:pt x="11424" y="5595"/>
                  </a:lnTo>
                  <a:lnTo>
                    <a:pt x="11346" y="5556"/>
                  </a:lnTo>
                  <a:lnTo>
                    <a:pt x="11229" y="5517"/>
                  </a:lnTo>
                  <a:lnTo>
                    <a:pt x="10955" y="5478"/>
                  </a:lnTo>
                  <a:lnTo>
                    <a:pt x="9233" y="5478"/>
                  </a:lnTo>
                  <a:lnTo>
                    <a:pt x="7747" y="5517"/>
                  </a:lnTo>
                  <a:lnTo>
                    <a:pt x="8216" y="2270"/>
                  </a:lnTo>
                  <a:close/>
                  <a:moveTo>
                    <a:pt x="6808" y="900"/>
                  </a:moveTo>
                  <a:lnTo>
                    <a:pt x="7316" y="1448"/>
                  </a:lnTo>
                  <a:lnTo>
                    <a:pt x="7864" y="1957"/>
                  </a:lnTo>
                  <a:lnTo>
                    <a:pt x="7395" y="4774"/>
                  </a:lnTo>
                  <a:lnTo>
                    <a:pt x="7277" y="5556"/>
                  </a:lnTo>
                  <a:lnTo>
                    <a:pt x="7160" y="5556"/>
                  </a:lnTo>
                  <a:lnTo>
                    <a:pt x="7121" y="5634"/>
                  </a:lnTo>
                  <a:lnTo>
                    <a:pt x="7160" y="5713"/>
                  </a:lnTo>
                  <a:lnTo>
                    <a:pt x="7199" y="5713"/>
                  </a:lnTo>
                  <a:lnTo>
                    <a:pt x="7238" y="5752"/>
                  </a:lnTo>
                  <a:lnTo>
                    <a:pt x="7121" y="6417"/>
                  </a:lnTo>
                  <a:lnTo>
                    <a:pt x="7003" y="6808"/>
                  </a:lnTo>
                  <a:lnTo>
                    <a:pt x="6886" y="7160"/>
                  </a:lnTo>
                  <a:lnTo>
                    <a:pt x="6651" y="7434"/>
                  </a:lnTo>
                  <a:lnTo>
                    <a:pt x="6338" y="7747"/>
                  </a:lnTo>
                  <a:lnTo>
                    <a:pt x="5086" y="8725"/>
                  </a:lnTo>
                  <a:lnTo>
                    <a:pt x="3795" y="9664"/>
                  </a:lnTo>
                  <a:lnTo>
                    <a:pt x="2817" y="10290"/>
                  </a:lnTo>
                  <a:lnTo>
                    <a:pt x="2309" y="10603"/>
                  </a:lnTo>
                  <a:lnTo>
                    <a:pt x="1839" y="10955"/>
                  </a:lnTo>
                  <a:lnTo>
                    <a:pt x="744" y="10251"/>
                  </a:lnTo>
                  <a:lnTo>
                    <a:pt x="2191" y="7864"/>
                  </a:lnTo>
                  <a:lnTo>
                    <a:pt x="3678" y="5517"/>
                  </a:lnTo>
                  <a:lnTo>
                    <a:pt x="5204" y="3209"/>
                  </a:lnTo>
                  <a:lnTo>
                    <a:pt x="6808" y="900"/>
                  </a:lnTo>
                  <a:close/>
                  <a:moveTo>
                    <a:pt x="3991" y="10055"/>
                  </a:moveTo>
                  <a:lnTo>
                    <a:pt x="4147" y="10525"/>
                  </a:lnTo>
                  <a:lnTo>
                    <a:pt x="4304" y="10994"/>
                  </a:lnTo>
                  <a:lnTo>
                    <a:pt x="4656" y="11894"/>
                  </a:lnTo>
                  <a:lnTo>
                    <a:pt x="5126" y="13107"/>
                  </a:lnTo>
                  <a:lnTo>
                    <a:pt x="4578" y="12715"/>
                  </a:lnTo>
                  <a:lnTo>
                    <a:pt x="3209" y="11855"/>
                  </a:lnTo>
                  <a:lnTo>
                    <a:pt x="2152" y="11151"/>
                  </a:lnTo>
                  <a:lnTo>
                    <a:pt x="2622" y="10916"/>
                  </a:lnTo>
                  <a:lnTo>
                    <a:pt x="3091" y="10642"/>
                  </a:lnTo>
                  <a:lnTo>
                    <a:pt x="3991" y="10055"/>
                  </a:lnTo>
                  <a:close/>
                  <a:moveTo>
                    <a:pt x="10681" y="5752"/>
                  </a:moveTo>
                  <a:lnTo>
                    <a:pt x="10994" y="5791"/>
                  </a:lnTo>
                  <a:lnTo>
                    <a:pt x="11190" y="5869"/>
                  </a:lnTo>
                  <a:lnTo>
                    <a:pt x="11268" y="5908"/>
                  </a:lnTo>
                  <a:lnTo>
                    <a:pt x="11268" y="5986"/>
                  </a:lnTo>
                  <a:lnTo>
                    <a:pt x="11307" y="6026"/>
                  </a:lnTo>
                  <a:lnTo>
                    <a:pt x="11346" y="6065"/>
                  </a:lnTo>
                  <a:lnTo>
                    <a:pt x="11307" y="6104"/>
                  </a:lnTo>
                  <a:lnTo>
                    <a:pt x="9507" y="8686"/>
                  </a:lnTo>
                  <a:lnTo>
                    <a:pt x="7786" y="11111"/>
                  </a:lnTo>
                  <a:lnTo>
                    <a:pt x="6925" y="12324"/>
                  </a:lnTo>
                  <a:lnTo>
                    <a:pt x="6690" y="12676"/>
                  </a:lnTo>
                  <a:lnTo>
                    <a:pt x="6417" y="13068"/>
                  </a:lnTo>
                  <a:lnTo>
                    <a:pt x="6260" y="13224"/>
                  </a:lnTo>
                  <a:lnTo>
                    <a:pt x="6104" y="13341"/>
                  </a:lnTo>
                  <a:lnTo>
                    <a:pt x="5908" y="13420"/>
                  </a:lnTo>
                  <a:lnTo>
                    <a:pt x="5751" y="13420"/>
                  </a:lnTo>
                  <a:lnTo>
                    <a:pt x="5595" y="13380"/>
                  </a:lnTo>
                  <a:lnTo>
                    <a:pt x="4813" y="11542"/>
                  </a:lnTo>
                  <a:lnTo>
                    <a:pt x="4500" y="10720"/>
                  </a:lnTo>
                  <a:lnTo>
                    <a:pt x="4343" y="10329"/>
                  </a:lnTo>
                  <a:lnTo>
                    <a:pt x="4187" y="9938"/>
                  </a:lnTo>
                  <a:lnTo>
                    <a:pt x="4343" y="9820"/>
                  </a:lnTo>
                  <a:lnTo>
                    <a:pt x="5634" y="8881"/>
                  </a:lnTo>
                  <a:lnTo>
                    <a:pt x="6299" y="8412"/>
                  </a:lnTo>
                  <a:lnTo>
                    <a:pt x="6886" y="7903"/>
                  </a:lnTo>
                  <a:lnTo>
                    <a:pt x="7121" y="7669"/>
                  </a:lnTo>
                  <a:lnTo>
                    <a:pt x="7277" y="7434"/>
                  </a:lnTo>
                  <a:lnTo>
                    <a:pt x="7395" y="7160"/>
                  </a:lnTo>
                  <a:lnTo>
                    <a:pt x="7512" y="6925"/>
                  </a:lnTo>
                  <a:lnTo>
                    <a:pt x="7629" y="6338"/>
                  </a:lnTo>
                  <a:lnTo>
                    <a:pt x="7708" y="5752"/>
                  </a:lnTo>
                  <a:lnTo>
                    <a:pt x="9233" y="5791"/>
                  </a:lnTo>
                  <a:lnTo>
                    <a:pt x="9703" y="5791"/>
                  </a:lnTo>
                  <a:lnTo>
                    <a:pt x="10368" y="5752"/>
                  </a:lnTo>
                  <a:close/>
                  <a:moveTo>
                    <a:pt x="6730" y="1"/>
                  </a:moveTo>
                  <a:lnTo>
                    <a:pt x="6573" y="40"/>
                  </a:lnTo>
                  <a:lnTo>
                    <a:pt x="6456" y="157"/>
                  </a:lnTo>
                  <a:lnTo>
                    <a:pt x="4773" y="2622"/>
                  </a:lnTo>
                  <a:lnTo>
                    <a:pt x="3130" y="5165"/>
                  </a:lnTo>
                  <a:lnTo>
                    <a:pt x="1565" y="7708"/>
                  </a:lnTo>
                  <a:lnTo>
                    <a:pt x="40" y="10290"/>
                  </a:lnTo>
                  <a:lnTo>
                    <a:pt x="1" y="10407"/>
                  </a:lnTo>
                  <a:lnTo>
                    <a:pt x="40" y="10525"/>
                  </a:lnTo>
                  <a:lnTo>
                    <a:pt x="79" y="10720"/>
                  </a:lnTo>
                  <a:lnTo>
                    <a:pt x="118" y="10798"/>
                  </a:lnTo>
                  <a:lnTo>
                    <a:pt x="196" y="10838"/>
                  </a:lnTo>
                  <a:lnTo>
                    <a:pt x="3404" y="12911"/>
                  </a:lnTo>
                  <a:lnTo>
                    <a:pt x="5047" y="13928"/>
                  </a:lnTo>
                  <a:lnTo>
                    <a:pt x="5282" y="14085"/>
                  </a:lnTo>
                  <a:lnTo>
                    <a:pt x="5478" y="14163"/>
                  </a:lnTo>
                  <a:lnTo>
                    <a:pt x="5751" y="14241"/>
                  </a:lnTo>
                  <a:lnTo>
                    <a:pt x="5986" y="14280"/>
                  </a:lnTo>
                  <a:lnTo>
                    <a:pt x="6182" y="14241"/>
                  </a:lnTo>
                  <a:lnTo>
                    <a:pt x="6338" y="14163"/>
                  </a:lnTo>
                  <a:lnTo>
                    <a:pt x="6612" y="14006"/>
                  </a:lnTo>
                  <a:lnTo>
                    <a:pt x="6886" y="13772"/>
                  </a:lnTo>
                  <a:lnTo>
                    <a:pt x="7160" y="13459"/>
                  </a:lnTo>
                  <a:lnTo>
                    <a:pt x="7590" y="12833"/>
                  </a:lnTo>
                  <a:lnTo>
                    <a:pt x="7942" y="12246"/>
                  </a:lnTo>
                  <a:lnTo>
                    <a:pt x="10094" y="9194"/>
                  </a:lnTo>
                  <a:lnTo>
                    <a:pt x="11190" y="7669"/>
                  </a:lnTo>
                  <a:lnTo>
                    <a:pt x="12246" y="6143"/>
                  </a:lnTo>
                  <a:lnTo>
                    <a:pt x="12402" y="5908"/>
                  </a:lnTo>
                  <a:lnTo>
                    <a:pt x="12520" y="5634"/>
                  </a:lnTo>
                  <a:lnTo>
                    <a:pt x="12637" y="5360"/>
                  </a:lnTo>
                  <a:lnTo>
                    <a:pt x="12676" y="5087"/>
                  </a:lnTo>
                  <a:lnTo>
                    <a:pt x="12676" y="4813"/>
                  </a:lnTo>
                  <a:lnTo>
                    <a:pt x="12598" y="4539"/>
                  </a:lnTo>
                  <a:lnTo>
                    <a:pt x="12481" y="4304"/>
                  </a:lnTo>
                  <a:lnTo>
                    <a:pt x="12246" y="4069"/>
                  </a:lnTo>
                  <a:lnTo>
                    <a:pt x="11972" y="3874"/>
                  </a:lnTo>
                  <a:lnTo>
                    <a:pt x="11698" y="3717"/>
                  </a:lnTo>
                  <a:lnTo>
                    <a:pt x="11111" y="3404"/>
                  </a:lnTo>
                  <a:lnTo>
                    <a:pt x="10329" y="2935"/>
                  </a:lnTo>
                  <a:lnTo>
                    <a:pt x="9585" y="2426"/>
                  </a:lnTo>
                  <a:lnTo>
                    <a:pt x="8920" y="1918"/>
                  </a:lnTo>
                  <a:lnTo>
                    <a:pt x="8255" y="1331"/>
                  </a:lnTo>
                  <a:lnTo>
                    <a:pt x="7629" y="705"/>
                  </a:lnTo>
                  <a:lnTo>
                    <a:pt x="7003" y="79"/>
                  </a:lnTo>
                  <a:lnTo>
                    <a:pt x="6964" y="40"/>
                  </a:lnTo>
                  <a:lnTo>
                    <a:pt x="68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" name="Google Shape;302;p40">
            <a:extLst>
              <a:ext uri="{FF2B5EF4-FFF2-40B4-BE49-F238E27FC236}">
                <a16:creationId xmlns:a16="http://schemas.microsoft.com/office/drawing/2014/main" id="{5CA9EEB6-3693-BD2F-BA8D-57740C5C7079}"/>
              </a:ext>
            </a:extLst>
          </p:cNvPr>
          <p:cNvSpPr txBox="1">
            <a:spLocks/>
          </p:cNvSpPr>
          <p:nvPr/>
        </p:nvSpPr>
        <p:spPr>
          <a:xfrm>
            <a:off x="960000" y="519874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ru-RU" kern="0" dirty="0">
                <a:latin typeface="Franklin Gothic Heavy" panose="020B0903020102020204" pitchFamily="34" charset="0"/>
              </a:rPr>
              <a:t>Заключение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D2BB14-A265-C2F2-D984-040730CF0AAC}"/>
              </a:ext>
            </a:extLst>
          </p:cNvPr>
          <p:cNvSpPr txBox="1"/>
          <p:nvPr/>
        </p:nvSpPr>
        <p:spPr>
          <a:xfrm>
            <a:off x="1446967" y="1514334"/>
            <a:ext cx="897292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В результате проделанной работы удалось: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endParaRPr lang="ru-RU" b="0" i="0" dirty="0">
              <a:solidFill>
                <a:schemeClr val="bg1"/>
              </a:solidFill>
              <a:effectLst/>
              <a:latin typeface="Franklin Gothic Medium" panose="020B0603020102020204" pitchFamily="34" charset="0"/>
            </a:endParaRPr>
          </a:p>
          <a:p>
            <a:pPr marL="285750" indent="-285750" algn="l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изучить изоморфизм деревьев</a:t>
            </a:r>
          </a:p>
          <a:p>
            <a:pPr marL="285750" indent="-285750" algn="l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разобраться в идее предложенной AHU</a:t>
            </a:r>
          </a:p>
          <a:p>
            <a:pPr marL="285750" indent="-285750" algn="l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реализовать алгоритм на языке с++</a:t>
            </a:r>
          </a:p>
          <a:p>
            <a:pPr marL="285750" indent="-285750" algn="l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реализовать систему тестирования</a:t>
            </a:r>
          </a:p>
          <a:p>
            <a:pPr marL="285750" indent="-285750" algn="l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провести анализ производительности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endParaRPr lang="ru-RU" b="0" i="0" dirty="0">
              <a:solidFill>
                <a:schemeClr val="bg1"/>
              </a:solidFill>
              <a:effectLst/>
              <a:latin typeface="Franklin Gothic Medium" panose="020B0603020102020204" pitchFamily="34" charset="0"/>
            </a:endParaRP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Данный алгоритм уступает более быстрым алгоритмам, построенных на хешировании, однако в нем допускается меньшее количество ошибок.</a:t>
            </a:r>
          </a:p>
        </p:txBody>
      </p:sp>
    </p:spTree>
    <p:extLst>
      <p:ext uri="{BB962C8B-B14F-4D97-AF65-F5344CB8AC3E}">
        <p14:creationId xmlns:p14="http://schemas.microsoft.com/office/powerpoint/2010/main" val="3308851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4" name="Google Shape;1164;p74"/>
          <p:cNvGrpSpPr/>
          <p:nvPr/>
        </p:nvGrpSpPr>
        <p:grpSpPr>
          <a:xfrm>
            <a:off x="5614430" y="5598935"/>
            <a:ext cx="1017812" cy="1045095"/>
            <a:chOff x="1541950" y="1831038"/>
            <a:chExt cx="1442750" cy="1481422"/>
          </a:xfrm>
        </p:grpSpPr>
        <p:sp>
          <p:nvSpPr>
            <p:cNvPr id="1165" name="Google Shape;1165;p74"/>
            <p:cNvSpPr/>
            <p:nvPr/>
          </p:nvSpPr>
          <p:spPr>
            <a:xfrm>
              <a:off x="1667400" y="1996975"/>
              <a:ext cx="1317300" cy="12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6" name="Google Shape;1166;p74"/>
            <p:cNvSpPr/>
            <p:nvPr/>
          </p:nvSpPr>
          <p:spPr>
            <a:xfrm>
              <a:off x="1541950" y="1831038"/>
              <a:ext cx="1442689" cy="1481422"/>
            </a:xfrm>
            <a:custGeom>
              <a:avLst/>
              <a:gdLst/>
              <a:ahLst/>
              <a:cxnLst/>
              <a:rect l="l" t="t" r="r" b="b"/>
              <a:pathLst>
                <a:path w="11621" h="11933" extrusionOk="0">
                  <a:moveTo>
                    <a:pt x="6612" y="900"/>
                  </a:moveTo>
                  <a:lnTo>
                    <a:pt x="7121" y="939"/>
                  </a:lnTo>
                  <a:lnTo>
                    <a:pt x="7591" y="1096"/>
                  </a:lnTo>
                  <a:lnTo>
                    <a:pt x="7160" y="1370"/>
                  </a:lnTo>
                  <a:lnTo>
                    <a:pt x="6886" y="1096"/>
                  </a:lnTo>
                  <a:lnTo>
                    <a:pt x="6612" y="900"/>
                  </a:lnTo>
                  <a:close/>
                  <a:moveTo>
                    <a:pt x="6299" y="861"/>
                  </a:moveTo>
                  <a:lnTo>
                    <a:pt x="6612" y="1213"/>
                  </a:lnTo>
                  <a:lnTo>
                    <a:pt x="6886" y="1526"/>
                  </a:lnTo>
                  <a:lnTo>
                    <a:pt x="6299" y="1878"/>
                  </a:lnTo>
                  <a:lnTo>
                    <a:pt x="5674" y="2230"/>
                  </a:lnTo>
                  <a:lnTo>
                    <a:pt x="5556" y="1604"/>
                  </a:lnTo>
                  <a:lnTo>
                    <a:pt x="5400" y="978"/>
                  </a:lnTo>
                  <a:lnTo>
                    <a:pt x="5869" y="900"/>
                  </a:lnTo>
                  <a:lnTo>
                    <a:pt x="6299" y="861"/>
                  </a:lnTo>
                  <a:close/>
                  <a:moveTo>
                    <a:pt x="3952" y="1526"/>
                  </a:moveTo>
                  <a:lnTo>
                    <a:pt x="3639" y="2074"/>
                  </a:lnTo>
                  <a:lnTo>
                    <a:pt x="3404" y="2661"/>
                  </a:lnTo>
                  <a:lnTo>
                    <a:pt x="3052" y="2621"/>
                  </a:lnTo>
                  <a:lnTo>
                    <a:pt x="2700" y="2504"/>
                  </a:lnTo>
                  <a:lnTo>
                    <a:pt x="2974" y="2191"/>
                  </a:lnTo>
                  <a:lnTo>
                    <a:pt x="3444" y="1839"/>
                  </a:lnTo>
                  <a:lnTo>
                    <a:pt x="3952" y="1526"/>
                  </a:lnTo>
                  <a:close/>
                  <a:moveTo>
                    <a:pt x="5243" y="1017"/>
                  </a:moveTo>
                  <a:lnTo>
                    <a:pt x="5282" y="1683"/>
                  </a:lnTo>
                  <a:lnTo>
                    <a:pt x="5361" y="2348"/>
                  </a:lnTo>
                  <a:lnTo>
                    <a:pt x="4930" y="2504"/>
                  </a:lnTo>
                  <a:lnTo>
                    <a:pt x="4539" y="2621"/>
                  </a:lnTo>
                  <a:lnTo>
                    <a:pt x="4109" y="2661"/>
                  </a:lnTo>
                  <a:lnTo>
                    <a:pt x="3717" y="2700"/>
                  </a:lnTo>
                  <a:lnTo>
                    <a:pt x="3952" y="2035"/>
                  </a:lnTo>
                  <a:lnTo>
                    <a:pt x="4226" y="1370"/>
                  </a:lnTo>
                  <a:lnTo>
                    <a:pt x="4735" y="1174"/>
                  </a:lnTo>
                  <a:lnTo>
                    <a:pt x="5243" y="1017"/>
                  </a:lnTo>
                  <a:close/>
                  <a:moveTo>
                    <a:pt x="7982" y="1213"/>
                  </a:moveTo>
                  <a:lnTo>
                    <a:pt x="8451" y="1448"/>
                  </a:lnTo>
                  <a:lnTo>
                    <a:pt x="8842" y="1761"/>
                  </a:lnTo>
                  <a:lnTo>
                    <a:pt x="9234" y="2074"/>
                  </a:lnTo>
                  <a:lnTo>
                    <a:pt x="9547" y="2465"/>
                  </a:lnTo>
                  <a:lnTo>
                    <a:pt x="9860" y="2856"/>
                  </a:lnTo>
                  <a:lnTo>
                    <a:pt x="10133" y="3326"/>
                  </a:lnTo>
                  <a:lnTo>
                    <a:pt x="10368" y="3795"/>
                  </a:lnTo>
                  <a:lnTo>
                    <a:pt x="10525" y="4265"/>
                  </a:lnTo>
                  <a:lnTo>
                    <a:pt x="10016" y="4304"/>
                  </a:lnTo>
                  <a:lnTo>
                    <a:pt x="9468" y="4343"/>
                  </a:lnTo>
                  <a:lnTo>
                    <a:pt x="8412" y="4538"/>
                  </a:lnTo>
                  <a:lnTo>
                    <a:pt x="8256" y="3795"/>
                  </a:lnTo>
                  <a:lnTo>
                    <a:pt x="8021" y="3052"/>
                  </a:lnTo>
                  <a:lnTo>
                    <a:pt x="7747" y="2348"/>
                  </a:lnTo>
                  <a:lnTo>
                    <a:pt x="7591" y="1996"/>
                  </a:lnTo>
                  <a:lnTo>
                    <a:pt x="7395" y="1683"/>
                  </a:lnTo>
                  <a:lnTo>
                    <a:pt x="7982" y="1252"/>
                  </a:lnTo>
                  <a:lnTo>
                    <a:pt x="7982" y="1213"/>
                  </a:lnTo>
                  <a:close/>
                  <a:moveTo>
                    <a:pt x="7121" y="1878"/>
                  </a:moveTo>
                  <a:lnTo>
                    <a:pt x="7434" y="2504"/>
                  </a:lnTo>
                  <a:lnTo>
                    <a:pt x="7708" y="3169"/>
                  </a:lnTo>
                  <a:lnTo>
                    <a:pt x="7943" y="3873"/>
                  </a:lnTo>
                  <a:lnTo>
                    <a:pt x="8099" y="4578"/>
                  </a:lnTo>
                  <a:lnTo>
                    <a:pt x="6221" y="4969"/>
                  </a:lnTo>
                  <a:lnTo>
                    <a:pt x="6026" y="5008"/>
                  </a:lnTo>
                  <a:lnTo>
                    <a:pt x="5830" y="3600"/>
                  </a:lnTo>
                  <a:lnTo>
                    <a:pt x="5713" y="2621"/>
                  </a:lnTo>
                  <a:lnTo>
                    <a:pt x="6417" y="2269"/>
                  </a:lnTo>
                  <a:lnTo>
                    <a:pt x="7121" y="1878"/>
                  </a:lnTo>
                  <a:close/>
                  <a:moveTo>
                    <a:pt x="5400" y="2739"/>
                  </a:moveTo>
                  <a:lnTo>
                    <a:pt x="5517" y="3404"/>
                  </a:lnTo>
                  <a:lnTo>
                    <a:pt x="5752" y="5086"/>
                  </a:lnTo>
                  <a:lnTo>
                    <a:pt x="4461" y="5360"/>
                  </a:lnTo>
                  <a:lnTo>
                    <a:pt x="3170" y="5673"/>
                  </a:lnTo>
                  <a:lnTo>
                    <a:pt x="3170" y="5673"/>
                  </a:lnTo>
                  <a:lnTo>
                    <a:pt x="3209" y="4969"/>
                  </a:lnTo>
                  <a:lnTo>
                    <a:pt x="3287" y="4304"/>
                  </a:lnTo>
                  <a:lnTo>
                    <a:pt x="3404" y="3639"/>
                  </a:lnTo>
                  <a:lnTo>
                    <a:pt x="3600" y="3013"/>
                  </a:lnTo>
                  <a:lnTo>
                    <a:pt x="4070" y="3013"/>
                  </a:lnTo>
                  <a:lnTo>
                    <a:pt x="4500" y="2974"/>
                  </a:lnTo>
                  <a:lnTo>
                    <a:pt x="4969" y="2856"/>
                  </a:lnTo>
                  <a:lnTo>
                    <a:pt x="5400" y="2739"/>
                  </a:lnTo>
                  <a:close/>
                  <a:moveTo>
                    <a:pt x="2505" y="2739"/>
                  </a:moveTo>
                  <a:lnTo>
                    <a:pt x="2896" y="2895"/>
                  </a:lnTo>
                  <a:lnTo>
                    <a:pt x="3287" y="2974"/>
                  </a:lnTo>
                  <a:lnTo>
                    <a:pt x="3091" y="3639"/>
                  </a:lnTo>
                  <a:lnTo>
                    <a:pt x="2935" y="4304"/>
                  </a:lnTo>
                  <a:lnTo>
                    <a:pt x="2857" y="5008"/>
                  </a:lnTo>
                  <a:lnTo>
                    <a:pt x="2857" y="5712"/>
                  </a:lnTo>
                  <a:lnTo>
                    <a:pt x="2153" y="5790"/>
                  </a:lnTo>
                  <a:lnTo>
                    <a:pt x="1448" y="5830"/>
                  </a:lnTo>
                  <a:lnTo>
                    <a:pt x="1487" y="5517"/>
                  </a:lnTo>
                  <a:lnTo>
                    <a:pt x="1527" y="5164"/>
                  </a:lnTo>
                  <a:lnTo>
                    <a:pt x="1605" y="4812"/>
                  </a:lnTo>
                  <a:lnTo>
                    <a:pt x="1840" y="4108"/>
                  </a:lnTo>
                  <a:lnTo>
                    <a:pt x="1957" y="3756"/>
                  </a:lnTo>
                  <a:lnTo>
                    <a:pt x="2113" y="3404"/>
                  </a:lnTo>
                  <a:lnTo>
                    <a:pt x="2309" y="3052"/>
                  </a:lnTo>
                  <a:lnTo>
                    <a:pt x="2505" y="2739"/>
                  </a:lnTo>
                  <a:close/>
                  <a:moveTo>
                    <a:pt x="901" y="5399"/>
                  </a:moveTo>
                  <a:lnTo>
                    <a:pt x="861" y="5908"/>
                  </a:lnTo>
                  <a:lnTo>
                    <a:pt x="861" y="6377"/>
                  </a:lnTo>
                  <a:lnTo>
                    <a:pt x="901" y="6847"/>
                  </a:lnTo>
                  <a:lnTo>
                    <a:pt x="979" y="7355"/>
                  </a:lnTo>
                  <a:lnTo>
                    <a:pt x="861" y="6847"/>
                  </a:lnTo>
                  <a:lnTo>
                    <a:pt x="822" y="6377"/>
                  </a:lnTo>
                  <a:lnTo>
                    <a:pt x="822" y="5869"/>
                  </a:lnTo>
                  <a:lnTo>
                    <a:pt x="901" y="5399"/>
                  </a:lnTo>
                  <a:close/>
                  <a:moveTo>
                    <a:pt x="8216" y="4969"/>
                  </a:moveTo>
                  <a:lnTo>
                    <a:pt x="8256" y="5204"/>
                  </a:lnTo>
                  <a:lnTo>
                    <a:pt x="8412" y="6064"/>
                  </a:lnTo>
                  <a:lnTo>
                    <a:pt x="8569" y="6886"/>
                  </a:lnTo>
                  <a:lnTo>
                    <a:pt x="8647" y="7707"/>
                  </a:lnTo>
                  <a:lnTo>
                    <a:pt x="8686" y="8568"/>
                  </a:lnTo>
                  <a:lnTo>
                    <a:pt x="8138" y="8529"/>
                  </a:lnTo>
                  <a:lnTo>
                    <a:pt x="7591" y="8568"/>
                  </a:lnTo>
                  <a:lnTo>
                    <a:pt x="7043" y="8646"/>
                  </a:lnTo>
                  <a:lnTo>
                    <a:pt x="6573" y="8764"/>
                  </a:lnTo>
                  <a:lnTo>
                    <a:pt x="6221" y="6260"/>
                  </a:lnTo>
                  <a:lnTo>
                    <a:pt x="6065" y="5321"/>
                  </a:lnTo>
                  <a:lnTo>
                    <a:pt x="7121" y="5125"/>
                  </a:lnTo>
                  <a:lnTo>
                    <a:pt x="8216" y="4969"/>
                  </a:lnTo>
                  <a:close/>
                  <a:moveTo>
                    <a:pt x="10642" y="4656"/>
                  </a:moveTo>
                  <a:lnTo>
                    <a:pt x="10720" y="5047"/>
                  </a:lnTo>
                  <a:lnTo>
                    <a:pt x="10799" y="5438"/>
                  </a:lnTo>
                  <a:lnTo>
                    <a:pt x="10838" y="5869"/>
                  </a:lnTo>
                  <a:lnTo>
                    <a:pt x="10838" y="6260"/>
                  </a:lnTo>
                  <a:lnTo>
                    <a:pt x="10799" y="6651"/>
                  </a:lnTo>
                  <a:lnTo>
                    <a:pt x="10759" y="7042"/>
                  </a:lnTo>
                  <a:lnTo>
                    <a:pt x="10681" y="7434"/>
                  </a:lnTo>
                  <a:lnTo>
                    <a:pt x="10564" y="7825"/>
                  </a:lnTo>
                  <a:lnTo>
                    <a:pt x="10446" y="8177"/>
                  </a:lnTo>
                  <a:lnTo>
                    <a:pt x="10290" y="8529"/>
                  </a:lnTo>
                  <a:lnTo>
                    <a:pt x="10094" y="8842"/>
                  </a:lnTo>
                  <a:lnTo>
                    <a:pt x="9899" y="9155"/>
                  </a:lnTo>
                  <a:lnTo>
                    <a:pt x="9899" y="9116"/>
                  </a:lnTo>
                  <a:lnTo>
                    <a:pt x="9821" y="9077"/>
                  </a:lnTo>
                  <a:lnTo>
                    <a:pt x="10133" y="8607"/>
                  </a:lnTo>
                  <a:lnTo>
                    <a:pt x="10133" y="8490"/>
                  </a:lnTo>
                  <a:lnTo>
                    <a:pt x="10094" y="8451"/>
                  </a:lnTo>
                  <a:lnTo>
                    <a:pt x="10016" y="8412"/>
                  </a:lnTo>
                  <a:lnTo>
                    <a:pt x="9938" y="8451"/>
                  </a:lnTo>
                  <a:lnTo>
                    <a:pt x="9547" y="8842"/>
                  </a:lnTo>
                  <a:lnTo>
                    <a:pt x="9312" y="8725"/>
                  </a:lnTo>
                  <a:lnTo>
                    <a:pt x="9038" y="8646"/>
                  </a:lnTo>
                  <a:lnTo>
                    <a:pt x="8999" y="7707"/>
                  </a:lnTo>
                  <a:lnTo>
                    <a:pt x="8882" y="6768"/>
                  </a:lnTo>
                  <a:lnTo>
                    <a:pt x="8725" y="5830"/>
                  </a:lnTo>
                  <a:lnTo>
                    <a:pt x="8490" y="4930"/>
                  </a:lnTo>
                  <a:lnTo>
                    <a:pt x="9586" y="4812"/>
                  </a:lnTo>
                  <a:lnTo>
                    <a:pt x="10094" y="4734"/>
                  </a:lnTo>
                  <a:lnTo>
                    <a:pt x="10642" y="4656"/>
                  </a:lnTo>
                  <a:close/>
                  <a:moveTo>
                    <a:pt x="8999" y="9077"/>
                  </a:moveTo>
                  <a:lnTo>
                    <a:pt x="9195" y="9155"/>
                  </a:lnTo>
                  <a:lnTo>
                    <a:pt x="8999" y="9351"/>
                  </a:lnTo>
                  <a:lnTo>
                    <a:pt x="8999" y="9077"/>
                  </a:lnTo>
                  <a:close/>
                  <a:moveTo>
                    <a:pt x="5791" y="5399"/>
                  </a:moveTo>
                  <a:lnTo>
                    <a:pt x="5908" y="6182"/>
                  </a:lnTo>
                  <a:lnTo>
                    <a:pt x="6260" y="8842"/>
                  </a:lnTo>
                  <a:lnTo>
                    <a:pt x="5713" y="8959"/>
                  </a:lnTo>
                  <a:lnTo>
                    <a:pt x="5165" y="9155"/>
                  </a:lnTo>
                  <a:lnTo>
                    <a:pt x="4617" y="9390"/>
                  </a:lnTo>
                  <a:lnTo>
                    <a:pt x="4109" y="9664"/>
                  </a:lnTo>
                  <a:lnTo>
                    <a:pt x="3835" y="9038"/>
                  </a:lnTo>
                  <a:lnTo>
                    <a:pt x="3600" y="8412"/>
                  </a:lnTo>
                  <a:lnTo>
                    <a:pt x="3404" y="7747"/>
                  </a:lnTo>
                  <a:lnTo>
                    <a:pt x="3287" y="7081"/>
                  </a:lnTo>
                  <a:lnTo>
                    <a:pt x="3209" y="6455"/>
                  </a:lnTo>
                  <a:lnTo>
                    <a:pt x="3170" y="5947"/>
                  </a:lnTo>
                  <a:lnTo>
                    <a:pt x="4500" y="5673"/>
                  </a:lnTo>
                  <a:lnTo>
                    <a:pt x="5791" y="5399"/>
                  </a:lnTo>
                  <a:close/>
                  <a:moveTo>
                    <a:pt x="2857" y="5986"/>
                  </a:moveTo>
                  <a:lnTo>
                    <a:pt x="2857" y="6534"/>
                  </a:lnTo>
                  <a:lnTo>
                    <a:pt x="2935" y="7042"/>
                  </a:lnTo>
                  <a:lnTo>
                    <a:pt x="3013" y="7590"/>
                  </a:lnTo>
                  <a:lnTo>
                    <a:pt x="3131" y="8099"/>
                  </a:lnTo>
                  <a:lnTo>
                    <a:pt x="3287" y="8529"/>
                  </a:lnTo>
                  <a:lnTo>
                    <a:pt x="3404" y="8998"/>
                  </a:lnTo>
                  <a:lnTo>
                    <a:pt x="3600" y="9429"/>
                  </a:lnTo>
                  <a:lnTo>
                    <a:pt x="3796" y="9820"/>
                  </a:lnTo>
                  <a:lnTo>
                    <a:pt x="3404" y="10133"/>
                  </a:lnTo>
                  <a:lnTo>
                    <a:pt x="3248" y="10016"/>
                  </a:lnTo>
                  <a:lnTo>
                    <a:pt x="2818" y="9624"/>
                  </a:lnTo>
                  <a:lnTo>
                    <a:pt x="2466" y="9194"/>
                  </a:lnTo>
                  <a:lnTo>
                    <a:pt x="2192" y="8725"/>
                  </a:lnTo>
                  <a:lnTo>
                    <a:pt x="1918" y="8216"/>
                  </a:lnTo>
                  <a:lnTo>
                    <a:pt x="1722" y="7707"/>
                  </a:lnTo>
                  <a:lnTo>
                    <a:pt x="1566" y="7199"/>
                  </a:lnTo>
                  <a:lnTo>
                    <a:pt x="1487" y="6651"/>
                  </a:lnTo>
                  <a:lnTo>
                    <a:pt x="1448" y="6064"/>
                  </a:lnTo>
                  <a:lnTo>
                    <a:pt x="2153" y="6064"/>
                  </a:lnTo>
                  <a:lnTo>
                    <a:pt x="2857" y="5986"/>
                  </a:lnTo>
                  <a:close/>
                  <a:moveTo>
                    <a:pt x="9547" y="9390"/>
                  </a:moveTo>
                  <a:lnTo>
                    <a:pt x="9586" y="9429"/>
                  </a:lnTo>
                  <a:lnTo>
                    <a:pt x="9703" y="9468"/>
                  </a:lnTo>
                  <a:lnTo>
                    <a:pt x="9312" y="9937"/>
                  </a:lnTo>
                  <a:lnTo>
                    <a:pt x="8842" y="10368"/>
                  </a:lnTo>
                  <a:lnTo>
                    <a:pt x="8842" y="10368"/>
                  </a:lnTo>
                  <a:lnTo>
                    <a:pt x="8882" y="10094"/>
                  </a:lnTo>
                  <a:lnTo>
                    <a:pt x="9234" y="9742"/>
                  </a:lnTo>
                  <a:lnTo>
                    <a:pt x="9547" y="9390"/>
                  </a:lnTo>
                  <a:close/>
                  <a:moveTo>
                    <a:pt x="3991" y="10211"/>
                  </a:moveTo>
                  <a:lnTo>
                    <a:pt x="4226" y="10642"/>
                  </a:lnTo>
                  <a:lnTo>
                    <a:pt x="3874" y="10485"/>
                  </a:lnTo>
                  <a:lnTo>
                    <a:pt x="3717" y="10368"/>
                  </a:lnTo>
                  <a:lnTo>
                    <a:pt x="3991" y="10211"/>
                  </a:lnTo>
                  <a:close/>
                  <a:moveTo>
                    <a:pt x="8177" y="8920"/>
                  </a:moveTo>
                  <a:lnTo>
                    <a:pt x="8686" y="8998"/>
                  </a:lnTo>
                  <a:lnTo>
                    <a:pt x="8608" y="9703"/>
                  </a:lnTo>
                  <a:lnTo>
                    <a:pt x="8177" y="10016"/>
                  </a:lnTo>
                  <a:lnTo>
                    <a:pt x="7747" y="10289"/>
                  </a:lnTo>
                  <a:lnTo>
                    <a:pt x="7317" y="10524"/>
                  </a:lnTo>
                  <a:lnTo>
                    <a:pt x="6847" y="10681"/>
                  </a:lnTo>
                  <a:lnTo>
                    <a:pt x="6612" y="9116"/>
                  </a:lnTo>
                  <a:lnTo>
                    <a:pt x="7121" y="9038"/>
                  </a:lnTo>
                  <a:lnTo>
                    <a:pt x="7630" y="8959"/>
                  </a:lnTo>
                  <a:lnTo>
                    <a:pt x="8177" y="8920"/>
                  </a:lnTo>
                  <a:close/>
                  <a:moveTo>
                    <a:pt x="6299" y="9194"/>
                  </a:moveTo>
                  <a:lnTo>
                    <a:pt x="6534" y="10798"/>
                  </a:lnTo>
                  <a:lnTo>
                    <a:pt x="6182" y="10876"/>
                  </a:lnTo>
                  <a:lnTo>
                    <a:pt x="5791" y="10915"/>
                  </a:lnTo>
                  <a:lnTo>
                    <a:pt x="5282" y="10876"/>
                  </a:lnTo>
                  <a:lnTo>
                    <a:pt x="4813" y="10798"/>
                  </a:lnTo>
                  <a:lnTo>
                    <a:pt x="4500" y="10329"/>
                  </a:lnTo>
                  <a:lnTo>
                    <a:pt x="4304" y="10016"/>
                  </a:lnTo>
                  <a:lnTo>
                    <a:pt x="5126" y="9585"/>
                  </a:lnTo>
                  <a:lnTo>
                    <a:pt x="5556" y="9429"/>
                  </a:lnTo>
                  <a:lnTo>
                    <a:pt x="6026" y="9272"/>
                  </a:lnTo>
                  <a:lnTo>
                    <a:pt x="6299" y="9194"/>
                  </a:lnTo>
                  <a:close/>
                  <a:moveTo>
                    <a:pt x="8412" y="10524"/>
                  </a:moveTo>
                  <a:lnTo>
                    <a:pt x="8373" y="10681"/>
                  </a:lnTo>
                  <a:lnTo>
                    <a:pt x="8060" y="10837"/>
                  </a:lnTo>
                  <a:lnTo>
                    <a:pt x="7747" y="10955"/>
                  </a:lnTo>
                  <a:lnTo>
                    <a:pt x="8099" y="10759"/>
                  </a:lnTo>
                  <a:lnTo>
                    <a:pt x="8412" y="10524"/>
                  </a:lnTo>
                  <a:close/>
                  <a:moveTo>
                    <a:pt x="5791" y="0"/>
                  </a:moveTo>
                  <a:lnTo>
                    <a:pt x="5439" y="79"/>
                  </a:lnTo>
                  <a:lnTo>
                    <a:pt x="5087" y="118"/>
                  </a:lnTo>
                  <a:lnTo>
                    <a:pt x="4383" y="352"/>
                  </a:lnTo>
                  <a:lnTo>
                    <a:pt x="3717" y="626"/>
                  </a:lnTo>
                  <a:lnTo>
                    <a:pt x="3052" y="978"/>
                  </a:lnTo>
                  <a:lnTo>
                    <a:pt x="2466" y="1409"/>
                  </a:lnTo>
                  <a:lnTo>
                    <a:pt x="1918" y="1917"/>
                  </a:lnTo>
                  <a:lnTo>
                    <a:pt x="1409" y="2465"/>
                  </a:lnTo>
                  <a:lnTo>
                    <a:pt x="979" y="3052"/>
                  </a:lnTo>
                  <a:lnTo>
                    <a:pt x="627" y="3678"/>
                  </a:lnTo>
                  <a:lnTo>
                    <a:pt x="314" y="4382"/>
                  </a:lnTo>
                  <a:lnTo>
                    <a:pt x="118" y="5047"/>
                  </a:lnTo>
                  <a:lnTo>
                    <a:pt x="79" y="5438"/>
                  </a:lnTo>
                  <a:lnTo>
                    <a:pt x="1" y="5790"/>
                  </a:lnTo>
                  <a:lnTo>
                    <a:pt x="1" y="6143"/>
                  </a:lnTo>
                  <a:lnTo>
                    <a:pt x="1" y="6495"/>
                  </a:lnTo>
                  <a:lnTo>
                    <a:pt x="40" y="6886"/>
                  </a:lnTo>
                  <a:lnTo>
                    <a:pt x="118" y="7238"/>
                  </a:lnTo>
                  <a:lnTo>
                    <a:pt x="196" y="7590"/>
                  </a:lnTo>
                  <a:lnTo>
                    <a:pt x="353" y="7942"/>
                  </a:lnTo>
                  <a:lnTo>
                    <a:pt x="509" y="8294"/>
                  </a:lnTo>
                  <a:lnTo>
                    <a:pt x="666" y="8646"/>
                  </a:lnTo>
                  <a:lnTo>
                    <a:pt x="901" y="8959"/>
                  </a:lnTo>
                  <a:lnTo>
                    <a:pt x="1135" y="9311"/>
                  </a:lnTo>
                  <a:lnTo>
                    <a:pt x="1409" y="9585"/>
                  </a:lnTo>
                  <a:lnTo>
                    <a:pt x="1683" y="9898"/>
                  </a:lnTo>
                  <a:lnTo>
                    <a:pt x="1957" y="10172"/>
                  </a:lnTo>
                  <a:lnTo>
                    <a:pt x="2270" y="10407"/>
                  </a:lnTo>
                  <a:lnTo>
                    <a:pt x="2622" y="10681"/>
                  </a:lnTo>
                  <a:lnTo>
                    <a:pt x="2935" y="10876"/>
                  </a:lnTo>
                  <a:lnTo>
                    <a:pt x="3287" y="11072"/>
                  </a:lnTo>
                  <a:lnTo>
                    <a:pt x="3639" y="11228"/>
                  </a:lnTo>
                  <a:lnTo>
                    <a:pt x="4030" y="11385"/>
                  </a:lnTo>
                  <a:lnTo>
                    <a:pt x="4383" y="11502"/>
                  </a:lnTo>
                  <a:lnTo>
                    <a:pt x="4735" y="11620"/>
                  </a:lnTo>
                  <a:lnTo>
                    <a:pt x="5126" y="11737"/>
                  </a:lnTo>
                  <a:lnTo>
                    <a:pt x="5282" y="11815"/>
                  </a:lnTo>
                  <a:lnTo>
                    <a:pt x="5439" y="11815"/>
                  </a:lnTo>
                  <a:lnTo>
                    <a:pt x="5947" y="11893"/>
                  </a:lnTo>
                  <a:lnTo>
                    <a:pt x="6456" y="11933"/>
                  </a:lnTo>
                  <a:lnTo>
                    <a:pt x="6808" y="11893"/>
                  </a:lnTo>
                  <a:lnTo>
                    <a:pt x="7121" y="11854"/>
                  </a:lnTo>
                  <a:lnTo>
                    <a:pt x="7434" y="11815"/>
                  </a:lnTo>
                  <a:lnTo>
                    <a:pt x="7786" y="11698"/>
                  </a:lnTo>
                  <a:lnTo>
                    <a:pt x="8373" y="11463"/>
                  </a:lnTo>
                  <a:lnTo>
                    <a:pt x="8960" y="11150"/>
                  </a:lnTo>
                  <a:lnTo>
                    <a:pt x="9468" y="10759"/>
                  </a:lnTo>
                  <a:lnTo>
                    <a:pt x="9938" y="10329"/>
                  </a:lnTo>
                  <a:lnTo>
                    <a:pt x="10368" y="9820"/>
                  </a:lnTo>
                  <a:lnTo>
                    <a:pt x="10759" y="9272"/>
                  </a:lnTo>
                  <a:lnTo>
                    <a:pt x="11072" y="8646"/>
                  </a:lnTo>
                  <a:lnTo>
                    <a:pt x="11307" y="7981"/>
                  </a:lnTo>
                  <a:lnTo>
                    <a:pt x="11503" y="7277"/>
                  </a:lnTo>
                  <a:lnTo>
                    <a:pt x="11581" y="6573"/>
                  </a:lnTo>
                  <a:lnTo>
                    <a:pt x="11620" y="5830"/>
                  </a:lnTo>
                  <a:lnTo>
                    <a:pt x="11542" y="5125"/>
                  </a:lnTo>
                  <a:lnTo>
                    <a:pt x="11425" y="4421"/>
                  </a:lnTo>
                  <a:lnTo>
                    <a:pt x="11229" y="3756"/>
                  </a:lnTo>
                  <a:lnTo>
                    <a:pt x="10994" y="3091"/>
                  </a:lnTo>
                  <a:lnTo>
                    <a:pt x="10642" y="2465"/>
                  </a:lnTo>
                  <a:lnTo>
                    <a:pt x="10251" y="1917"/>
                  </a:lnTo>
                  <a:lnTo>
                    <a:pt x="9781" y="1409"/>
                  </a:lnTo>
                  <a:lnTo>
                    <a:pt x="9547" y="1174"/>
                  </a:lnTo>
                  <a:lnTo>
                    <a:pt x="9273" y="939"/>
                  </a:lnTo>
                  <a:lnTo>
                    <a:pt x="8960" y="744"/>
                  </a:lnTo>
                  <a:lnTo>
                    <a:pt x="8647" y="587"/>
                  </a:lnTo>
                  <a:lnTo>
                    <a:pt x="8334" y="431"/>
                  </a:lnTo>
                  <a:lnTo>
                    <a:pt x="7982" y="274"/>
                  </a:lnTo>
                  <a:lnTo>
                    <a:pt x="7630" y="196"/>
                  </a:lnTo>
                  <a:lnTo>
                    <a:pt x="7278" y="79"/>
                  </a:lnTo>
                  <a:lnTo>
                    <a:pt x="6886" y="39"/>
                  </a:lnTo>
                  <a:lnTo>
                    <a:pt x="65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201" name="Google Shape;1201;p74"/>
          <p:cNvSpPr/>
          <p:nvPr/>
        </p:nvSpPr>
        <p:spPr>
          <a:xfrm>
            <a:off x="8180024" y="353859"/>
            <a:ext cx="747867" cy="733215"/>
          </a:xfrm>
          <a:custGeom>
            <a:avLst/>
            <a:gdLst/>
            <a:ahLst/>
            <a:cxnLst/>
            <a:rect l="l" t="t" r="r" b="b"/>
            <a:pathLst>
              <a:path w="20059" h="19666" extrusionOk="0">
                <a:moveTo>
                  <a:pt x="9265" y="1"/>
                </a:moveTo>
                <a:lnTo>
                  <a:pt x="9177" y="88"/>
                </a:lnTo>
                <a:lnTo>
                  <a:pt x="9090" y="132"/>
                </a:lnTo>
                <a:lnTo>
                  <a:pt x="9003" y="219"/>
                </a:lnTo>
                <a:lnTo>
                  <a:pt x="8566" y="1137"/>
                </a:lnTo>
                <a:lnTo>
                  <a:pt x="8172" y="2098"/>
                </a:lnTo>
                <a:lnTo>
                  <a:pt x="7779" y="3016"/>
                </a:lnTo>
                <a:lnTo>
                  <a:pt x="7473" y="3978"/>
                </a:lnTo>
                <a:lnTo>
                  <a:pt x="7167" y="4939"/>
                </a:lnTo>
                <a:lnTo>
                  <a:pt x="6905" y="5900"/>
                </a:lnTo>
                <a:lnTo>
                  <a:pt x="6687" y="6905"/>
                </a:lnTo>
                <a:lnTo>
                  <a:pt x="6468" y="7910"/>
                </a:lnTo>
                <a:lnTo>
                  <a:pt x="6468" y="7998"/>
                </a:lnTo>
                <a:lnTo>
                  <a:pt x="5725" y="8042"/>
                </a:lnTo>
                <a:lnTo>
                  <a:pt x="4939" y="8085"/>
                </a:lnTo>
                <a:lnTo>
                  <a:pt x="3365" y="8304"/>
                </a:lnTo>
                <a:lnTo>
                  <a:pt x="1836" y="8566"/>
                </a:lnTo>
                <a:lnTo>
                  <a:pt x="306" y="8916"/>
                </a:lnTo>
                <a:lnTo>
                  <a:pt x="175" y="9003"/>
                </a:lnTo>
                <a:lnTo>
                  <a:pt x="88" y="9090"/>
                </a:lnTo>
                <a:lnTo>
                  <a:pt x="1" y="9178"/>
                </a:lnTo>
                <a:lnTo>
                  <a:pt x="1" y="9309"/>
                </a:lnTo>
                <a:lnTo>
                  <a:pt x="1" y="9484"/>
                </a:lnTo>
                <a:lnTo>
                  <a:pt x="44" y="9615"/>
                </a:lnTo>
                <a:lnTo>
                  <a:pt x="132" y="9702"/>
                </a:lnTo>
                <a:lnTo>
                  <a:pt x="219" y="9789"/>
                </a:lnTo>
                <a:lnTo>
                  <a:pt x="1399" y="10532"/>
                </a:lnTo>
                <a:lnTo>
                  <a:pt x="2011" y="10838"/>
                </a:lnTo>
                <a:lnTo>
                  <a:pt x="2623" y="11144"/>
                </a:lnTo>
                <a:lnTo>
                  <a:pt x="3234" y="11363"/>
                </a:lnTo>
                <a:lnTo>
                  <a:pt x="3846" y="11581"/>
                </a:lnTo>
                <a:lnTo>
                  <a:pt x="4152" y="11712"/>
                </a:lnTo>
                <a:lnTo>
                  <a:pt x="4458" y="11843"/>
                </a:lnTo>
                <a:lnTo>
                  <a:pt x="4676" y="12018"/>
                </a:lnTo>
                <a:lnTo>
                  <a:pt x="4851" y="12237"/>
                </a:lnTo>
                <a:lnTo>
                  <a:pt x="4939" y="12368"/>
                </a:lnTo>
                <a:lnTo>
                  <a:pt x="5026" y="12543"/>
                </a:lnTo>
                <a:lnTo>
                  <a:pt x="5070" y="12936"/>
                </a:lnTo>
                <a:lnTo>
                  <a:pt x="5070" y="13329"/>
                </a:lnTo>
                <a:lnTo>
                  <a:pt x="5026" y="13810"/>
                </a:lnTo>
                <a:lnTo>
                  <a:pt x="4895" y="14684"/>
                </a:lnTo>
                <a:lnTo>
                  <a:pt x="4764" y="15470"/>
                </a:lnTo>
                <a:lnTo>
                  <a:pt x="4414" y="19185"/>
                </a:lnTo>
                <a:lnTo>
                  <a:pt x="4414" y="19360"/>
                </a:lnTo>
                <a:lnTo>
                  <a:pt x="4502" y="19491"/>
                </a:lnTo>
                <a:lnTo>
                  <a:pt x="4589" y="19578"/>
                </a:lnTo>
                <a:lnTo>
                  <a:pt x="4720" y="19622"/>
                </a:lnTo>
                <a:lnTo>
                  <a:pt x="4851" y="19665"/>
                </a:lnTo>
                <a:lnTo>
                  <a:pt x="5026" y="19665"/>
                </a:lnTo>
                <a:lnTo>
                  <a:pt x="5157" y="19622"/>
                </a:lnTo>
                <a:lnTo>
                  <a:pt x="5288" y="19534"/>
                </a:lnTo>
                <a:lnTo>
                  <a:pt x="9352" y="15339"/>
                </a:lnTo>
                <a:lnTo>
                  <a:pt x="9352" y="15296"/>
                </a:lnTo>
                <a:lnTo>
                  <a:pt x="10051" y="15776"/>
                </a:lnTo>
                <a:lnTo>
                  <a:pt x="10751" y="16213"/>
                </a:lnTo>
                <a:lnTo>
                  <a:pt x="12236" y="17087"/>
                </a:lnTo>
                <a:lnTo>
                  <a:pt x="13722" y="17830"/>
                </a:lnTo>
                <a:lnTo>
                  <a:pt x="15252" y="18573"/>
                </a:lnTo>
                <a:lnTo>
                  <a:pt x="15383" y="18573"/>
                </a:lnTo>
                <a:lnTo>
                  <a:pt x="15514" y="18617"/>
                </a:lnTo>
                <a:lnTo>
                  <a:pt x="15645" y="18573"/>
                </a:lnTo>
                <a:lnTo>
                  <a:pt x="15732" y="18529"/>
                </a:lnTo>
                <a:lnTo>
                  <a:pt x="15863" y="18486"/>
                </a:lnTo>
                <a:lnTo>
                  <a:pt x="15907" y="18398"/>
                </a:lnTo>
                <a:lnTo>
                  <a:pt x="15951" y="18267"/>
                </a:lnTo>
                <a:lnTo>
                  <a:pt x="15951" y="18136"/>
                </a:lnTo>
                <a:lnTo>
                  <a:pt x="15863" y="17393"/>
                </a:lnTo>
                <a:lnTo>
                  <a:pt x="15732" y="16650"/>
                </a:lnTo>
                <a:lnTo>
                  <a:pt x="15558" y="15951"/>
                </a:lnTo>
                <a:lnTo>
                  <a:pt x="15339" y="15252"/>
                </a:lnTo>
                <a:lnTo>
                  <a:pt x="15164" y="14771"/>
                </a:lnTo>
                <a:lnTo>
                  <a:pt x="14946" y="14291"/>
                </a:lnTo>
                <a:lnTo>
                  <a:pt x="14552" y="13504"/>
                </a:lnTo>
                <a:lnTo>
                  <a:pt x="14421" y="13111"/>
                </a:lnTo>
                <a:lnTo>
                  <a:pt x="14378" y="12674"/>
                </a:lnTo>
                <a:lnTo>
                  <a:pt x="14378" y="12193"/>
                </a:lnTo>
                <a:lnTo>
                  <a:pt x="14465" y="11669"/>
                </a:lnTo>
                <a:lnTo>
                  <a:pt x="14596" y="11188"/>
                </a:lnTo>
                <a:lnTo>
                  <a:pt x="14815" y="10751"/>
                </a:lnTo>
                <a:lnTo>
                  <a:pt x="15077" y="10314"/>
                </a:lnTo>
                <a:lnTo>
                  <a:pt x="15339" y="9877"/>
                </a:lnTo>
                <a:lnTo>
                  <a:pt x="15645" y="9484"/>
                </a:lnTo>
                <a:lnTo>
                  <a:pt x="15995" y="9047"/>
                </a:lnTo>
                <a:lnTo>
                  <a:pt x="16781" y="8260"/>
                </a:lnTo>
                <a:lnTo>
                  <a:pt x="17568" y="7473"/>
                </a:lnTo>
                <a:lnTo>
                  <a:pt x="18398" y="6731"/>
                </a:lnTo>
                <a:lnTo>
                  <a:pt x="19185" y="6031"/>
                </a:lnTo>
                <a:lnTo>
                  <a:pt x="19884" y="5332"/>
                </a:lnTo>
                <a:lnTo>
                  <a:pt x="20015" y="5201"/>
                </a:lnTo>
                <a:lnTo>
                  <a:pt x="20059" y="5026"/>
                </a:lnTo>
                <a:lnTo>
                  <a:pt x="20015" y="4895"/>
                </a:lnTo>
                <a:lnTo>
                  <a:pt x="19971" y="4764"/>
                </a:lnTo>
                <a:lnTo>
                  <a:pt x="19840" y="4633"/>
                </a:lnTo>
                <a:lnTo>
                  <a:pt x="19709" y="4546"/>
                </a:lnTo>
                <a:lnTo>
                  <a:pt x="19578" y="4502"/>
                </a:lnTo>
                <a:lnTo>
                  <a:pt x="19403" y="4502"/>
                </a:lnTo>
                <a:lnTo>
                  <a:pt x="11974" y="6381"/>
                </a:lnTo>
                <a:lnTo>
                  <a:pt x="11581" y="4808"/>
                </a:lnTo>
                <a:lnTo>
                  <a:pt x="11056" y="3235"/>
                </a:lnTo>
                <a:lnTo>
                  <a:pt x="10488" y="1705"/>
                </a:lnTo>
                <a:lnTo>
                  <a:pt x="9789" y="219"/>
                </a:lnTo>
                <a:lnTo>
                  <a:pt x="9746" y="132"/>
                </a:lnTo>
                <a:lnTo>
                  <a:pt x="9614" y="45"/>
                </a:lnTo>
                <a:lnTo>
                  <a:pt x="9527" y="1"/>
                </a:ln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" name="Google Shape;604;p50">
            <a:extLst>
              <a:ext uri="{FF2B5EF4-FFF2-40B4-BE49-F238E27FC236}">
                <a16:creationId xmlns:a16="http://schemas.microsoft.com/office/drawing/2014/main" id="{0A7C3E6D-4780-60CE-64C8-87DF1D177E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4096" y="581142"/>
            <a:ext cx="7843921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-RU" sz="4800" dirty="0">
                <a:latin typeface="Franklin Gothic Heavy" panose="020B0903020102020204" pitchFamily="34" charset="0"/>
              </a:rPr>
              <a:t>Спасибо за внимание!</a:t>
            </a:r>
            <a:endParaRPr lang="ru-RU" sz="4000" dirty="0">
              <a:latin typeface="Franklin Gothic Heavy" panose="020B09030201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BDB0F09-80B9-84DA-B30E-E886633E9A84}"/>
              </a:ext>
            </a:extLst>
          </p:cNvPr>
          <p:cNvSpPr/>
          <p:nvPr/>
        </p:nvSpPr>
        <p:spPr>
          <a:xfrm>
            <a:off x="953311" y="4562272"/>
            <a:ext cx="5948335" cy="7154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35CE50-1DD7-C94A-0B2C-070C7FFF9BBA}"/>
              </a:ext>
            </a:extLst>
          </p:cNvPr>
          <p:cNvSpPr txBox="1"/>
          <p:nvPr/>
        </p:nvSpPr>
        <p:spPr>
          <a:xfrm>
            <a:off x="644096" y="2249642"/>
            <a:ext cx="55429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ru-RU" sz="2000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Подробнее ознакомится с работой и кодом вы можете на 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Franklin Gothic Medium" panose="020B06030201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endParaRPr lang="ru-RU" sz="2000" b="0" i="0" dirty="0">
              <a:solidFill>
                <a:srgbClr val="0070C0"/>
              </a:solidFill>
              <a:effectLst/>
              <a:latin typeface="Franklin Gothic Medium" panose="020B0603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BA6EC3-F122-DB19-5AB0-6521FA40C104}"/>
              </a:ext>
            </a:extLst>
          </p:cNvPr>
          <p:cNvSpPr txBox="1"/>
          <p:nvPr/>
        </p:nvSpPr>
        <p:spPr>
          <a:xfrm>
            <a:off x="644096" y="3124763"/>
            <a:ext cx="55429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ru-RU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Остались вопросы?</a:t>
            </a:r>
            <a:br>
              <a:rPr lang="en-US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popova.so@students.dvfu.ru</a:t>
            </a:r>
            <a:endParaRPr lang="ru-RU" sz="2000" b="0" i="0" dirty="0">
              <a:solidFill>
                <a:schemeClr val="bg1"/>
              </a:solidFill>
              <a:effectLst/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>
            <a:spLocks noGrp="1"/>
          </p:cNvSpPr>
          <p:nvPr>
            <p:ph type="body" idx="1"/>
          </p:nvPr>
        </p:nvSpPr>
        <p:spPr>
          <a:xfrm>
            <a:off x="960000" y="1777604"/>
            <a:ext cx="5449200" cy="256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342900" indent="-342900">
              <a:spcAft>
                <a:spcPts val="60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</a:pPr>
            <a:r>
              <a:rPr lang="ru-RU" sz="2000" dirty="0">
                <a:latin typeface="Franklin Gothic Medium" panose="020B0603020102020204" pitchFamily="34" charset="0"/>
              </a:rPr>
              <a:t>Изучить алгоритм изоморфизма деревьев</a:t>
            </a:r>
          </a:p>
          <a:p>
            <a:pPr marL="342900" indent="-342900">
              <a:spcAft>
                <a:spcPts val="60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</a:pPr>
            <a:r>
              <a:rPr lang="ru-RU" sz="2000" dirty="0">
                <a:latin typeface="Franklin Gothic Medium" panose="020B0603020102020204" pitchFamily="34" charset="0"/>
              </a:rPr>
              <a:t>Реализовать функции поиска центров дерева и сериализации</a:t>
            </a:r>
          </a:p>
          <a:p>
            <a:pPr marL="342900" indent="-342900">
              <a:spcAft>
                <a:spcPts val="60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</a:pPr>
            <a:r>
              <a:rPr lang="ru-RU" sz="2000" dirty="0">
                <a:latin typeface="Franklin Gothic Medium" panose="020B0603020102020204" pitchFamily="34" charset="0"/>
              </a:rPr>
              <a:t>Реализовать тестирование</a:t>
            </a:r>
          </a:p>
          <a:p>
            <a:pPr marL="342900" indent="-342900">
              <a:spcAft>
                <a:spcPts val="60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</a:pPr>
            <a:r>
              <a:rPr lang="ru-RU" sz="2000" dirty="0">
                <a:latin typeface="Franklin Gothic Medium" panose="020B0603020102020204" pitchFamily="34" charset="0"/>
              </a:rPr>
              <a:t>Провести анализ производительности алгоритма</a:t>
            </a:r>
          </a:p>
          <a:p>
            <a:pPr marL="342900" indent="-342900">
              <a:spcAft>
                <a:spcPts val="60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</a:pPr>
            <a:r>
              <a:rPr lang="ru-RU" sz="2000" dirty="0">
                <a:latin typeface="Franklin Gothic Medium" panose="020B0603020102020204" pitchFamily="34" charset="0"/>
              </a:rPr>
              <a:t>Опубликовать работу на </a:t>
            </a:r>
            <a:r>
              <a:rPr lang="en-US" sz="2000" dirty="0">
                <a:latin typeface="Franklin Gothic Medium" panose="020B0603020102020204" pitchFamily="34" charset="0"/>
              </a:rPr>
              <a:t>github.com</a:t>
            </a:r>
            <a:endParaRPr lang="ru-RU" sz="2000" dirty="0">
              <a:latin typeface="Franklin Gothic Medium" panose="020B06030201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dirty="0">
              <a:latin typeface="Franklin Gothic Medium" panose="020B0603020102020204" pitchFamily="34" charset="0"/>
            </a:endParaRPr>
          </a:p>
        </p:txBody>
      </p:sp>
      <p:sp>
        <p:nvSpPr>
          <p:cNvPr id="302" name="Google Shape;302;p40"/>
          <p:cNvSpPr txBox="1">
            <a:spLocks noGrp="1"/>
          </p:cNvSpPr>
          <p:nvPr>
            <p:ph type="title"/>
          </p:nvPr>
        </p:nvSpPr>
        <p:spPr>
          <a:xfrm>
            <a:off x="960000" y="800013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-RU" dirty="0">
                <a:latin typeface="Franklin Gothic Heavy" panose="020B0903020102020204" pitchFamily="34" charset="0"/>
              </a:rPr>
              <a:t>Постановка задачи</a:t>
            </a:r>
            <a:endParaRPr dirty="0">
              <a:latin typeface="Franklin Gothic Heavy" panose="020B0903020102020204" pitchFamily="34" charset="0"/>
            </a:endParaRPr>
          </a:p>
        </p:txBody>
      </p:sp>
      <p:sp>
        <p:nvSpPr>
          <p:cNvPr id="305" name="Google Shape;305;p40"/>
          <p:cNvSpPr/>
          <p:nvPr/>
        </p:nvSpPr>
        <p:spPr>
          <a:xfrm>
            <a:off x="8055981" y="5780832"/>
            <a:ext cx="747867" cy="733215"/>
          </a:xfrm>
          <a:custGeom>
            <a:avLst/>
            <a:gdLst/>
            <a:ahLst/>
            <a:cxnLst/>
            <a:rect l="l" t="t" r="r" b="b"/>
            <a:pathLst>
              <a:path w="20059" h="19666" extrusionOk="0">
                <a:moveTo>
                  <a:pt x="9265" y="1"/>
                </a:moveTo>
                <a:lnTo>
                  <a:pt x="9177" y="88"/>
                </a:lnTo>
                <a:lnTo>
                  <a:pt x="9090" y="132"/>
                </a:lnTo>
                <a:lnTo>
                  <a:pt x="9003" y="219"/>
                </a:lnTo>
                <a:lnTo>
                  <a:pt x="8566" y="1137"/>
                </a:lnTo>
                <a:lnTo>
                  <a:pt x="8172" y="2098"/>
                </a:lnTo>
                <a:lnTo>
                  <a:pt x="7779" y="3016"/>
                </a:lnTo>
                <a:lnTo>
                  <a:pt x="7473" y="3978"/>
                </a:lnTo>
                <a:lnTo>
                  <a:pt x="7167" y="4939"/>
                </a:lnTo>
                <a:lnTo>
                  <a:pt x="6905" y="5900"/>
                </a:lnTo>
                <a:lnTo>
                  <a:pt x="6687" y="6905"/>
                </a:lnTo>
                <a:lnTo>
                  <a:pt x="6468" y="7910"/>
                </a:lnTo>
                <a:lnTo>
                  <a:pt x="6468" y="7998"/>
                </a:lnTo>
                <a:lnTo>
                  <a:pt x="5725" y="8042"/>
                </a:lnTo>
                <a:lnTo>
                  <a:pt x="4939" y="8085"/>
                </a:lnTo>
                <a:lnTo>
                  <a:pt x="3365" y="8304"/>
                </a:lnTo>
                <a:lnTo>
                  <a:pt x="1836" y="8566"/>
                </a:lnTo>
                <a:lnTo>
                  <a:pt x="306" y="8916"/>
                </a:lnTo>
                <a:lnTo>
                  <a:pt x="175" y="9003"/>
                </a:lnTo>
                <a:lnTo>
                  <a:pt x="88" y="9090"/>
                </a:lnTo>
                <a:lnTo>
                  <a:pt x="1" y="9178"/>
                </a:lnTo>
                <a:lnTo>
                  <a:pt x="1" y="9309"/>
                </a:lnTo>
                <a:lnTo>
                  <a:pt x="1" y="9484"/>
                </a:lnTo>
                <a:lnTo>
                  <a:pt x="44" y="9615"/>
                </a:lnTo>
                <a:lnTo>
                  <a:pt x="132" y="9702"/>
                </a:lnTo>
                <a:lnTo>
                  <a:pt x="219" y="9789"/>
                </a:lnTo>
                <a:lnTo>
                  <a:pt x="1399" y="10532"/>
                </a:lnTo>
                <a:lnTo>
                  <a:pt x="2011" y="10838"/>
                </a:lnTo>
                <a:lnTo>
                  <a:pt x="2623" y="11144"/>
                </a:lnTo>
                <a:lnTo>
                  <a:pt x="3234" y="11363"/>
                </a:lnTo>
                <a:lnTo>
                  <a:pt x="3846" y="11581"/>
                </a:lnTo>
                <a:lnTo>
                  <a:pt x="4152" y="11712"/>
                </a:lnTo>
                <a:lnTo>
                  <a:pt x="4458" y="11843"/>
                </a:lnTo>
                <a:lnTo>
                  <a:pt x="4676" y="12018"/>
                </a:lnTo>
                <a:lnTo>
                  <a:pt x="4851" y="12237"/>
                </a:lnTo>
                <a:lnTo>
                  <a:pt x="4939" y="12368"/>
                </a:lnTo>
                <a:lnTo>
                  <a:pt x="5026" y="12543"/>
                </a:lnTo>
                <a:lnTo>
                  <a:pt x="5070" y="12936"/>
                </a:lnTo>
                <a:lnTo>
                  <a:pt x="5070" y="13329"/>
                </a:lnTo>
                <a:lnTo>
                  <a:pt x="5026" y="13810"/>
                </a:lnTo>
                <a:lnTo>
                  <a:pt x="4895" y="14684"/>
                </a:lnTo>
                <a:lnTo>
                  <a:pt x="4764" y="15470"/>
                </a:lnTo>
                <a:lnTo>
                  <a:pt x="4414" y="19185"/>
                </a:lnTo>
                <a:lnTo>
                  <a:pt x="4414" y="19360"/>
                </a:lnTo>
                <a:lnTo>
                  <a:pt x="4502" y="19491"/>
                </a:lnTo>
                <a:lnTo>
                  <a:pt x="4589" y="19578"/>
                </a:lnTo>
                <a:lnTo>
                  <a:pt x="4720" y="19622"/>
                </a:lnTo>
                <a:lnTo>
                  <a:pt x="4851" y="19665"/>
                </a:lnTo>
                <a:lnTo>
                  <a:pt x="5026" y="19665"/>
                </a:lnTo>
                <a:lnTo>
                  <a:pt x="5157" y="19622"/>
                </a:lnTo>
                <a:lnTo>
                  <a:pt x="5288" y="19534"/>
                </a:lnTo>
                <a:lnTo>
                  <a:pt x="9352" y="15339"/>
                </a:lnTo>
                <a:lnTo>
                  <a:pt x="9352" y="15296"/>
                </a:lnTo>
                <a:lnTo>
                  <a:pt x="10051" y="15776"/>
                </a:lnTo>
                <a:lnTo>
                  <a:pt x="10751" y="16213"/>
                </a:lnTo>
                <a:lnTo>
                  <a:pt x="12236" y="17087"/>
                </a:lnTo>
                <a:lnTo>
                  <a:pt x="13722" y="17830"/>
                </a:lnTo>
                <a:lnTo>
                  <a:pt x="15252" y="18573"/>
                </a:lnTo>
                <a:lnTo>
                  <a:pt x="15383" y="18573"/>
                </a:lnTo>
                <a:lnTo>
                  <a:pt x="15514" y="18617"/>
                </a:lnTo>
                <a:lnTo>
                  <a:pt x="15645" y="18573"/>
                </a:lnTo>
                <a:lnTo>
                  <a:pt x="15732" y="18529"/>
                </a:lnTo>
                <a:lnTo>
                  <a:pt x="15863" y="18486"/>
                </a:lnTo>
                <a:lnTo>
                  <a:pt x="15907" y="18398"/>
                </a:lnTo>
                <a:lnTo>
                  <a:pt x="15951" y="18267"/>
                </a:lnTo>
                <a:lnTo>
                  <a:pt x="15951" y="18136"/>
                </a:lnTo>
                <a:lnTo>
                  <a:pt x="15863" y="17393"/>
                </a:lnTo>
                <a:lnTo>
                  <a:pt x="15732" y="16650"/>
                </a:lnTo>
                <a:lnTo>
                  <a:pt x="15558" y="15951"/>
                </a:lnTo>
                <a:lnTo>
                  <a:pt x="15339" y="15252"/>
                </a:lnTo>
                <a:lnTo>
                  <a:pt x="15164" y="14771"/>
                </a:lnTo>
                <a:lnTo>
                  <a:pt x="14946" y="14291"/>
                </a:lnTo>
                <a:lnTo>
                  <a:pt x="14552" y="13504"/>
                </a:lnTo>
                <a:lnTo>
                  <a:pt x="14421" y="13111"/>
                </a:lnTo>
                <a:lnTo>
                  <a:pt x="14378" y="12674"/>
                </a:lnTo>
                <a:lnTo>
                  <a:pt x="14378" y="12193"/>
                </a:lnTo>
                <a:lnTo>
                  <a:pt x="14465" y="11669"/>
                </a:lnTo>
                <a:lnTo>
                  <a:pt x="14596" y="11188"/>
                </a:lnTo>
                <a:lnTo>
                  <a:pt x="14815" y="10751"/>
                </a:lnTo>
                <a:lnTo>
                  <a:pt x="15077" y="10314"/>
                </a:lnTo>
                <a:lnTo>
                  <a:pt x="15339" y="9877"/>
                </a:lnTo>
                <a:lnTo>
                  <a:pt x="15645" y="9484"/>
                </a:lnTo>
                <a:lnTo>
                  <a:pt x="15995" y="9047"/>
                </a:lnTo>
                <a:lnTo>
                  <a:pt x="16781" y="8260"/>
                </a:lnTo>
                <a:lnTo>
                  <a:pt x="17568" y="7473"/>
                </a:lnTo>
                <a:lnTo>
                  <a:pt x="18398" y="6731"/>
                </a:lnTo>
                <a:lnTo>
                  <a:pt x="19185" y="6031"/>
                </a:lnTo>
                <a:lnTo>
                  <a:pt x="19884" y="5332"/>
                </a:lnTo>
                <a:lnTo>
                  <a:pt x="20015" y="5201"/>
                </a:lnTo>
                <a:lnTo>
                  <a:pt x="20059" y="5026"/>
                </a:lnTo>
                <a:lnTo>
                  <a:pt x="20015" y="4895"/>
                </a:lnTo>
                <a:lnTo>
                  <a:pt x="19971" y="4764"/>
                </a:lnTo>
                <a:lnTo>
                  <a:pt x="19840" y="4633"/>
                </a:lnTo>
                <a:lnTo>
                  <a:pt x="19709" y="4546"/>
                </a:lnTo>
                <a:lnTo>
                  <a:pt x="19578" y="4502"/>
                </a:lnTo>
                <a:lnTo>
                  <a:pt x="19403" y="4502"/>
                </a:lnTo>
                <a:lnTo>
                  <a:pt x="11974" y="6381"/>
                </a:lnTo>
                <a:lnTo>
                  <a:pt x="11581" y="4808"/>
                </a:lnTo>
                <a:lnTo>
                  <a:pt x="11056" y="3235"/>
                </a:lnTo>
                <a:lnTo>
                  <a:pt x="10488" y="1705"/>
                </a:lnTo>
                <a:lnTo>
                  <a:pt x="9789" y="219"/>
                </a:lnTo>
                <a:lnTo>
                  <a:pt x="9746" y="132"/>
                </a:lnTo>
                <a:lnTo>
                  <a:pt x="9614" y="45"/>
                </a:lnTo>
                <a:lnTo>
                  <a:pt x="9527" y="1"/>
                </a:ln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3" name="Google Shape;843;p58"/>
          <p:cNvGrpSpPr/>
          <p:nvPr/>
        </p:nvGrpSpPr>
        <p:grpSpPr>
          <a:xfrm>
            <a:off x="10946034" y="5007401"/>
            <a:ext cx="581637" cy="572303"/>
            <a:chOff x="8361925" y="1545750"/>
            <a:chExt cx="436228" cy="429227"/>
          </a:xfrm>
        </p:grpSpPr>
        <p:sp>
          <p:nvSpPr>
            <p:cNvPr id="844" name="Google Shape;844;p58"/>
            <p:cNvSpPr/>
            <p:nvPr/>
          </p:nvSpPr>
          <p:spPr>
            <a:xfrm>
              <a:off x="8392282" y="1565837"/>
              <a:ext cx="372300" cy="372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845" name="Google Shape;845;p58"/>
            <p:cNvGrpSpPr/>
            <p:nvPr/>
          </p:nvGrpSpPr>
          <p:grpSpPr>
            <a:xfrm>
              <a:off x="8361925" y="1545750"/>
              <a:ext cx="436228" cy="429227"/>
              <a:chOff x="1943175" y="1134600"/>
              <a:chExt cx="436228" cy="429227"/>
            </a:xfrm>
          </p:grpSpPr>
          <p:sp>
            <p:nvSpPr>
              <p:cNvPr id="846" name="Google Shape;846;p58"/>
              <p:cNvSpPr/>
              <p:nvPr/>
            </p:nvSpPr>
            <p:spPr>
              <a:xfrm>
                <a:off x="1943175" y="1134600"/>
                <a:ext cx="436228" cy="429227"/>
              </a:xfrm>
              <a:custGeom>
                <a:avLst/>
                <a:gdLst/>
                <a:ahLst/>
                <a:cxnLst/>
                <a:rect l="l" t="t" r="r" b="b"/>
                <a:pathLst>
                  <a:path w="9782" h="9625" extrusionOk="0">
                    <a:moveTo>
                      <a:pt x="4970" y="861"/>
                    </a:moveTo>
                    <a:lnTo>
                      <a:pt x="5322" y="900"/>
                    </a:lnTo>
                    <a:lnTo>
                      <a:pt x="5674" y="978"/>
                    </a:lnTo>
                    <a:lnTo>
                      <a:pt x="6026" y="1056"/>
                    </a:lnTo>
                    <a:lnTo>
                      <a:pt x="6378" y="1174"/>
                    </a:lnTo>
                    <a:lnTo>
                      <a:pt x="6730" y="1330"/>
                    </a:lnTo>
                    <a:lnTo>
                      <a:pt x="7043" y="1487"/>
                    </a:lnTo>
                    <a:lnTo>
                      <a:pt x="7356" y="1682"/>
                    </a:lnTo>
                    <a:lnTo>
                      <a:pt x="7669" y="1956"/>
                    </a:lnTo>
                    <a:lnTo>
                      <a:pt x="7982" y="2269"/>
                    </a:lnTo>
                    <a:lnTo>
                      <a:pt x="8256" y="2582"/>
                    </a:lnTo>
                    <a:lnTo>
                      <a:pt x="8451" y="2934"/>
                    </a:lnTo>
                    <a:lnTo>
                      <a:pt x="8647" y="3325"/>
                    </a:lnTo>
                    <a:lnTo>
                      <a:pt x="8804" y="3717"/>
                    </a:lnTo>
                    <a:lnTo>
                      <a:pt x="8882" y="4108"/>
                    </a:lnTo>
                    <a:lnTo>
                      <a:pt x="8882" y="4538"/>
                    </a:lnTo>
                    <a:lnTo>
                      <a:pt x="8843" y="4969"/>
                    </a:lnTo>
                    <a:lnTo>
                      <a:pt x="8725" y="5360"/>
                    </a:lnTo>
                    <a:lnTo>
                      <a:pt x="8608" y="5751"/>
                    </a:lnTo>
                    <a:lnTo>
                      <a:pt x="8412" y="6142"/>
                    </a:lnTo>
                    <a:lnTo>
                      <a:pt x="8178" y="6494"/>
                    </a:lnTo>
                    <a:lnTo>
                      <a:pt x="7943" y="6846"/>
                    </a:lnTo>
                    <a:lnTo>
                      <a:pt x="7669" y="7159"/>
                    </a:lnTo>
                    <a:lnTo>
                      <a:pt x="7356" y="7433"/>
                    </a:lnTo>
                    <a:lnTo>
                      <a:pt x="7004" y="7746"/>
                    </a:lnTo>
                    <a:lnTo>
                      <a:pt x="6613" y="8020"/>
                    </a:lnTo>
                    <a:lnTo>
                      <a:pt x="6221" y="8294"/>
                    </a:lnTo>
                    <a:lnTo>
                      <a:pt x="5752" y="8490"/>
                    </a:lnTo>
                    <a:lnTo>
                      <a:pt x="5322" y="8607"/>
                    </a:lnTo>
                    <a:lnTo>
                      <a:pt x="4852" y="8685"/>
                    </a:lnTo>
                    <a:lnTo>
                      <a:pt x="4383" y="8685"/>
                    </a:lnTo>
                    <a:lnTo>
                      <a:pt x="3913" y="8607"/>
                    </a:lnTo>
                    <a:lnTo>
                      <a:pt x="3483" y="8450"/>
                    </a:lnTo>
                    <a:lnTo>
                      <a:pt x="3092" y="8255"/>
                    </a:lnTo>
                    <a:lnTo>
                      <a:pt x="2740" y="7981"/>
                    </a:lnTo>
                    <a:lnTo>
                      <a:pt x="2387" y="7707"/>
                    </a:lnTo>
                    <a:lnTo>
                      <a:pt x="2074" y="7394"/>
                    </a:lnTo>
                    <a:lnTo>
                      <a:pt x="1801" y="7042"/>
                    </a:lnTo>
                    <a:lnTo>
                      <a:pt x="1527" y="6690"/>
                    </a:lnTo>
                    <a:lnTo>
                      <a:pt x="1331" y="6299"/>
                    </a:lnTo>
                    <a:lnTo>
                      <a:pt x="1175" y="5907"/>
                    </a:lnTo>
                    <a:lnTo>
                      <a:pt x="1057" y="5477"/>
                    </a:lnTo>
                    <a:lnTo>
                      <a:pt x="979" y="5086"/>
                    </a:lnTo>
                    <a:lnTo>
                      <a:pt x="940" y="4656"/>
                    </a:lnTo>
                    <a:lnTo>
                      <a:pt x="940" y="4225"/>
                    </a:lnTo>
                    <a:lnTo>
                      <a:pt x="1018" y="3795"/>
                    </a:lnTo>
                    <a:lnTo>
                      <a:pt x="1136" y="3404"/>
                    </a:lnTo>
                    <a:lnTo>
                      <a:pt x="1292" y="2973"/>
                    </a:lnTo>
                    <a:lnTo>
                      <a:pt x="1527" y="2543"/>
                    </a:lnTo>
                    <a:lnTo>
                      <a:pt x="1840" y="2152"/>
                    </a:lnTo>
                    <a:lnTo>
                      <a:pt x="2387" y="1721"/>
                    </a:lnTo>
                    <a:lnTo>
                      <a:pt x="2974" y="1369"/>
                    </a:lnTo>
                    <a:lnTo>
                      <a:pt x="3639" y="1056"/>
                    </a:lnTo>
                    <a:lnTo>
                      <a:pt x="4109" y="939"/>
                    </a:lnTo>
                    <a:lnTo>
                      <a:pt x="4578" y="900"/>
                    </a:lnTo>
                    <a:lnTo>
                      <a:pt x="4970" y="861"/>
                    </a:lnTo>
                    <a:close/>
                    <a:moveTo>
                      <a:pt x="4109" y="0"/>
                    </a:moveTo>
                    <a:lnTo>
                      <a:pt x="3718" y="78"/>
                    </a:lnTo>
                    <a:lnTo>
                      <a:pt x="3405" y="156"/>
                    </a:lnTo>
                    <a:lnTo>
                      <a:pt x="3053" y="235"/>
                    </a:lnTo>
                    <a:lnTo>
                      <a:pt x="2740" y="391"/>
                    </a:lnTo>
                    <a:lnTo>
                      <a:pt x="2427" y="548"/>
                    </a:lnTo>
                    <a:lnTo>
                      <a:pt x="2153" y="743"/>
                    </a:lnTo>
                    <a:lnTo>
                      <a:pt x="1683" y="1056"/>
                    </a:lnTo>
                    <a:lnTo>
                      <a:pt x="1292" y="1369"/>
                    </a:lnTo>
                    <a:lnTo>
                      <a:pt x="1018" y="1682"/>
                    </a:lnTo>
                    <a:lnTo>
                      <a:pt x="783" y="1995"/>
                    </a:lnTo>
                    <a:lnTo>
                      <a:pt x="588" y="2308"/>
                    </a:lnTo>
                    <a:lnTo>
                      <a:pt x="392" y="2660"/>
                    </a:lnTo>
                    <a:lnTo>
                      <a:pt x="236" y="3052"/>
                    </a:lnTo>
                    <a:lnTo>
                      <a:pt x="118" y="3443"/>
                    </a:lnTo>
                    <a:lnTo>
                      <a:pt x="40" y="3834"/>
                    </a:lnTo>
                    <a:lnTo>
                      <a:pt x="1" y="4225"/>
                    </a:lnTo>
                    <a:lnTo>
                      <a:pt x="1" y="4656"/>
                    </a:lnTo>
                    <a:lnTo>
                      <a:pt x="1" y="5086"/>
                    </a:lnTo>
                    <a:lnTo>
                      <a:pt x="79" y="5516"/>
                    </a:lnTo>
                    <a:lnTo>
                      <a:pt x="197" y="5947"/>
                    </a:lnTo>
                    <a:lnTo>
                      <a:pt x="314" y="6377"/>
                    </a:lnTo>
                    <a:lnTo>
                      <a:pt x="510" y="6768"/>
                    </a:lnTo>
                    <a:lnTo>
                      <a:pt x="705" y="7159"/>
                    </a:lnTo>
                    <a:lnTo>
                      <a:pt x="979" y="7551"/>
                    </a:lnTo>
                    <a:lnTo>
                      <a:pt x="1253" y="7903"/>
                    </a:lnTo>
                    <a:lnTo>
                      <a:pt x="1527" y="8216"/>
                    </a:lnTo>
                    <a:lnTo>
                      <a:pt x="1840" y="8529"/>
                    </a:lnTo>
                    <a:lnTo>
                      <a:pt x="2192" y="8803"/>
                    </a:lnTo>
                    <a:lnTo>
                      <a:pt x="2583" y="9037"/>
                    </a:lnTo>
                    <a:lnTo>
                      <a:pt x="2935" y="9233"/>
                    </a:lnTo>
                    <a:lnTo>
                      <a:pt x="3366" y="9389"/>
                    </a:lnTo>
                    <a:lnTo>
                      <a:pt x="3757" y="9546"/>
                    </a:lnTo>
                    <a:lnTo>
                      <a:pt x="4226" y="9624"/>
                    </a:lnTo>
                    <a:lnTo>
                      <a:pt x="5087" y="9624"/>
                    </a:lnTo>
                    <a:lnTo>
                      <a:pt x="5517" y="9546"/>
                    </a:lnTo>
                    <a:lnTo>
                      <a:pt x="5948" y="9428"/>
                    </a:lnTo>
                    <a:lnTo>
                      <a:pt x="6339" y="9272"/>
                    </a:lnTo>
                    <a:lnTo>
                      <a:pt x="6730" y="9076"/>
                    </a:lnTo>
                    <a:lnTo>
                      <a:pt x="7121" y="8842"/>
                    </a:lnTo>
                    <a:lnTo>
                      <a:pt x="7512" y="8568"/>
                    </a:lnTo>
                    <a:lnTo>
                      <a:pt x="7865" y="8294"/>
                    </a:lnTo>
                    <a:lnTo>
                      <a:pt x="8178" y="7981"/>
                    </a:lnTo>
                    <a:lnTo>
                      <a:pt x="8491" y="7668"/>
                    </a:lnTo>
                    <a:lnTo>
                      <a:pt x="8764" y="7316"/>
                    </a:lnTo>
                    <a:lnTo>
                      <a:pt x="9038" y="6925"/>
                    </a:lnTo>
                    <a:lnTo>
                      <a:pt x="9234" y="6573"/>
                    </a:lnTo>
                    <a:lnTo>
                      <a:pt x="9429" y="6181"/>
                    </a:lnTo>
                    <a:lnTo>
                      <a:pt x="9586" y="5790"/>
                    </a:lnTo>
                    <a:lnTo>
                      <a:pt x="9664" y="5399"/>
                    </a:lnTo>
                    <a:lnTo>
                      <a:pt x="9742" y="5008"/>
                    </a:lnTo>
                    <a:lnTo>
                      <a:pt x="9782" y="4616"/>
                    </a:lnTo>
                    <a:lnTo>
                      <a:pt x="9782" y="4225"/>
                    </a:lnTo>
                    <a:lnTo>
                      <a:pt x="9742" y="3834"/>
                    </a:lnTo>
                    <a:lnTo>
                      <a:pt x="9625" y="3482"/>
                    </a:lnTo>
                    <a:lnTo>
                      <a:pt x="9547" y="3091"/>
                    </a:lnTo>
                    <a:lnTo>
                      <a:pt x="9390" y="2739"/>
                    </a:lnTo>
                    <a:lnTo>
                      <a:pt x="9195" y="2426"/>
                    </a:lnTo>
                    <a:lnTo>
                      <a:pt x="8999" y="2073"/>
                    </a:lnTo>
                    <a:lnTo>
                      <a:pt x="8764" y="1761"/>
                    </a:lnTo>
                    <a:lnTo>
                      <a:pt x="8491" y="1487"/>
                    </a:lnTo>
                    <a:lnTo>
                      <a:pt x="8178" y="1213"/>
                    </a:lnTo>
                    <a:lnTo>
                      <a:pt x="7865" y="978"/>
                    </a:lnTo>
                    <a:lnTo>
                      <a:pt x="7512" y="743"/>
                    </a:lnTo>
                    <a:lnTo>
                      <a:pt x="7239" y="587"/>
                    </a:lnTo>
                    <a:lnTo>
                      <a:pt x="6926" y="430"/>
                    </a:lnTo>
                    <a:lnTo>
                      <a:pt x="6300" y="196"/>
                    </a:lnTo>
                    <a:lnTo>
                      <a:pt x="5556" y="39"/>
                    </a:lnTo>
                    <a:lnTo>
                      <a:pt x="48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7" name="Google Shape;847;p58"/>
              <p:cNvSpPr/>
              <p:nvPr/>
            </p:nvSpPr>
            <p:spPr>
              <a:xfrm>
                <a:off x="2115935" y="1204346"/>
                <a:ext cx="160542" cy="254771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713" extrusionOk="0">
                    <a:moveTo>
                      <a:pt x="822" y="1"/>
                    </a:moveTo>
                    <a:lnTo>
                      <a:pt x="665" y="79"/>
                    </a:lnTo>
                    <a:lnTo>
                      <a:pt x="470" y="157"/>
                    </a:lnTo>
                    <a:lnTo>
                      <a:pt x="352" y="314"/>
                    </a:lnTo>
                    <a:lnTo>
                      <a:pt x="196" y="470"/>
                    </a:lnTo>
                    <a:lnTo>
                      <a:pt x="117" y="627"/>
                    </a:lnTo>
                    <a:lnTo>
                      <a:pt x="39" y="822"/>
                    </a:lnTo>
                    <a:lnTo>
                      <a:pt x="0" y="1018"/>
                    </a:lnTo>
                    <a:lnTo>
                      <a:pt x="0" y="1253"/>
                    </a:lnTo>
                    <a:lnTo>
                      <a:pt x="39" y="1448"/>
                    </a:lnTo>
                    <a:lnTo>
                      <a:pt x="117" y="1644"/>
                    </a:lnTo>
                    <a:lnTo>
                      <a:pt x="196" y="1840"/>
                    </a:lnTo>
                    <a:lnTo>
                      <a:pt x="313" y="1996"/>
                    </a:lnTo>
                    <a:lnTo>
                      <a:pt x="587" y="2348"/>
                    </a:lnTo>
                    <a:lnTo>
                      <a:pt x="704" y="2387"/>
                    </a:lnTo>
                    <a:lnTo>
                      <a:pt x="783" y="2466"/>
                    </a:lnTo>
                    <a:lnTo>
                      <a:pt x="978" y="2466"/>
                    </a:lnTo>
                    <a:lnTo>
                      <a:pt x="1174" y="2426"/>
                    </a:lnTo>
                    <a:lnTo>
                      <a:pt x="1330" y="2309"/>
                    </a:lnTo>
                    <a:lnTo>
                      <a:pt x="1409" y="2153"/>
                    </a:lnTo>
                    <a:lnTo>
                      <a:pt x="1487" y="1996"/>
                    </a:lnTo>
                    <a:lnTo>
                      <a:pt x="1448" y="1801"/>
                    </a:lnTo>
                    <a:lnTo>
                      <a:pt x="1409" y="1683"/>
                    </a:lnTo>
                    <a:lnTo>
                      <a:pt x="1330" y="1605"/>
                    </a:lnTo>
                    <a:lnTo>
                      <a:pt x="1252" y="1527"/>
                    </a:lnTo>
                    <a:lnTo>
                      <a:pt x="1721" y="1722"/>
                    </a:lnTo>
                    <a:lnTo>
                      <a:pt x="2152" y="1918"/>
                    </a:lnTo>
                    <a:lnTo>
                      <a:pt x="2387" y="2035"/>
                    </a:lnTo>
                    <a:lnTo>
                      <a:pt x="2582" y="2153"/>
                    </a:lnTo>
                    <a:lnTo>
                      <a:pt x="2778" y="2348"/>
                    </a:lnTo>
                    <a:lnTo>
                      <a:pt x="2934" y="2583"/>
                    </a:lnTo>
                    <a:lnTo>
                      <a:pt x="3013" y="2779"/>
                    </a:lnTo>
                    <a:lnTo>
                      <a:pt x="3091" y="2935"/>
                    </a:lnTo>
                    <a:lnTo>
                      <a:pt x="3130" y="3326"/>
                    </a:lnTo>
                    <a:lnTo>
                      <a:pt x="3130" y="3678"/>
                    </a:lnTo>
                    <a:lnTo>
                      <a:pt x="3052" y="4070"/>
                    </a:lnTo>
                    <a:lnTo>
                      <a:pt x="2895" y="4422"/>
                    </a:lnTo>
                    <a:lnTo>
                      <a:pt x="2700" y="4735"/>
                    </a:lnTo>
                    <a:lnTo>
                      <a:pt x="2465" y="5048"/>
                    </a:lnTo>
                    <a:lnTo>
                      <a:pt x="2191" y="5322"/>
                    </a:lnTo>
                    <a:lnTo>
                      <a:pt x="2152" y="5400"/>
                    </a:lnTo>
                    <a:lnTo>
                      <a:pt x="2152" y="5478"/>
                    </a:lnTo>
                    <a:lnTo>
                      <a:pt x="2152" y="5556"/>
                    </a:lnTo>
                    <a:lnTo>
                      <a:pt x="2191" y="5634"/>
                    </a:lnTo>
                    <a:lnTo>
                      <a:pt x="2269" y="5674"/>
                    </a:lnTo>
                    <a:lnTo>
                      <a:pt x="2347" y="5713"/>
                    </a:lnTo>
                    <a:lnTo>
                      <a:pt x="2426" y="5674"/>
                    </a:lnTo>
                    <a:lnTo>
                      <a:pt x="2543" y="5634"/>
                    </a:lnTo>
                    <a:lnTo>
                      <a:pt x="2817" y="5361"/>
                    </a:lnTo>
                    <a:lnTo>
                      <a:pt x="3091" y="5009"/>
                    </a:lnTo>
                    <a:lnTo>
                      <a:pt x="3326" y="4656"/>
                    </a:lnTo>
                    <a:lnTo>
                      <a:pt x="3482" y="4265"/>
                    </a:lnTo>
                    <a:lnTo>
                      <a:pt x="3599" y="3874"/>
                    </a:lnTo>
                    <a:lnTo>
                      <a:pt x="3599" y="3444"/>
                    </a:lnTo>
                    <a:lnTo>
                      <a:pt x="3560" y="3013"/>
                    </a:lnTo>
                    <a:lnTo>
                      <a:pt x="3443" y="2622"/>
                    </a:lnTo>
                    <a:lnTo>
                      <a:pt x="3286" y="2309"/>
                    </a:lnTo>
                    <a:lnTo>
                      <a:pt x="3052" y="2035"/>
                    </a:lnTo>
                    <a:lnTo>
                      <a:pt x="2778" y="1761"/>
                    </a:lnTo>
                    <a:lnTo>
                      <a:pt x="2465" y="1527"/>
                    </a:lnTo>
                    <a:lnTo>
                      <a:pt x="2113" y="1331"/>
                    </a:lnTo>
                    <a:lnTo>
                      <a:pt x="1761" y="1175"/>
                    </a:lnTo>
                    <a:lnTo>
                      <a:pt x="1369" y="1096"/>
                    </a:lnTo>
                    <a:lnTo>
                      <a:pt x="1017" y="1096"/>
                    </a:lnTo>
                    <a:lnTo>
                      <a:pt x="1017" y="1057"/>
                    </a:lnTo>
                    <a:lnTo>
                      <a:pt x="1096" y="940"/>
                    </a:lnTo>
                    <a:lnTo>
                      <a:pt x="1174" y="822"/>
                    </a:lnTo>
                    <a:lnTo>
                      <a:pt x="1369" y="627"/>
                    </a:lnTo>
                    <a:lnTo>
                      <a:pt x="1448" y="470"/>
                    </a:lnTo>
                    <a:lnTo>
                      <a:pt x="1448" y="275"/>
                    </a:lnTo>
                    <a:lnTo>
                      <a:pt x="1369" y="157"/>
                    </a:lnTo>
                    <a:lnTo>
                      <a:pt x="1213" y="40"/>
                    </a:lnTo>
                    <a:lnTo>
                      <a:pt x="101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8" name="Google Shape;848;p58"/>
              <p:cNvSpPr/>
              <p:nvPr/>
            </p:nvSpPr>
            <p:spPr>
              <a:xfrm>
                <a:off x="2014749" y="1270658"/>
                <a:ext cx="174500" cy="242552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5439" extrusionOk="0">
                    <a:moveTo>
                      <a:pt x="1017" y="1"/>
                    </a:moveTo>
                    <a:lnTo>
                      <a:pt x="782" y="40"/>
                    </a:lnTo>
                    <a:lnTo>
                      <a:pt x="587" y="79"/>
                    </a:lnTo>
                    <a:lnTo>
                      <a:pt x="430" y="196"/>
                    </a:lnTo>
                    <a:lnTo>
                      <a:pt x="274" y="353"/>
                    </a:lnTo>
                    <a:lnTo>
                      <a:pt x="196" y="509"/>
                    </a:lnTo>
                    <a:lnTo>
                      <a:pt x="117" y="705"/>
                    </a:lnTo>
                    <a:lnTo>
                      <a:pt x="39" y="900"/>
                    </a:lnTo>
                    <a:lnTo>
                      <a:pt x="0" y="1096"/>
                    </a:lnTo>
                    <a:lnTo>
                      <a:pt x="0" y="1565"/>
                    </a:lnTo>
                    <a:lnTo>
                      <a:pt x="39" y="2035"/>
                    </a:lnTo>
                    <a:lnTo>
                      <a:pt x="117" y="2426"/>
                    </a:lnTo>
                    <a:lnTo>
                      <a:pt x="235" y="2778"/>
                    </a:lnTo>
                    <a:lnTo>
                      <a:pt x="391" y="3091"/>
                    </a:lnTo>
                    <a:lnTo>
                      <a:pt x="626" y="3404"/>
                    </a:lnTo>
                    <a:lnTo>
                      <a:pt x="900" y="3678"/>
                    </a:lnTo>
                    <a:lnTo>
                      <a:pt x="1174" y="3952"/>
                    </a:lnTo>
                    <a:lnTo>
                      <a:pt x="1526" y="4187"/>
                    </a:lnTo>
                    <a:lnTo>
                      <a:pt x="1878" y="4343"/>
                    </a:lnTo>
                    <a:lnTo>
                      <a:pt x="2230" y="4500"/>
                    </a:lnTo>
                    <a:lnTo>
                      <a:pt x="2582" y="4578"/>
                    </a:lnTo>
                    <a:lnTo>
                      <a:pt x="2543" y="4656"/>
                    </a:lnTo>
                    <a:lnTo>
                      <a:pt x="2426" y="4734"/>
                    </a:lnTo>
                    <a:lnTo>
                      <a:pt x="2308" y="4852"/>
                    </a:lnTo>
                    <a:lnTo>
                      <a:pt x="2269" y="5008"/>
                    </a:lnTo>
                    <a:lnTo>
                      <a:pt x="2308" y="5126"/>
                    </a:lnTo>
                    <a:lnTo>
                      <a:pt x="2347" y="5282"/>
                    </a:lnTo>
                    <a:lnTo>
                      <a:pt x="2465" y="5360"/>
                    </a:lnTo>
                    <a:lnTo>
                      <a:pt x="2582" y="5439"/>
                    </a:lnTo>
                    <a:lnTo>
                      <a:pt x="2778" y="5399"/>
                    </a:lnTo>
                    <a:lnTo>
                      <a:pt x="2934" y="5360"/>
                    </a:lnTo>
                    <a:lnTo>
                      <a:pt x="3052" y="5243"/>
                    </a:lnTo>
                    <a:lnTo>
                      <a:pt x="3286" y="5008"/>
                    </a:lnTo>
                    <a:lnTo>
                      <a:pt x="3795" y="4382"/>
                    </a:lnTo>
                    <a:lnTo>
                      <a:pt x="3873" y="4265"/>
                    </a:lnTo>
                    <a:lnTo>
                      <a:pt x="3912" y="4069"/>
                    </a:lnTo>
                    <a:lnTo>
                      <a:pt x="3873" y="3913"/>
                    </a:lnTo>
                    <a:lnTo>
                      <a:pt x="3795" y="3874"/>
                    </a:lnTo>
                    <a:lnTo>
                      <a:pt x="3717" y="3795"/>
                    </a:lnTo>
                    <a:lnTo>
                      <a:pt x="3482" y="3678"/>
                    </a:lnTo>
                    <a:lnTo>
                      <a:pt x="3208" y="3522"/>
                    </a:lnTo>
                    <a:lnTo>
                      <a:pt x="3052" y="3482"/>
                    </a:lnTo>
                    <a:lnTo>
                      <a:pt x="2895" y="3443"/>
                    </a:lnTo>
                    <a:lnTo>
                      <a:pt x="2739" y="3443"/>
                    </a:lnTo>
                    <a:lnTo>
                      <a:pt x="2621" y="3482"/>
                    </a:lnTo>
                    <a:lnTo>
                      <a:pt x="2582" y="3522"/>
                    </a:lnTo>
                    <a:lnTo>
                      <a:pt x="2543" y="3561"/>
                    </a:lnTo>
                    <a:lnTo>
                      <a:pt x="2582" y="3756"/>
                    </a:lnTo>
                    <a:lnTo>
                      <a:pt x="2699" y="3913"/>
                    </a:lnTo>
                    <a:lnTo>
                      <a:pt x="2817" y="4069"/>
                    </a:lnTo>
                    <a:lnTo>
                      <a:pt x="2973" y="4187"/>
                    </a:lnTo>
                    <a:lnTo>
                      <a:pt x="2934" y="4226"/>
                    </a:lnTo>
                    <a:lnTo>
                      <a:pt x="2034" y="3795"/>
                    </a:lnTo>
                    <a:lnTo>
                      <a:pt x="1604" y="3561"/>
                    </a:lnTo>
                    <a:lnTo>
                      <a:pt x="1408" y="3404"/>
                    </a:lnTo>
                    <a:lnTo>
                      <a:pt x="1213" y="3209"/>
                    </a:lnTo>
                    <a:lnTo>
                      <a:pt x="1017" y="2935"/>
                    </a:lnTo>
                    <a:lnTo>
                      <a:pt x="822" y="2583"/>
                    </a:lnTo>
                    <a:lnTo>
                      <a:pt x="665" y="2191"/>
                    </a:lnTo>
                    <a:lnTo>
                      <a:pt x="587" y="1800"/>
                    </a:lnTo>
                    <a:lnTo>
                      <a:pt x="548" y="1370"/>
                    </a:lnTo>
                    <a:lnTo>
                      <a:pt x="587" y="1213"/>
                    </a:lnTo>
                    <a:lnTo>
                      <a:pt x="626" y="1018"/>
                    </a:lnTo>
                    <a:lnTo>
                      <a:pt x="743" y="861"/>
                    </a:lnTo>
                    <a:lnTo>
                      <a:pt x="861" y="705"/>
                    </a:lnTo>
                    <a:lnTo>
                      <a:pt x="1017" y="587"/>
                    </a:lnTo>
                    <a:lnTo>
                      <a:pt x="1213" y="509"/>
                    </a:lnTo>
                    <a:lnTo>
                      <a:pt x="1252" y="470"/>
                    </a:lnTo>
                    <a:lnTo>
                      <a:pt x="1291" y="392"/>
                    </a:lnTo>
                    <a:lnTo>
                      <a:pt x="1330" y="353"/>
                    </a:lnTo>
                    <a:lnTo>
                      <a:pt x="1291" y="274"/>
                    </a:lnTo>
                    <a:lnTo>
                      <a:pt x="1252" y="157"/>
                    </a:lnTo>
                    <a:lnTo>
                      <a:pt x="1213" y="79"/>
                    </a:lnTo>
                    <a:lnTo>
                      <a:pt x="1135" y="40"/>
                    </a:lnTo>
                    <a:lnTo>
                      <a:pt x="101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849" name="Google Shape;849;p58"/>
          <p:cNvSpPr/>
          <p:nvPr/>
        </p:nvSpPr>
        <p:spPr>
          <a:xfrm>
            <a:off x="10921551" y="530917"/>
            <a:ext cx="630588" cy="618168"/>
          </a:xfrm>
          <a:custGeom>
            <a:avLst/>
            <a:gdLst/>
            <a:ahLst/>
            <a:cxnLst/>
            <a:rect l="l" t="t" r="r" b="b"/>
            <a:pathLst>
              <a:path w="20059" h="19666" extrusionOk="0">
                <a:moveTo>
                  <a:pt x="9265" y="1"/>
                </a:moveTo>
                <a:lnTo>
                  <a:pt x="9177" y="88"/>
                </a:lnTo>
                <a:lnTo>
                  <a:pt x="9090" y="132"/>
                </a:lnTo>
                <a:lnTo>
                  <a:pt x="9003" y="219"/>
                </a:lnTo>
                <a:lnTo>
                  <a:pt x="8566" y="1137"/>
                </a:lnTo>
                <a:lnTo>
                  <a:pt x="8172" y="2098"/>
                </a:lnTo>
                <a:lnTo>
                  <a:pt x="7779" y="3016"/>
                </a:lnTo>
                <a:lnTo>
                  <a:pt x="7473" y="3978"/>
                </a:lnTo>
                <a:lnTo>
                  <a:pt x="7167" y="4939"/>
                </a:lnTo>
                <a:lnTo>
                  <a:pt x="6905" y="5900"/>
                </a:lnTo>
                <a:lnTo>
                  <a:pt x="6687" y="6905"/>
                </a:lnTo>
                <a:lnTo>
                  <a:pt x="6468" y="7910"/>
                </a:lnTo>
                <a:lnTo>
                  <a:pt x="6468" y="7998"/>
                </a:lnTo>
                <a:lnTo>
                  <a:pt x="5725" y="8042"/>
                </a:lnTo>
                <a:lnTo>
                  <a:pt x="4939" y="8085"/>
                </a:lnTo>
                <a:lnTo>
                  <a:pt x="3365" y="8304"/>
                </a:lnTo>
                <a:lnTo>
                  <a:pt x="1836" y="8566"/>
                </a:lnTo>
                <a:lnTo>
                  <a:pt x="306" y="8916"/>
                </a:lnTo>
                <a:lnTo>
                  <a:pt x="175" y="9003"/>
                </a:lnTo>
                <a:lnTo>
                  <a:pt x="88" y="9090"/>
                </a:lnTo>
                <a:lnTo>
                  <a:pt x="1" y="9178"/>
                </a:lnTo>
                <a:lnTo>
                  <a:pt x="1" y="9309"/>
                </a:lnTo>
                <a:lnTo>
                  <a:pt x="1" y="9484"/>
                </a:lnTo>
                <a:lnTo>
                  <a:pt x="44" y="9615"/>
                </a:lnTo>
                <a:lnTo>
                  <a:pt x="132" y="9702"/>
                </a:lnTo>
                <a:lnTo>
                  <a:pt x="219" y="9789"/>
                </a:lnTo>
                <a:lnTo>
                  <a:pt x="1399" y="10532"/>
                </a:lnTo>
                <a:lnTo>
                  <a:pt x="2011" y="10838"/>
                </a:lnTo>
                <a:lnTo>
                  <a:pt x="2623" y="11144"/>
                </a:lnTo>
                <a:lnTo>
                  <a:pt x="3234" y="11363"/>
                </a:lnTo>
                <a:lnTo>
                  <a:pt x="3846" y="11581"/>
                </a:lnTo>
                <a:lnTo>
                  <a:pt x="4152" y="11712"/>
                </a:lnTo>
                <a:lnTo>
                  <a:pt x="4458" y="11843"/>
                </a:lnTo>
                <a:lnTo>
                  <a:pt x="4676" y="12018"/>
                </a:lnTo>
                <a:lnTo>
                  <a:pt x="4851" y="12237"/>
                </a:lnTo>
                <a:lnTo>
                  <a:pt x="4939" y="12368"/>
                </a:lnTo>
                <a:lnTo>
                  <a:pt x="5026" y="12543"/>
                </a:lnTo>
                <a:lnTo>
                  <a:pt x="5070" y="12936"/>
                </a:lnTo>
                <a:lnTo>
                  <a:pt x="5070" y="13329"/>
                </a:lnTo>
                <a:lnTo>
                  <a:pt x="5026" y="13810"/>
                </a:lnTo>
                <a:lnTo>
                  <a:pt x="4895" y="14684"/>
                </a:lnTo>
                <a:lnTo>
                  <a:pt x="4764" y="15470"/>
                </a:lnTo>
                <a:lnTo>
                  <a:pt x="4414" y="19185"/>
                </a:lnTo>
                <a:lnTo>
                  <a:pt x="4414" y="19360"/>
                </a:lnTo>
                <a:lnTo>
                  <a:pt x="4502" y="19491"/>
                </a:lnTo>
                <a:lnTo>
                  <a:pt x="4589" y="19578"/>
                </a:lnTo>
                <a:lnTo>
                  <a:pt x="4720" y="19622"/>
                </a:lnTo>
                <a:lnTo>
                  <a:pt x="4851" y="19665"/>
                </a:lnTo>
                <a:lnTo>
                  <a:pt x="5026" y="19665"/>
                </a:lnTo>
                <a:lnTo>
                  <a:pt x="5157" y="19622"/>
                </a:lnTo>
                <a:lnTo>
                  <a:pt x="5288" y="19534"/>
                </a:lnTo>
                <a:lnTo>
                  <a:pt x="9352" y="15339"/>
                </a:lnTo>
                <a:lnTo>
                  <a:pt x="9352" y="15296"/>
                </a:lnTo>
                <a:lnTo>
                  <a:pt x="10051" y="15776"/>
                </a:lnTo>
                <a:lnTo>
                  <a:pt x="10751" y="16213"/>
                </a:lnTo>
                <a:lnTo>
                  <a:pt x="12236" y="17087"/>
                </a:lnTo>
                <a:lnTo>
                  <a:pt x="13722" y="17830"/>
                </a:lnTo>
                <a:lnTo>
                  <a:pt x="15252" y="18573"/>
                </a:lnTo>
                <a:lnTo>
                  <a:pt x="15383" y="18573"/>
                </a:lnTo>
                <a:lnTo>
                  <a:pt x="15514" y="18617"/>
                </a:lnTo>
                <a:lnTo>
                  <a:pt x="15645" y="18573"/>
                </a:lnTo>
                <a:lnTo>
                  <a:pt x="15732" y="18529"/>
                </a:lnTo>
                <a:lnTo>
                  <a:pt x="15863" y="18486"/>
                </a:lnTo>
                <a:lnTo>
                  <a:pt x="15907" y="18398"/>
                </a:lnTo>
                <a:lnTo>
                  <a:pt x="15951" y="18267"/>
                </a:lnTo>
                <a:lnTo>
                  <a:pt x="15951" y="18136"/>
                </a:lnTo>
                <a:lnTo>
                  <a:pt x="15863" y="17393"/>
                </a:lnTo>
                <a:lnTo>
                  <a:pt x="15732" y="16650"/>
                </a:lnTo>
                <a:lnTo>
                  <a:pt x="15558" y="15951"/>
                </a:lnTo>
                <a:lnTo>
                  <a:pt x="15339" y="15252"/>
                </a:lnTo>
                <a:lnTo>
                  <a:pt x="15164" y="14771"/>
                </a:lnTo>
                <a:lnTo>
                  <a:pt x="14946" y="14291"/>
                </a:lnTo>
                <a:lnTo>
                  <a:pt x="14552" y="13504"/>
                </a:lnTo>
                <a:lnTo>
                  <a:pt x="14421" y="13111"/>
                </a:lnTo>
                <a:lnTo>
                  <a:pt x="14378" y="12674"/>
                </a:lnTo>
                <a:lnTo>
                  <a:pt x="14378" y="12193"/>
                </a:lnTo>
                <a:lnTo>
                  <a:pt x="14465" y="11669"/>
                </a:lnTo>
                <a:lnTo>
                  <a:pt x="14596" y="11188"/>
                </a:lnTo>
                <a:lnTo>
                  <a:pt x="14815" y="10751"/>
                </a:lnTo>
                <a:lnTo>
                  <a:pt x="15077" y="10314"/>
                </a:lnTo>
                <a:lnTo>
                  <a:pt x="15339" y="9877"/>
                </a:lnTo>
                <a:lnTo>
                  <a:pt x="15645" y="9484"/>
                </a:lnTo>
                <a:lnTo>
                  <a:pt x="15995" y="9047"/>
                </a:lnTo>
                <a:lnTo>
                  <a:pt x="16781" y="8260"/>
                </a:lnTo>
                <a:lnTo>
                  <a:pt x="17568" y="7473"/>
                </a:lnTo>
                <a:lnTo>
                  <a:pt x="18398" y="6731"/>
                </a:lnTo>
                <a:lnTo>
                  <a:pt x="19185" y="6031"/>
                </a:lnTo>
                <a:lnTo>
                  <a:pt x="19884" y="5332"/>
                </a:lnTo>
                <a:lnTo>
                  <a:pt x="20015" y="5201"/>
                </a:lnTo>
                <a:lnTo>
                  <a:pt x="20059" y="5026"/>
                </a:lnTo>
                <a:lnTo>
                  <a:pt x="20015" y="4895"/>
                </a:lnTo>
                <a:lnTo>
                  <a:pt x="19971" y="4764"/>
                </a:lnTo>
                <a:lnTo>
                  <a:pt x="19840" y="4633"/>
                </a:lnTo>
                <a:lnTo>
                  <a:pt x="19709" y="4546"/>
                </a:lnTo>
                <a:lnTo>
                  <a:pt x="19578" y="4502"/>
                </a:lnTo>
                <a:lnTo>
                  <a:pt x="19403" y="4502"/>
                </a:lnTo>
                <a:lnTo>
                  <a:pt x="11974" y="6381"/>
                </a:lnTo>
                <a:lnTo>
                  <a:pt x="11581" y="4808"/>
                </a:lnTo>
                <a:lnTo>
                  <a:pt x="11056" y="3235"/>
                </a:lnTo>
                <a:lnTo>
                  <a:pt x="10488" y="1705"/>
                </a:lnTo>
                <a:lnTo>
                  <a:pt x="9789" y="219"/>
                </a:lnTo>
                <a:lnTo>
                  <a:pt x="9746" y="132"/>
                </a:lnTo>
                <a:lnTo>
                  <a:pt x="9614" y="45"/>
                </a:lnTo>
                <a:lnTo>
                  <a:pt x="9527" y="1"/>
                </a:ln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" name="Google Shape;301;p40">
            <a:extLst>
              <a:ext uri="{FF2B5EF4-FFF2-40B4-BE49-F238E27FC236}">
                <a16:creationId xmlns:a16="http://schemas.microsoft.com/office/drawing/2014/main" id="{B08B85F1-45BA-4779-5495-CA87F8F542C9}"/>
              </a:ext>
            </a:extLst>
          </p:cNvPr>
          <p:cNvSpPr txBox="1">
            <a:spLocks/>
          </p:cNvSpPr>
          <p:nvPr/>
        </p:nvSpPr>
        <p:spPr>
          <a:xfrm>
            <a:off x="1107861" y="1443343"/>
            <a:ext cx="5988678" cy="4150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2133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l"/>
            <a:r>
              <a:rPr lang="ru-RU" kern="0" dirty="0">
                <a:latin typeface="Franklin Gothic Medium" panose="020B0603020102020204" pitchFamily="34" charset="0"/>
              </a:rPr>
              <a:t>Определение изоморфизма графов не очевидно для человеческого глаза, что уж говорить об анализе больших данных, таких как - сплайсинг генов, анализ белков или молекулярная биология, где химические структуры и вовсе представляют собой деревья с миллионами вершин.</a:t>
            </a:r>
          </a:p>
          <a:p>
            <a:pPr marL="0" indent="0" algn="l"/>
            <a:r>
              <a:rPr lang="ru-RU" kern="0" dirty="0">
                <a:latin typeface="Franklin Gothic Medium" panose="020B0603020102020204" pitchFamily="34" charset="0"/>
              </a:rPr>
              <a:t>Необходимо было создать алгоритм, который смог бы с легкостью стравиться с подобной задачей. Впервые алгоритм был описан в книге </a:t>
            </a:r>
            <a:r>
              <a:rPr lang="ru-RU" kern="0" dirty="0" err="1">
                <a:latin typeface="Franklin Gothic Medium" panose="020B0603020102020204" pitchFamily="34" charset="0"/>
              </a:rPr>
              <a:t>Ахо</a:t>
            </a:r>
            <a:r>
              <a:rPr lang="ru-RU" kern="0" dirty="0">
                <a:latin typeface="Franklin Gothic Medium" panose="020B0603020102020204" pitchFamily="34" charset="0"/>
              </a:rPr>
              <a:t> А. </a:t>
            </a:r>
            <a:r>
              <a:rPr lang="ru-RU" kern="0" dirty="0" err="1">
                <a:latin typeface="Franklin Gothic Medium" panose="020B0603020102020204" pitchFamily="34" charset="0"/>
              </a:rPr>
              <a:t>Хопкрофта</a:t>
            </a:r>
            <a:r>
              <a:rPr lang="ru-RU" kern="0" dirty="0">
                <a:latin typeface="Franklin Gothic Medium" panose="020B0603020102020204" pitchFamily="34" charset="0"/>
              </a:rPr>
              <a:t> Дж., и Ульман Дж. «Построение и анализ вычислительных алгоритмов» в 1979 году.</a:t>
            </a:r>
            <a:br>
              <a:rPr lang="ru-RU" kern="0" dirty="0">
                <a:latin typeface="Franklin Gothic Medium" panose="020B0603020102020204" pitchFamily="34" charset="0"/>
              </a:rPr>
            </a:br>
            <a:endParaRPr lang="ru-RU" kern="0" dirty="0">
              <a:latin typeface="Franklin Gothic Medium" panose="020B0603020102020204" pitchFamily="34" charset="0"/>
            </a:endParaRPr>
          </a:p>
        </p:txBody>
      </p:sp>
      <p:sp>
        <p:nvSpPr>
          <p:cNvPr id="7" name="Google Shape;302;p40">
            <a:extLst>
              <a:ext uri="{FF2B5EF4-FFF2-40B4-BE49-F238E27FC236}">
                <a16:creationId xmlns:a16="http://schemas.microsoft.com/office/drawing/2014/main" id="{535D35E0-8EB8-4A15-A06F-954D417B6E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6477" y="60533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ru-RU" dirty="0">
                <a:latin typeface="Franklin Gothic Heavy" panose="020B0903020102020204" pitchFamily="34" charset="0"/>
              </a:rPr>
              <a:t>История создания</a:t>
            </a:r>
            <a:endParaRPr dirty="0">
              <a:latin typeface="Franklin Gothic Heavy" panose="020B09030201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157FA06-6FD8-F707-DD23-FA1A0821A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017" y="1268206"/>
            <a:ext cx="2758836" cy="4244009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5" name="Google Shape;1015;p65"/>
          <p:cNvGrpSpPr/>
          <p:nvPr/>
        </p:nvGrpSpPr>
        <p:grpSpPr>
          <a:xfrm>
            <a:off x="10416934" y="1186618"/>
            <a:ext cx="581637" cy="572303"/>
            <a:chOff x="8361925" y="1545750"/>
            <a:chExt cx="436228" cy="429227"/>
          </a:xfrm>
        </p:grpSpPr>
        <p:sp>
          <p:nvSpPr>
            <p:cNvPr id="1016" name="Google Shape;1016;p65"/>
            <p:cNvSpPr/>
            <p:nvPr/>
          </p:nvSpPr>
          <p:spPr>
            <a:xfrm>
              <a:off x="8392282" y="1565837"/>
              <a:ext cx="372300" cy="372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017" name="Google Shape;1017;p65"/>
            <p:cNvGrpSpPr/>
            <p:nvPr/>
          </p:nvGrpSpPr>
          <p:grpSpPr>
            <a:xfrm>
              <a:off x="8361925" y="1545750"/>
              <a:ext cx="436228" cy="429227"/>
              <a:chOff x="1943175" y="1134600"/>
              <a:chExt cx="436228" cy="429227"/>
            </a:xfrm>
          </p:grpSpPr>
          <p:sp>
            <p:nvSpPr>
              <p:cNvPr id="1018" name="Google Shape;1018;p65"/>
              <p:cNvSpPr/>
              <p:nvPr/>
            </p:nvSpPr>
            <p:spPr>
              <a:xfrm>
                <a:off x="1943175" y="1134600"/>
                <a:ext cx="436228" cy="429227"/>
              </a:xfrm>
              <a:custGeom>
                <a:avLst/>
                <a:gdLst/>
                <a:ahLst/>
                <a:cxnLst/>
                <a:rect l="l" t="t" r="r" b="b"/>
                <a:pathLst>
                  <a:path w="9782" h="9625" extrusionOk="0">
                    <a:moveTo>
                      <a:pt x="4970" y="861"/>
                    </a:moveTo>
                    <a:lnTo>
                      <a:pt x="5322" y="900"/>
                    </a:lnTo>
                    <a:lnTo>
                      <a:pt x="5674" y="978"/>
                    </a:lnTo>
                    <a:lnTo>
                      <a:pt x="6026" y="1056"/>
                    </a:lnTo>
                    <a:lnTo>
                      <a:pt x="6378" y="1174"/>
                    </a:lnTo>
                    <a:lnTo>
                      <a:pt x="6730" y="1330"/>
                    </a:lnTo>
                    <a:lnTo>
                      <a:pt x="7043" y="1487"/>
                    </a:lnTo>
                    <a:lnTo>
                      <a:pt x="7356" y="1682"/>
                    </a:lnTo>
                    <a:lnTo>
                      <a:pt x="7669" y="1956"/>
                    </a:lnTo>
                    <a:lnTo>
                      <a:pt x="7982" y="2269"/>
                    </a:lnTo>
                    <a:lnTo>
                      <a:pt x="8256" y="2582"/>
                    </a:lnTo>
                    <a:lnTo>
                      <a:pt x="8451" y="2934"/>
                    </a:lnTo>
                    <a:lnTo>
                      <a:pt x="8647" y="3325"/>
                    </a:lnTo>
                    <a:lnTo>
                      <a:pt x="8804" y="3717"/>
                    </a:lnTo>
                    <a:lnTo>
                      <a:pt x="8882" y="4108"/>
                    </a:lnTo>
                    <a:lnTo>
                      <a:pt x="8882" y="4538"/>
                    </a:lnTo>
                    <a:lnTo>
                      <a:pt x="8843" y="4969"/>
                    </a:lnTo>
                    <a:lnTo>
                      <a:pt x="8725" y="5360"/>
                    </a:lnTo>
                    <a:lnTo>
                      <a:pt x="8608" y="5751"/>
                    </a:lnTo>
                    <a:lnTo>
                      <a:pt x="8412" y="6142"/>
                    </a:lnTo>
                    <a:lnTo>
                      <a:pt x="8178" y="6494"/>
                    </a:lnTo>
                    <a:lnTo>
                      <a:pt x="7943" y="6846"/>
                    </a:lnTo>
                    <a:lnTo>
                      <a:pt x="7669" y="7159"/>
                    </a:lnTo>
                    <a:lnTo>
                      <a:pt x="7356" y="7433"/>
                    </a:lnTo>
                    <a:lnTo>
                      <a:pt x="7004" y="7746"/>
                    </a:lnTo>
                    <a:lnTo>
                      <a:pt x="6613" y="8020"/>
                    </a:lnTo>
                    <a:lnTo>
                      <a:pt x="6221" y="8294"/>
                    </a:lnTo>
                    <a:lnTo>
                      <a:pt x="5752" y="8490"/>
                    </a:lnTo>
                    <a:lnTo>
                      <a:pt x="5322" y="8607"/>
                    </a:lnTo>
                    <a:lnTo>
                      <a:pt x="4852" y="8685"/>
                    </a:lnTo>
                    <a:lnTo>
                      <a:pt x="4383" y="8685"/>
                    </a:lnTo>
                    <a:lnTo>
                      <a:pt x="3913" y="8607"/>
                    </a:lnTo>
                    <a:lnTo>
                      <a:pt x="3483" y="8450"/>
                    </a:lnTo>
                    <a:lnTo>
                      <a:pt x="3092" y="8255"/>
                    </a:lnTo>
                    <a:lnTo>
                      <a:pt x="2740" y="7981"/>
                    </a:lnTo>
                    <a:lnTo>
                      <a:pt x="2387" y="7707"/>
                    </a:lnTo>
                    <a:lnTo>
                      <a:pt x="2074" y="7394"/>
                    </a:lnTo>
                    <a:lnTo>
                      <a:pt x="1801" y="7042"/>
                    </a:lnTo>
                    <a:lnTo>
                      <a:pt x="1527" y="6690"/>
                    </a:lnTo>
                    <a:lnTo>
                      <a:pt x="1331" y="6299"/>
                    </a:lnTo>
                    <a:lnTo>
                      <a:pt x="1175" y="5907"/>
                    </a:lnTo>
                    <a:lnTo>
                      <a:pt x="1057" y="5477"/>
                    </a:lnTo>
                    <a:lnTo>
                      <a:pt x="979" y="5086"/>
                    </a:lnTo>
                    <a:lnTo>
                      <a:pt x="940" y="4656"/>
                    </a:lnTo>
                    <a:lnTo>
                      <a:pt x="940" y="4225"/>
                    </a:lnTo>
                    <a:lnTo>
                      <a:pt x="1018" y="3795"/>
                    </a:lnTo>
                    <a:lnTo>
                      <a:pt x="1136" y="3404"/>
                    </a:lnTo>
                    <a:lnTo>
                      <a:pt x="1292" y="2973"/>
                    </a:lnTo>
                    <a:lnTo>
                      <a:pt x="1527" y="2543"/>
                    </a:lnTo>
                    <a:lnTo>
                      <a:pt x="1840" y="2152"/>
                    </a:lnTo>
                    <a:lnTo>
                      <a:pt x="2387" y="1721"/>
                    </a:lnTo>
                    <a:lnTo>
                      <a:pt x="2974" y="1369"/>
                    </a:lnTo>
                    <a:lnTo>
                      <a:pt x="3639" y="1056"/>
                    </a:lnTo>
                    <a:lnTo>
                      <a:pt x="4109" y="939"/>
                    </a:lnTo>
                    <a:lnTo>
                      <a:pt x="4578" y="900"/>
                    </a:lnTo>
                    <a:lnTo>
                      <a:pt x="4970" y="861"/>
                    </a:lnTo>
                    <a:close/>
                    <a:moveTo>
                      <a:pt x="4109" y="0"/>
                    </a:moveTo>
                    <a:lnTo>
                      <a:pt x="3718" y="78"/>
                    </a:lnTo>
                    <a:lnTo>
                      <a:pt x="3405" y="156"/>
                    </a:lnTo>
                    <a:lnTo>
                      <a:pt x="3053" y="235"/>
                    </a:lnTo>
                    <a:lnTo>
                      <a:pt x="2740" y="391"/>
                    </a:lnTo>
                    <a:lnTo>
                      <a:pt x="2427" y="548"/>
                    </a:lnTo>
                    <a:lnTo>
                      <a:pt x="2153" y="743"/>
                    </a:lnTo>
                    <a:lnTo>
                      <a:pt x="1683" y="1056"/>
                    </a:lnTo>
                    <a:lnTo>
                      <a:pt x="1292" y="1369"/>
                    </a:lnTo>
                    <a:lnTo>
                      <a:pt x="1018" y="1682"/>
                    </a:lnTo>
                    <a:lnTo>
                      <a:pt x="783" y="1995"/>
                    </a:lnTo>
                    <a:lnTo>
                      <a:pt x="588" y="2308"/>
                    </a:lnTo>
                    <a:lnTo>
                      <a:pt x="392" y="2660"/>
                    </a:lnTo>
                    <a:lnTo>
                      <a:pt x="236" y="3052"/>
                    </a:lnTo>
                    <a:lnTo>
                      <a:pt x="118" y="3443"/>
                    </a:lnTo>
                    <a:lnTo>
                      <a:pt x="40" y="3834"/>
                    </a:lnTo>
                    <a:lnTo>
                      <a:pt x="1" y="4225"/>
                    </a:lnTo>
                    <a:lnTo>
                      <a:pt x="1" y="4656"/>
                    </a:lnTo>
                    <a:lnTo>
                      <a:pt x="1" y="5086"/>
                    </a:lnTo>
                    <a:lnTo>
                      <a:pt x="79" y="5516"/>
                    </a:lnTo>
                    <a:lnTo>
                      <a:pt x="197" y="5947"/>
                    </a:lnTo>
                    <a:lnTo>
                      <a:pt x="314" y="6377"/>
                    </a:lnTo>
                    <a:lnTo>
                      <a:pt x="510" y="6768"/>
                    </a:lnTo>
                    <a:lnTo>
                      <a:pt x="705" y="7159"/>
                    </a:lnTo>
                    <a:lnTo>
                      <a:pt x="979" y="7551"/>
                    </a:lnTo>
                    <a:lnTo>
                      <a:pt x="1253" y="7903"/>
                    </a:lnTo>
                    <a:lnTo>
                      <a:pt x="1527" y="8216"/>
                    </a:lnTo>
                    <a:lnTo>
                      <a:pt x="1840" y="8529"/>
                    </a:lnTo>
                    <a:lnTo>
                      <a:pt x="2192" y="8803"/>
                    </a:lnTo>
                    <a:lnTo>
                      <a:pt x="2583" y="9037"/>
                    </a:lnTo>
                    <a:lnTo>
                      <a:pt x="2935" y="9233"/>
                    </a:lnTo>
                    <a:lnTo>
                      <a:pt x="3366" y="9389"/>
                    </a:lnTo>
                    <a:lnTo>
                      <a:pt x="3757" y="9546"/>
                    </a:lnTo>
                    <a:lnTo>
                      <a:pt x="4226" y="9624"/>
                    </a:lnTo>
                    <a:lnTo>
                      <a:pt x="5087" y="9624"/>
                    </a:lnTo>
                    <a:lnTo>
                      <a:pt x="5517" y="9546"/>
                    </a:lnTo>
                    <a:lnTo>
                      <a:pt x="5948" y="9428"/>
                    </a:lnTo>
                    <a:lnTo>
                      <a:pt x="6339" y="9272"/>
                    </a:lnTo>
                    <a:lnTo>
                      <a:pt x="6730" y="9076"/>
                    </a:lnTo>
                    <a:lnTo>
                      <a:pt x="7121" y="8842"/>
                    </a:lnTo>
                    <a:lnTo>
                      <a:pt x="7512" y="8568"/>
                    </a:lnTo>
                    <a:lnTo>
                      <a:pt x="7865" y="8294"/>
                    </a:lnTo>
                    <a:lnTo>
                      <a:pt x="8178" y="7981"/>
                    </a:lnTo>
                    <a:lnTo>
                      <a:pt x="8491" y="7668"/>
                    </a:lnTo>
                    <a:lnTo>
                      <a:pt x="8764" y="7316"/>
                    </a:lnTo>
                    <a:lnTo>
                      <a:pt x="9038" y="6925"/>
                    </a:lnTo>
                    <a:lnTo>
                      <a:pt x="9234" y="6573"/>
                    </a:lnTo>
                    <a:lnTo>
                      <a:pt x="9429" y="6181"/>
                    </a:lnTo>
                    <a:lnTo>
                      <a:pt x="9586" y="5790"/>
                    </a:lnTo>
                    <a:lnTo>
                      <a:pt x="9664" y="5399"/>
                    </a:lnTo>
                    <a:lnTo>
                      <a:pt x="9742" y="5008"/>
                    </a:lnTo>
                    <a:lnTo>
                      <a:pt x="9782" y="4616"/>
                    </a:lnTo>
                    <a:lnTo>
                      <a:pt x="9782" y="4225"/>
                    </a:lnTo>
                    <a:lnTo>
                      <a:pt x="9742" y="3834"/>
                    </a:lnTo>
                    <a:lnTo>
                      <a:pt x="9625" y="3482"/>
                    </a:lnTo>
                    <a:lnTo>
                      <a:pt x="9547" y="3091"/>
                    </a:lnTo>
                    <a:lnTo>
                      <a:pt x="9390" y="2739"/>
                    </a:lnTo>
                    <a:lnTo>
                      <a:pt x="9195" y="2426"/>
                    </a:lnTo>
                    <a:lnTo>
                      <a:pt x="8999" y="2073"/>
                    </a:lnTo>
                    <a:lnTo>
                      <a:pt x="8764" y="1761"/>
                    </a:lnTo>
                    <a:lnTo>
                      <a:pt x="8491" y="1487"/>
                    </a:lnTo>
                    <a:lnTo>
                      <a:pt x="8178" y="1213"/>
                    </a:lnTo>
                    <a:lnTo>
                      <a:pt x="7865" y="978"/>
                    </a:lnTo>
                    <a:lnTo>
                      <a:pt x="7512" y="743"/>
                    </a:lnTo>
                    <a:lnTo>
                      <a:pt x="7239" y="587"/>
                    </a:lnTo>
                    <a:lnTo>
                      <a:pt x="6926" y="430"/>
                    </a:lnTo>
                    <a:lnTo>
                      <a:pt x="6300" y="196"/>
                    </a:lnTo>
                    <a:lnTo>
                      <a:pt x="5556" y="39"/>
                    </a:lnTo>
                    <a:lnTo>
                      <a:pt x="48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19" name="Google Shape;1019;p65"/>
              <p:cNvSpPr/>
              <p:nvPr/>
            </p:nvSpPr>
            <p:spPr>
              <a:xfrm>
                <a:off x="2115935" y="1204346"/>
                <a:ext cx="160542" cy="254771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713" extrusionOk="0">
                    <a:moveTo>
                      <a:pt x="822" y="1"/>
                    </a:moveTo>
                    <a:lnTo>
                      <a:pt x="665" y="79"/>
                    </a:lnTo>
                    <a:lnTo>
                      <a:pt x="470" y="157"/>
                    </a:lnTo>
                    <a:lnTo>
                      <a:pt x="352" y="314"/>
                    </a:lnTo>
                    <a:lnTo>
                      <a:pt x="196" y="470"/>
                    </a:lnTo>
                    <a:lnTo>
                      <a:pt x="117" y="627"/>
                    </a:lnTo>
                    <a:lnTo>
                      <a:pt x="39" y="822"/>
                    </a:lnTo>
                    <a:lnTo>
                      <a:pt x="0" y="1018"/>
                    </a:lnTo>
                    <a:lnTo>
                      <a:pt x="0" y="1253"/>
                    </a:lnTo>
                    <a:lnTo>
                      <a:pt x="39" y="1448"/>
                    </a:lnTo>
                    <a:lnTo>
                      <a:pt x="117" y="1644"/>
                    </a:lnTo>
                    <a:lnTo>
                      <a:pt x="196" y="1840"/>
                    </a:lnTo>
                    <a:lnTo>
                      <a:pt x="313" y="1996"/>
                    </a:lnTo>
                    <a:lnTo>
                      <a:pt x="587" y="2348"/>
                    </a:lnTo>
                    <a:lnTo>
                      <a:pt x="704" y="2387"/>
                    </a:lnTo>
                    <a:lnTo>
                      <a:pt x="783" y="2466"/>
                    </a:lnTo>
                    <a:lnTo>
                      <a:pt x="978" y="2466"/>
                    </a:lnTo>
                    <a:lnTo>
                      <a:pt x="1174" y="2426"/>
                    </a:lnTo>
                    <a:lnTo>
                      <a:pt x="1330" y="2309"/>
                    </a:lnTo>
                    <a:lnTo>
                      <a:pt x="1409" y="2153"/>
                    </a:lnTo>
                    <a:lnTo>
                      <a:pt x="1487" y="1996"/>
                    </a:lnTo>
                    <a:lnTo>
                      <a:pt x="1448" y="1801"/>
                    </a:lnTo>
                    <a:lnTo>
                      <a:pt x="1409" y="1683"/>
                    </a:lnTo>
                    <a:lnTo>
                      <a:pt x="1330" y="1605"/>
                    </a:lnTo>
                    <a:lnTo>
                      <a:pt x="1252" y="1527"/>
                    </a:lnTo>
                    <a:lnTo>
                      <a:pt x="1721" y="1722"/>
                    </a:lnTo>
                    <a:lnTo>
                      <a:pt x="2152" y="1918"/>
                    </a:lnTo>
                    <a:lnTo>
                      <a:pt x="2387" y="2035"/>
                    </a:lnTo>
                    <a:lnTo>
                      <a:pt x="2582" y="2153"/>
                    </a:lnTo>
                    <a:lnTo>
                      <a:pt x="2778" y="2348"/>
                    </a:lnTo>
                    <a:lnTo>
                      <a:pt x="2934" y="2583"/>
                    </a:lnTo>
                    <a:lnTo>
                      <a:pt x="3013" y="2779"/>
                    </a:lnTo>
                    <a:lnTo>
                      <a:pt x="3091" y="2935"/>
                    </a:lnTo>
                    <a:lnTo>
                      <a:pt x="3130" y="3326"/>
                    </a:lnTo>
                    <a:lnTo>
                      <a:pt x="3130" y="3678"/>
                    </a:lnTo>
                    <a:lnTo>
                      <a:pt x="3052" y="4070"/>
                    </a:lnTo>
                    <a:lnTo>
                      <a:pt x="2895" y="4422"/>
                    </a:lnTo>
                    <a:lnTo>
                      <a:pt x="2700" y="4735"/>
                    </a:lnTo>
                    <a:lnTo>
                      <a:pt x="2465" y="5048"/>
                    </a:lnTo>
                    <a:lnTo>
                      <a:pt x="2191" y="5322"/>
                    </a:lnTo>
                    <a:lnTo>
                      <a:pt x="2152" y="5400"/>
                    </a:lnTo>
                    <a:lnTo>
                      <a:pt x="2152" y="5478"/>
                    </a:lnTo>
                    <a:lnTo>
                      <a:pt x="2152" y="5556"/>
                    </a:lnTo>
                    <a:lnTo>
                      <a:pt x="2191" y="5634"/>
                    </a:lnTo>
                    <a:lnTo>
                      <a:pt x="2269" y="5674"/>
                    </a:lnTo>
                    <a:lnTo>
                      <a:pt x="2347" y="5713"/>
                    </a:lnTo>
                    <a:lnTo>
                      <a:pt x="2426" y="5674"/>
                    </a:lnTo>
                    <a:lnTo>
                      <a:pt x="2543" y="5634"/>
                    </a:lnTo>
                    <a:lnTo>
                      <a:pt x="2817" y="5361"/>
                    </a:lnTo>
                    <a:lnTo>
                      <a:pt x="3091" y="5009"/>
                    </a:lnTo>
                    <a:lnTo>
                      <a:pt x="3326" y="4656"/>
                    </a:lnTo>
                    <a:lnTo>
                      <a:pt x="3482" y="4265"/>
                    </a:lnTo>
                    <a:lnTo>
                      <a:pt x="3599" y="3874"/>
                    </a:lnTo>
                    <a:lnTo>
                      <a:pt x="3599" y="3444"/>
                    </a:lnTo>
                    <a:lnTo>
                      <a:pt x="3560" y="3013"/>
                    </a:lnTo>
                    <a:lnTo>
                      <a:pt x="3443" y="2622"/>
                    </a:lnTo>
                    <a:lnTo>
                      <a:pt x="3286" y="2309"/>
                    </a:lnTo>
                    <a:lnTo>
                      <a:pt x="3052" y="2035"/>
                    </a:lnTo>
                    <a:lnTo>
                      <a:pt x="2778" y="1761"/>
                    </a:lnTo>
                    <a:lnTo>
                      <a:pt x="2465" y="1527"/>
                    </a:lnTo>
                    <a:lnTo>
                      <a:pt x="2113" y="1331"/>
                    </a:lnTo>
                    <a:lnTo>
                      <a:pt x="1761" y="1175"/>
                    </a:lnTo>
                    <a:lnTo>
                      <a:pt x="1369" y="1096"/>
                    </a:lnTo>
                    <a:lnTo>
                      <a:pt x="1017" y="1096"/>
                    </a:lnTo>
                    <a:lnTo>
                      <a:pt x="1017" y="1057"/>
                    </a:lnTo>
                    <a:lnTo>
                      <a:pt x="1096" y="940"/>
                    </a:lnTo>
                    <a:lnTo>
                      <a:pt x="1174" y="822"/>
                    </a:lnTo>
                    <a:lnTo>
                      <a:pt x="1369" y="627"/>
                    </a:lnTo>
                    <a:lnTo>
                      <a:pt x="1448" y="470"/>
                    </a:lnTo>
                    <a:lnTo>
                      <a:pt x="1448" y="275"/>
                    </a:lnTo>
                    <a:lnTo>
                      <a:pt x="1369" y="157"/>
                    </a:lnTo>
                    <a:lnTo>
                      <a:pt x="1213" y="40"/>
                    </a:lnTo>
                    <a:lnTo>
                      <a:pt x="101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20" name="Google Shape;1020;p65"/>
              <p:cNvSpPr/>
              <p:nvPr/>
            </p:nvSpPr>
            <p:spPr>
              <a:xfrm>
                <a:off x="2014749" y="1270658"/>
                <a:ext cx="174500" cy="242552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5439" extrusionOk="0">
                    <a:moveTo>
                      <a:pt x="1017" y="1"/>
                    </a:moveTo>
                    <a:lnTo>
                      <a:pt x="782" y="40"/>
                    </a:lnTo>
                    <a:lnTo>
                      <a:pt x="587" y="79"/>
                    </a:lnTo>
                    <a:lnTo>
                      <a:pt x="430" y="196"/>
                    </a:lnTo>
                    <a:lnTo>
                      <a:pt x="274" y="353"/>
                    </a:lnTo>
                    <a:lnTo>
                      <a:pt x="196" y="509"/>
                    </a:lnTo>
                    <a:lnTo>
                      <a:pt x="117" y="705"/>
                    </a:lnTo>
                    <a:lnTo>
                      <a:pt x="39" y="900"/>
                    </a:lnTo>
                    <a:lnTo>
                      <a:pt x="0" y="1096"/>
                    </a:lnTo>
                    <a:lnTo>
                      <a:pt x="0" y="1565"/>
                    </a:lnTo>
                    <a:lnTo>
                      <a:pt x="39" y="2035"/>
                    </a:lnTo>
                    <a:lnTo>
                      <a:pt x="117" y="2426"/>
                    </a:lnTo>
                    <a:lnTo>
                      <a:pt x="235" y="2778"/>
                    </a:lnTo>
                    <a:lnTo>
                      <a:pt x="391" y="3091"/>
                    </a:lnTo>
                    <a:lnTo>
                      <a:pt x="626" y="3404"/>
                    </a:lnTo>
                    <a:lnTo>
                      <a:pt x="900" y="3678"/>
                    </a:lnTo>
                    <a:lnTo>
                      <a:pt x="1174" y="3952"/>
                    </a:lnTo>
                    <a:lnTo>
                      <a:pt x="1526" y="4187"/>
                    </a:lnTo>
                    <a:lnTo>
                      <a:pt x="1878" y="4343"/>
                    </a:lnTo>
                    <a:lnTo>
                      <a:pt x="2230" y="4500"/>
                    </a:lnTo>
                    <a:lnTo>
                      <a:pt x="2582" y="4578"/>
                    </a:lnTo>
                    <a:lnTo>
                      <a:pt x="2543" y="4656"/>
                    </a:lnTo>
                    <a:lnTo>
                      <a:pt x="2426" y="4734"/>
                    </a:lnTo>
                    <a:lnTo>
                      <a:pt x="2308" y="4852"/>
                    </a:lnTo>
                    <a:lnTo>
                      <a:pt x="2269" y="5008"/>
                    </a:lnTo>
                    <a:lnTo>
                      <a:pt x="2308" y="5126"/>
                    </a:lnTo>
                    <a:lnTo>
                      <a:pt x="2347" y="5282"/>
                    </a:lnTo>
                    <a:lnTo>
                      <a:pt x="2465" y="5360"/>
                    </a:lnTo>
                    <a:lnTo>
                      <a:pt x="2582" y="5439"/>
                    </a:lnTo>
                    <a:lnTo>
                      <a:pt x="2778" y="5399"/>
                    </a:lnTo>
                    <a:lnTo>
                      <a:pt x="2934" y="5360"/>
                    </a:lnTo>
                    <a:lnTo>
                      <a:pt x="3052" y="5243"/>
                    </a:lnTo>
                    <a:lnTo>
                      <a:pt x="3286" y="5008"/>
                    </a:lnTo>
                    <a:lnTo>
                      <a:pt x="3795" y="4382"/>
                    </a:lnTo>
                    <a:lnTo>
                      <a:pt x="3873" y="4265"/>
                    </a:lnTo>
                    <a:lnTo>
                      <a:pt x="3912" y="4069"/>
                    </a:lnTo>
                    <a:lnTo>
                      <a:pt x="3873" y="3913"/>
                    </a:lnTo>
                    <a:lnTo>
                      <a:pt x="3795" y="3874"/>
                    </a:lnTo>
                    <a:lnTo>
                      <a:pt x="3717" y="3795"/>
                    </a:lnTo>
                    <a:lnTo>
                      <a:pt x="3482" y="3678"/>
                    </a:lnTo>
                    <a:lnTo>
                      <a:pt x="3208" y="3522"/>
                    </a:lnTo>
                    <a:lnTo>
                      <a:pt x="3052" y="3482"/>
                    </a:lnTo>
                    <a:lnTo>
                      <a:pt x="2895" y="3443"/>
                    </a:lnTo>
                    <a:lnTo>
                      <a:pt x="2739" y="3443"/>
                    </a:lnTo>
                    <a:lnTo>
                      <a:pt x="2621" y="3482"/>
                    </a:lnTo>
                    <a:lnTo>
                      <a:pt x="2582" y="3522"/>
                    </a:lnTo>
                    <a:lnTo>
                      <a:pt x="2543" y="3561"/>
                    </a:lnTo>
                    <a:lnTo>
                      <a:pt x="2582" y="3756"/>
                    </a:lnTo>
                    <a:lnTo>
                      <a:pt x="2699" y="3913"/>
                    </a:lnTo>
                    <a:lnTo>
                      <a:pt x="2817" y="4069"/>
                    </a:lnTo>
                    <a:lnTo>
                      <a:pt x="2973" y="4187"/>
                    </a:lnTo>
                    <a:lnTo>
                      <a:pt x="2934" y="4226"/>
                    </a:lnTo>
                    <a:lnTo>
                      <a:pt x="2034" y="3795"/>
                    </a:lnTo>
                    <a:lnTo>
                      <a:pt x="1604" y="3561"/>
                    </a:lnTo>
                    <a:lnTo>
                      <a:pt x="1408" y="3404"/>
                    </a:lnTo>
                    <a:lnTo>
                      <a:pt x="1213" y="3209"/>
                    </a:lnTo>
                    <a:lnTo>
                      <a:pt x="1017" y="2935"/>
                    </a:lnTo>
                    <a:lnTo>
                      <a:pt x="822" y="2583"/>
                    </a:lnTo>
                    <a:lnTo>
                      <a:pt x="665" y="2191"/>
                    </a:lnTo>
                    <a:lnTo>
                      <a:pt x="587" y="1800"/>
                    </a:lnTo>
                    <a:lnTo>
                      <a:pt x="548" y="1370"/>
                    </a:lnTo>
                    <a:lnTo>
                      <a:pt x="587" y="1213"/>
                    </a:lnTo>
                    <a:lnTo>
                      <a:pt x="626" y="1018"/>
                    </a:lnTo>
                    <a:lnTo>
                      <a:pt x="743" y="861"/>
                    </a:lnTo>
                    <a:lnTo>
                      <a:pt x="861" y="705"/>
                    </a:lnTo>
                    <a:lnTo>
                      <a:pt x="1017" y="587"/>
                    </a:lnTo>
                    <a:lnTo>
                      <a:pt x="1213" y="509"/>
                    </a:lnTo>
                    <a:lnTo>
                      <a:pt x="1252" y="470"/>
                    </a:lnTo>
                    <a:lnTo>
                      <a:pt x="1291" y="392"/>
                    </a:lnTo>
                    <a:lnTo>
                      <a:pt x="1330" y="353"/>
                    </a:lnTo>
                    <a:lnTo>
                      <a:pt x="1291" y="274"/>
                    </a:lnTo>
                    <a:lnTo>
                      <a:pt x="1252" y="157"/>
                    </a:lnTo>
                    <a:lnTo>
                      <a:pt x="1213" y="79"/>
                    </a:lnTo>
                    <a:lnTo>
                      <a:pt x="1135" y="40"/>
                    </a:lnTo>
                    <a:lnTo>
                      <a:pt x="101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1021" name="Google Shape;1021;p65"/>
          <p:cNvSpPr/>
          <p:nvPr/>
        </p:nvSpPr>
        <p:spPr>
          <a:xfrm>
            <a:off x="278207" y="4199237"/>
            <a:ext cx="885003" cy="867599"/>
          </a:xfrm>
          <a:custGeom>
            <a:avLst/>
            <a:gdLst/>
            <a:ahLst/>
            <a:cxnLst/>
            <a:rect l="l" t="t" r="r" b="b"/>
            <a:pathLst>
              <a:path w="20059" h="19666" extrusionOk="0">
                <a:moveTo>
                  <a:pt x="9265" y="1"/>
                </a:moveTo>
                <a:lnTo>
                  <a:pt x="9177" y="88"/>
                </a:lnTo>
                <a:lnTo>
                  <a:pt x="9090" y="132"/>
                </a:lnTo>
                <a:lnTo>
                  <a:pt x="9003" y="219"/>
                </a:lnTo>
                <a:lnTo>
                  <a:pt x="8566" y="1137"/>
                </a:lnTo>
                <a:lnTo>
                  <a:pt x="8172" y="2098"/>
                </a:lnTo>
                <a:lnTo>
                  <a:pt x="7779" y="3016"/>
                </a:lnTo>
                <a:lnTo>
                  <a:pt x="7473" y="3978"/>
                </a:lnTo>
                <a:lnTo>
                  <a:pt x="7167" y="4939"/>
                </a:lnTo>
                <a:lnTo>
                  <a:pt x="6905" y="5900"/>
                </a:lnTo>
                <a:lnTo>
                  <a:pt x="6687" y="6905"/>
                </a:lnTo>
                <a:lnTo>
                  <a:pt x="6468" y="7910"/>
                </a:lnTo>
                <a:lnTo>
                  <a:pt x="6468" y="7998"/>
                </a:lnTo>
                <a:lnTo>
                  <a:pt x="5725" y="8042"/>
                </a:lnTo>
                <a:lnTo>
                  <a:pt x="4939" y="8085"/>
                </a:lnTo>
                <a:lnTo>
                  <a:pt x="3365" y="8304"/>
                </a:lnTo>
                <a:lnTo>
                  <a:pt x="1836" y="8566"/>
                </a:lnTo>
                <a:lnTo>
                  <a:pt x="306" y="8916"/>
                </a:lnTo>
                <a:lnTo>
                  <a:pt x="175" y="9003"/>
                </a:lnTo>
                <a:lnTo>
                  <a:pt x="88" y="9090"/>
                </a:lnTo>
                <a:lnTo>
                  <a:pt x="1" y="9178"/>
                </a:lnTo>
                <a:lnTo>
                  <a:pt x="1" y="9309"/>
                </a:lnTo>
                <a:lnTo>
                  <a:pt x="1" y="9484"/>
                </a:lnTo>
                <a:lnTo>
                  <a:pt x="44" y="9615"/>
                </a:lnTo>
                <a:lnTo>
                  <a:pt x="132" y="9702"/>
                </a:lnTo>
                <a:lnTo>
                  <a:pt x="219" y="9789"/>
                </a:lnTo>
                <a:lnTo>
                  <a:pt x="1399" y="10532"/>
                </a:lnTo>
                <a:lnTo>
                  <a:pt x="2011" y="10838"/>
                </a:lnTo>
                <a:lnTo>
                  <a:pt x="2623" y="11144"/>
                </a:lnTo>
                <a:lnTo>
                  <a:pt x="3234" y="11363"/>
                </a:lnTo>
                <a:lnTo>
                  <a:pt x="3846" y="11581"/>
                </a:lnTo>
                <a:lnTo>
                  <a:pt x="4152" y="11712"/>
                </a:lnTo>
                <a:lnTo>
                  <a:pt x="4458" y="11843"/>
                </a:lnTo>
                <a:lnTo>
                  <a:pt x="4676" y="12018"/>
                </a:lnTo>
                <a:lnTo>
                  <a:pt x="4851" y="12237"/>
                </a:lnTo>
                <a:lnTo>
                  <a:pt x="4939" y="12368"/>
                </a:lnTo>
                <a:lnTo>
                  <a:pt x="5026" y="12543"/>
                </a:lnTo>
                <a:lnTo>
                  <a:pt x="5070" y="12936"/>
                </a:lnTo>
                <a:lnTo>
                  <a:pt x="5070" y="13329"/>
                </a:lnTo>
                <a:lnTo>
                  <a:pt x="5026" y="13810"/>
                </a:lnTo>
                <a:lnTo>
                  <a:pt x="4895" y="14684"/>
                </a:lnTo>
                <a:lnTo>
                  <a:pt x="4764" y="15470"/>
                </a:lnTo>
                <a:lnTo>
                  <a:pt x="4414" y="19185"/>
                </a:lnTo>
                <a:lnTo>
                  <a:pt x="4414" y="19360"/>
                </a:lnTo>
                <a:lnTo>
                  <a:pt x="4502" y="19491"/>
                </a:lnTo>
                <a:lnTo>
                  <a:pt x="4589" y="19578"/>
                </a:lnTo>
                <a:lnTo>
                  <a:pt x="4720" y="19622"/>
                </a:lnTo>
                <a:lnTo>
                  <a:pt x="4851" y="19665"/>
                </a:lnTo>
                <a:lnTo>
                  <a:pt x="5026" y="19665"/>
                </a:lnTo>
                <a:lnTo>
                  <a:pt x="5157" y="19622"/>
                </a:lnTo>
                <a:lnTo>
                  <a:pt x="5288" y="19534"/>
                </a:lnTo>
                <a:lnTo>
                  <a:pt x="9352" y="15339"/>
                </a:lnTo>
                <a:lnTo>
                  <a:pt x="9352" y="15296"/>
                </a:lnTo>
                <a:lnTo>
                  <a:pt x="10051" y="15776"/>
                </a:lnTo>
                <a:lnTo>
                  <a:pt x="10751" y="16213"/>
                </a:lnTo>
                <a:lnTo>
                  <a:pt x="12236" y="17087"/>
                </a:lnTo>
                <a:lnTo>
                  <a:pt x="13722" y="17830"/>
                </a:lnTo>
                <a:lnTo>
                  <a:pt x="15252" y="18573"/>
                </a:lnTo>
                <a:lnTo>
                  <a:pt x="15383" y="18573"/>
                </a:lnTo>
                <a:lnTo>
                  <a:pt x="15514" y="18617"/>
                </a:lnTo>
                <a:lnTo>
                  <a:pt x="15645" y="18573"/>
                </a:lnTo>
                <a:lnTo>
                  <a:pt x="15732" y="18529"/>
                </a:lnTo>
                <a:lnTo>
                  <a:pt x="15863" y="18486"/>
                </a:lnTo>
                <a:lnTo>
                  <a:pt x="15907" y="18398"/>
                </a:lnTo>
                <a:lnTo>
                  <a:pt x="15951" y="18267"/>
                </a:lnTo>
                <a:lnTo>
                  <a:pt x="15951" y="18136"/>
                </a:lnTo>
                <a:lnTo>
                  <a:pt x="15863" y="17393"/>
                </a:lnTo>
                <a:lnTo>
                  <a:pt x="15732" y="16650"/>
                </a:lnTo>
                <a:lnTo>
                  <a:pt x="15558" y="15951"/>
                </a:lnTo>
                <a:lnTo>
                  <a:pt x="15339" y="15252"/>
                </a:lnTo>
                <a:lnTo>
                  <a:pt x="15164" y="14771"/>
                </a:lnTo>
                <a:lnTo>
                  <a:pt x="14946" y="14291"/>
                </a:lnTo>
                <a:lnTo>
                  <a:pt x="14552" y="13504"/>
                </a:lnTo>
                <a:lnTo>
                  <a:pt x="14421" y="13111"/>
                </a:lnTo>
                <a:lnTo>
                  <a:pt x="14378" y="12674"/>
                </a:lnTo>
                <a:lnTo>
                  <a:pt x="14378" y="12193"/>
                </a:lnTo>
                <a:lnTo>
                  <a:pt x="14465" y="11669"/>
                </a:lnTo>
                <a:lnTo>
                  <a:pt x="14596" y="11188"/>
                </a:lnTo>
                <a:lnTo>
                  <a:pt x="14815" y="10751"/>
                </a:lnTo>
                <a:lnTo>
                  <a:pt x="15077" y="10314"/>
                </a:lnTo>
                <a:lnTo>
                  <a:pt x="15339" y="9877"/>
                </a:lnTo>
                <a:lnTo>
                  <a:pt x="15645" y="9484"/>
                </a:lnTo>
                <a:lnTo>
                  <a:pt x="15995" y="9047"/>
                </a:lnTo>
                <a:lnTo>
                  <a:pt x="16781" y="8260"/>
                </a:lnTo>
                <a:lnTo>
                  <a:pt x="17568" y="7473"/>
                </a:lnTo>
                <a:lnTo>
                  <a:pt x="18398" y="6731"/>
                </a:lnTo>
                <a:lnTo>
                  <a:pt x="19185" y="6031"/>
                </a:lnTo>
                <a:lnTo>
                  <a:pt x="19884" y="5332"/>
                </a:lnTo>
                <a:lnTo>
                  <a:pt x="20015" y="5201"/>
                </a:lnTo>
                <a:lnTo>
                  <a:pt x="20059" y="5026"/>
                </a:lnTo>
                <a:lnTo>
                  <a:pt x="20015" y="4895"/>
                </a:lnTo>
                <a:lnTo>
                  <a:pt x="19971" y="4764"/>
                </a:lnTo>
                <a:lnTo>
                  <a:pt x="19840" y="4633"/>
                </a:lnTo>
                <a:lnTo>
                  <a:pt x="19709" y="4546"/>
                </a:lnTo>
                <a:lnTo>
                  <a:pt x="19578" y="4502"/>
                </a:lnTo>
                <a:lnTo>
                  <a:pt x="19403" y="4502"/>
                </a:lnTo>
                <a:lnTo>
                  <a:pt x="11974" y="6381"/>
                </a:lnTo>
                <a:lnTo>
                  <a:pt x="11581" y="4808"/>
                </a:lnTo>
                <a:lnTo>
                  <a:pt x="11056" y="3235"/>
                </a:lnTo>
                <a:lnTo>
                  <a:pt x="10488" y="1705"/>
                </a:lnTo>
                <a:lnTo>
                  <a:pt x="9789" y="219"/>
                </a:lnTo>
                <a:lnTo>
                  <a:pt x="9746" y="132"/>
                </a:lnTo>
                <a:lnTo>
                  <a:pt x="9614" y="45"/>
                </a:lnTo>
                <a:lnTo>
                  <a:pt x="9527" y="1"/>
                </a:ln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022" name="Google Shape;1022;p65"/>
          <p:cNvGrpSpPr/>
          <p:nvPr/>
        </p:nvGrpSpPr>
        <p:grpSpPr>
          <a:xfrm rot="-627680">
            <a:off x="10595363" y="3052408"/>
            <a:ext cx="1164124" cy="1140181"/>
            <a:chOff x="268045" y="273580"/>
            <a:chExt cx="1106276" cy="1083523"/>
          </a:xfrm>
        </p:grpSpPr>
        <p:sp>
          <p:nvSpPr>
            <p:cNvPr id="1023" name="Google Shape;1023;p65"/>
            <p:cNvSpPr/>
            <p:nvPr/>
          </p:nvSpPr>
          <p:spPr>
            <a:xfrm>
              <a:off x="472175" y="633300"/>
              <a:ext cx="649800" cy="3843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4" name="Google Shape;1024;p65"/>
            <p:cNvSpPr/>
            <p:nvPr/>
          </p:nvSpPr>
          <p:spPr>
            <a:xfrm rot="3294332">
              <a:off x="451601" y="398997"/>
              <a:ext cx="739164" cy="832689"/>
            </a:xfrm>
            <a:custGeom>
              <a:avLst/>
              <a:gdLst/>
              <a:ahLst/>
              <a:cxnLst/>
              <a:rect l="l" t="t" r="r" b="b"/>
              <a:pathLst>
                <a:path w="12677" h="14281" extrusionOk="0">
                  <a:moveTo>
                    <a:pt x="8216" y="2270"/>
                  </a:moveTo>
                  <a:lnTo>
                    <a:pt x="8725" y="2700"/>
                  </a:lnTo>
                  <a:lnTo>
                    <a:pt x="9273" y="3091"/>
                  </a:lnTo>
                  <a:lnTo>
                    <a:pt x="9820" y="3483"/>
                  </a:lnTo>
                  <a:lnTo>
                    <a:pt x="10368" y="3874"/>
                  </a:lnTo>
                  <a:lnTo>
                    <a:pt x="10955" y="4148"/>
                  </a:lnTo>
                  <a:lnTo>
                    <a:pt x="11229" y="4304"/>
                  </a:lnTo>
                  <a:lnTo>
                    <a:pt x="11502" y="4500"/>
                  </a:lnTo>
                  <a:lnTo>
                    <a:pt x="11659" y="4656"/>
                  </a:lnTo>
                  <a:lnTo>
                    <a:pt x="11776" y="4813"/>
                  </a:lnTo>
                  <a:lnTo>
                    <a:pt x="11855" y="5008"/>
                  </a:lnTo>
                  <a:lnTo>
                    <a:pt x="11855" y="5165"/>
                  </a:lnTo>
                  <a:lnTo>
                    <a:pt x="11815" y="5321"/>
                  </a:lnTo>
                  <a:lnTo>
                    <a:pt x="11737" y="5478"/>
                  </a:lnTo>
                  <a:lnTo>
                    <a:pt x="11542" y="5791"/>
                  </a:lnTo>
                  <a:lnTo>
                    <a:pt x="11502" y="5673"/>
                  </a:lnTo>
                  <a:lnTo>
                    <a:pt x="11424" y="5595"/>
                  </a:lnTo>
                  <a:lnTo>
                    <a:pt x="11346" y="5556"/>
                  </a:lnTo>
                  <a:lnTo>
                    <a:pt x="11229" y="5517"/>
                  </a:lnTo>
                  <a:lnTo>
                    <a:pt x="10955" y="5478"/>
                  </a:lnTo>
                  <a:lnTo>
                    <a:pt x="9233" y="5478"/>
                  </a:lnTo>
                  <a:lnTo>
                    <a:pt x="7747" y="5517"/>
                  </a:lnTo>
                  <a:lnTo>
                    <a:pt x="8216" y="2270"/>
                  </a:lnTo>
                  <a:close/>
                  <a:moveTo>
                    <a:pt x="6808" y="900"/>
                  </a:moveTo>
                  <a:lnTo>
                    <a:pt x="7316" y="1448"/>
                  </a:lnTo>
                  <a:lnTo>
                    <a:pt x="7864" y="1957"/>
                  </a:lnTo>
                  <a:lnTo>
                    <a:pt x="7395" y="4774"/>
                  </a:lnTo>
                  <a:lnTo>
                    <a:pt x="7277" y="5556"/>
                  </a:lnTo>
                  <a:lnTo>
                    <a:pt x="7160" y="5556"/>
                  </a:lnTo>
                  <a:lnTo>
                    <a:pt x="7121" y="5634"/>
                  </a:lnTo>
                  <a:lnTo>
                    <a:pt x="7160" y="5713"/>
                  </a:lnTo>
                  <a:lnTo>
                    <a:pt x="7199" y="5713"/>
                  </a:lnTo>
                  <a:lnTo>
                    <a:pt x="7238" y="5752"/>
                  </a:lnTo>
                  <a:lnTo>
                    <a:pt x="7121" y="6417"/>
                  </a:lnTo>
                  <a:lnTo>
                    <a:pt x="7003" y="6808"/>
                  </a:lnTo>
                  <a:lnTo>
                    <a:pt x="6886" y="7160"/>
                  </a:lnTo>
                  <a:lnTo>
                    <a:pt x="6651" y="7434"/>
                  </a:lnTo>
                  <a:lnTo>
                    <a:pt x="6338" y="7747"/>
                  </a:lnTo>
                  <a:lnTo>
                    <a:pt x="5086" y="8725"/>
                  </a:lnTo>
                  <a:lnTo>
                    <a:pt x="3795" y="9664"/>
                  </a:lnTo>
                  <a:lnTo>
                    <a:pt x="2817" y="10290"/>
                  </a:lnTo>
                  <a:lnTo>
                    <a:pt x="2309" y="10603"/>
                  </a:lnTo>
                  <a:lnTo>
                    <a:pt x="1839" y="10955"/>
                  </a:lnTo>
                  <a:lnTo>
                    <a:pt x="744" y="10251"/>
                  </a:lnTo>
                  <a:lnTo>
                    <a:pt x="2191" y="7864"/>
                  </a:lnTo>
                  <a:lnTo>
                    <a:pt x="3678" y="5517"/>
                  </a:lnTo>
                  <a:lnTo>
                    <a:pt x="5204" y="3209"/>
                  </a:lnTo>
                  <a:lnTo>
                    <a:pt x="6808" y="900"/>
                  </a:lnTo>
                  <a:close/>
                  <a:moveTo>
                    <a:pt x="3991" y="10055"/>
                  </a:moveTo>
                  <a:lnTo>
                    <a:pt x="4147" y="10525"/>
                  </a:lnTo>
                  <a:lnTo>
                    <a:pt x="4304" y="10994"/>
                  </a:lnTo>
                  <a:lnTo>
                    <a:pt x="4656" y="11894"/>
                  </a:lnTo>
                  <a:lnTo>
                    <a:pt x="5126" y="13107"/>
                  </a:lnTo>
                  <a:lnTo>
                    <a:pt x="4578" y="12715"/>
                  </a:lnTo>
                  <a:lnTo>
                    <a:pt x="3209" y="11855"/>
                  </a:lnTo>
                  <a:lnTo>
                    <a:pt x="2152" y="11151"/>
                  </a:lnTo>
                  <a:lnTo>
                    <a:pt x="2622" y="10916"/>
                  </a:lnTo>
                  <a:lnTo>
                    <a:pt x="3091" y="10642"/>
                  </a:lnTo>
                  <a:lnTo>
                    <a:pt x="3991" y="10055"/>
                  </a:lnTo>
                  <a:close/>
                  <a:moveTo>
                    <a:pt x="10681" y="5752"/>
                  </a:moveTo>
                  <a:lnTo>
                    <a:pt x="10994" y="5791"/>
                  </a:lnTo>
                  <a:lnTo>
                    <a:pt x="11190" y="5869"/>
                  </a:lnTo>
                  <a:lnTo>
                    <a:pt x="11268" y="5908"/>
                  </a:lnTo>
                  <a:lnTo>
                    <a:pt x="11268" y="5986"/>
                  </a:lnTo>
                  <a:lnTo>
                    <a:pt x="11307" y="6026"/>
                  </a:lnTo>
                  <a:lnTo>
                    <a:pt x="11346" y="6065"/>
                  </a:lnTo>
                  <a:lnTo>
                    <a:pt x="11307" y="6104"/>
                  </a:lnTo>
                  <a:lnTo>
                    <a:pt x="9507" y="8686"/>
                  </a:lnTo>
                  <a:lnTo>
                    <a:pt x="7786" y="11111"/>
                  </a:lnTo>
                  <a:lnTo>
                    <a:pt x="6925" y="12324"/>
                  </a:lnTo>
                  <a:lnTo>
                    <a:pt x="6690" y="12676"/>
                  </a:lnTo>
                  <a:lnTo>
                    <a:pt x="6417" y="13068"/>
                  </a:lnTo>
                  <a:lnTo>
                    <a:pt x="6260" y="13224"/>
                  </a:lnTo>
                  <a:lnTo>
                    <a:pt x="6104" y="13341"/>
                  </a:lnTo>
                  <a:lnTo>
                    <a:pt x="5908" y="13420"/>
                  </a:lnTo>
                  <a:lnTo>
                    <a:pt x="5751" y="13420"/>
                  </a:lnTo>
                  <a:lnTo>
                    <a:pt x="5595" y="13380"/>
                  </a:lnTo>
                  <a:lnTo>
                    <a:pt x="4813" y="11542"/>
                  </a:lnTo>
                  <a:lnTo>
                    <a:pt x="4500" y="10720"/>
                  </a:lnTo>
                  <a:lnTo>
                    <a:pt x="4343" y="10329"/>
                  </a:lnTo>
                  <a:lnTo>
                    <a:pt x="4187" y="9938"/>
                  </a:lnTo>
                  <a:lnTo>
                    <a:pt x="4343" y="9820"/>
                  </a:lnTo>
                  <a:lnTo>
                    <a:pt x="5634" y="8881"/>
                  </a:lnTo>
                  <a:lnTo>
                    <a:pt x="6299" y="8412"/>
                  </a:lnTo>
                  <a:lnTo>
                    <a:pt x="6886" y="7903"/>
                  </a:lnTo>
                  <a:lnTo>
                    <a:pt x="7121" y="7669"/>
                  </a:lnTo>
                  <a:lnTo>
                    <a:pt x="7277" y="7434"/>
                  </a:lnTo>
                  <a:lnTo>
                    <a:pt x="7395" y="7160"/>
                  </a:lnTo>
                  <a:lnTo>
                    <a:pt x="7512" y="6925"/>
                  </a:lnTo>
                  <a:lnTo>
                    <a:pt x="7629" y="6338"/>
                  </a:lnTo>
                  <a:lnTo>
                    <a:pt x="7708" y="5752"/>
                  </a:lnTo>
                  <a:lnTo>
                    <a:pt x="9233" y="5791"/>
                  </a:lnTo>
                  <a:lnTo>
                    <a:pt x="9703" y="5791"/>
                  </a:lnTo>
                  <a:lnTo>
                    <a:pt x="10368" y="5752"/>
                  </a:lnTo>
                  <a:close/>
                  <a:moveTo>
                    <a:pt x="6730" y="1"/>
                  </a:moveTo>
                  <a:lnTo>
                    <a:pt x="6573" y="40"/>
                  </a:lnTo>
                  <a:lnTo>
                    <a:pt x="6456" y="157"/>
                  </a:lnTo>
                  <a:lnTo>
                    <a:pt x="4773" y="2622"/>
                  </a:lnTo>
                  <a:lnTo>
                    <a:pt x="3130" y="5165"/>
                  </a:lnTo>
                  <a:lnTo>
                    <a:pt x="1565" y="7708"/>
                  </a:lnTo>
                  <a:lnTo>
                    <a:pt x="40" y="10290"/>
                  </a:lnTo>
                  <a:lnTo>
                    <a:pt x="1" y="10407"/>
                  </a:lnTo>
                  <a:lnTo>
                    <a:pt x="40" y="10525"/>
                  </a:lnTo>
                  <a:lnTo>
                    <a:pt x="79" y="10720"/>
                  </a:lnTo>
                  <a:lnTo>
                    <a:pt x="118" y="10798"/>
                  </a:lnTo>
                  <a:lnTo>
                    <a:pt x="196" y="10838"/>
                  </a:lnTo>
                  <a:lnTo>
                    <a:pt x="3404" y="12911"/>
                  </a:lnTo>
                  <a:lnTo>
                    <a:pt x="5047" y="13928"/>
                  </a:lnTo>
                  <a:lnTo>
                    <a:pt x="5282" y="14085"/>
                  </a:lnTo>
                  <a:lnTo>
                    <a:pt x="5478" y="14163"/>
                  </a:lnTo>
                  <a:lnTo>
                    <a:pt x="5751" y="14241"/>
                  </a:lnTo>
                  <a:lnTo>
                    <a:pt x="5986" y="14280"/>
                  </a:lnTo>
                  <a:lnTo>
                    <a:pt x="6182" y="14241"/>
                  </a:lnTo>
                  <a:lnTo>
                    <a:pt x="6338" y="14163"/>
                  </a:lnTo>
                  <a:lnTo>
                    <a:pt x="6612" y="14006"/>
                  </a:lnTo>
                  <a:lnTo>
                    <a:pt x="6886" y="13772"/>
                  </a:lnTo>
                  <a:lnTo>
                    <a:pt x="7160" y="13459"/>
                  </a:lnTo>
                  <a:lnTo>
                    <a:pt x="7590" y="12833"/>
                  </a:lnTo>
                  <a:lnTo>
                    <a:pt x="7942" y="12246"/>
                  </a:lnTo>
                  <a:lnTo>
                    <a:pt x="10094" y="9194"/>
                  </a:lnTo>
                  <a:lnTo>
                    <a:pt x="11190" y="7669"/>
                  </a:lnTo>
                  <a:lnTo>
                    <a:pt x="12246" y="6143"/>
                  </a:lnTo>
                  <a:lnTo>
                    <a:pt x="12402" y="5908"/>
                  </a:lnTo>
                  <a:lnTo>
                    <a:pt x="12520" y="5634"/>
                  </a:lnTo>
                  <a:lnTo>
                    <a:pt x="12637" y="5360"/>
                  </a:lnTo>
                  <a:lnTo>
                    <a:pt x="12676" y="5087"/>
                  </a:lnTo>
                  <a:lnTo>
                    <a:pt x="12676" y="4813"/>
                  </a:lnTo>
                  <a:lnTo>
                    <a:pt x="12598" y="4539"/>
                  </a:lnTo>
                  <a:lnTo>
                    <a:pt x="12481" y="4304"/>
                  </a:lnTo>
                  <a:lnTo>
                    <a:pt x="12246" y="4069"/>
                  </a:lnTo>
                  <a:lnTo>
                    <a:pt x="11972" y="3874"/>
                  </a:lnTo>
                  <a:lnTo>
                    <a:pt x="11698" y="3717"/>
                  </a:lnTo>
                  <a:lnTo>
                    <a:pt x="11111" y="3404"/>
                  </a:lnTo>
                  <a:lnTo>
                    <a:pt x="10329" y="2935"/>
                  </a:lnTo>
                  <a:lnTo>
                    <a:pt x="9585" y="2426"/>
                  </a:lnTo>
                  <a:lnTo>
                    <a:pt x="8920" y="1918"/>
                  </a:lnTo>
                  <a:lnTo>
                    <a:pt x="8255" y="1331"/>
                  </a:lnTo>
                  <a:lnTo>
                    <a:pt x="7629" y="705"/>
                  </a:lnTo>
                  <a:lnTo>
                    <a:pt x="7003" y="79"/>
                  </a:lnTo>
                  <a:lnTo>
                    <a:pt x="6964" y="40"/>
                  </a:lnTo>
                  <a:lnTo>
                    <a:pt x="68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Google Shape;302;p40">
            <a:extLst>
              <a:ext uri="{FF2B5EF4-FFF2-40B4-BE49-F238E27FC236}">
                <a16:creationId xmlns:a16="http://schemas.microsoft.com/office/drawing/2014/main" id="{A2C00165-C7CD-AB97-8743-B9B52149F8EE}"/>
              </a:ext>
            </a:extLst>
          </p:cNvPr>
          <p:cNvSpPr txBox="1">
            <a:spLocks/>
          </p:cNvSpPr>
          <p:nvPr/>
        </p:nvSpPr>
        <p:spPr>
          <a:xfrm>
            <a:off x="1446967" y="559682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ru-RU" kern="0" dirty="0">
                <a:latin typeface="Franklin Gothic Heavy" panose="020B0903020102020204" pitchFamily="34" charset="0"/>
              </a:rPr>
              <a:t>Описание алгоритма</a:t>
            </a:r>
          </a:p>
        </p:txBody>
      </p:sp>
      <p:sp>
        <p:nvSpPr>
          <p:cNvPr id="5" name="Google Shape;301;p40">
            <a:extLst>
              <a:ext uri="{FF2B5EF4-FFF2-40B4-BE49-F238E27FC236}">
                <a16:creationId xmlns:a16="http://schemas.microsoft.com/office/drawing/2014/main" id="{A3D35008-6EF7-3CB1-B627-021F54D0CA6E}"/>
              </a:ext>
            </a:extLst>
          </p:cNvPr>
          <p:cNvSpPr txBox="1">
            <a:spLocks/>
          </p:cNvSpPr>
          <p:nvPr/>
        </p:nvSpPr>
        <p:spPr>
          <a:xfrm>
            <a:off x="960000" y="1777604"/>
            <a:ext cx="5449200" cy="256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u-RU" kern="0" dirty="0">
              <a:latin typeface="Franklin Gothic Medium" panose="020B0603020102020204" pitchFamily="34" charset="0"/>
            </a:endParaRPr>
          </a:p>
        </p:txBody>
      </p:sp>
      <p:sp>
        <p:nvSpPr>
          <p:cNvPr id="10" name="Google Shape;301;p40">
            <a:extLst>
              <a:ext uri="{FF2B5EF4-FFF2-40B4-BE49-F238E27FC236}">
                <a16:creationId xmlns:a16="http://schemas.microsoft.com/office/drawing/2014/main" id="{AB3C3D74-F1BA-2C9C-7055-85F588EA7577}"/>
              </a:ext>
            </a:extLst>
          </p:cNvPr>
          <p:cNvSpPr txBox="1">
            <a:spLocks/>
          </p:cNvSpPr>
          <p:nvPr/>
        </p:nvSpPr>
        <p:spPr>
          <a:xfrm>
            <a:off x="1133766" y="1647603"/>
            <a:ext cx="6757903" cy="256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kern="0" dirty="0">
                <a:latin typeface="Franklin Gothic Medium" panose="020B0603020102020204" pitchFamily="34" charset="0"/>
              </a:rPr>
              <a:t>Существует множество очень быстрых алгоритмов для идентификации изоморфизма деревьев. Однако они подвержены ошибкам из-за коллизий хэшей.</a:t>
            </a:r>
          </a:p>
          <a:p>
            <a:endParaRPr lang="ru-RU" kern="0" dirty="0">
              <a:latin typeface="Franklin Gothic Medium" panose="020B0603020102020204" pitchFamily="34" charset="0"/>
            </a:endParaRPr>
          </a:p>
          <a:p>
            <a:r>
              <a:rPr lang="ru-RU" kern="0" dirty="0">
                <a:latin typeface="Franklin Gothic Medium" panose="020B0603020102020204" pitchFamily="34" charset="0"/>
              </a:rPr>
              <a:t>В данной работе мы рассмотрим алгоритм </a:t>
            </a:r>
            <a:r>
              <a:rPr lang="en-US" kern="0" dirty="0">
                <a:latin typeface="Franklin Gothic Medium" panose="020B0603020102020204" pitchFamily="34" charset="0"/>
              </a:rPr>
              <a:t>AHU</a:t>
            </a:r>
            <a:r>
              <a:rPr lang="ru-RU" kern="0" dirty="0">
                <a:latin typeface="Franklin Gothic Medium" panose="020B0603020102020204" pitchFamily="34" charset="0"/>
              </a:rPr>
              <a:t> (сокращенно от </a:t>
            </a:r>
            <a:r>
              <a:rPr lang="ru-RU" kern="0" dirty="0" err="1">
                <a:latin typeface="Franklin Gothic Medium" panose="020B0603020102020204" pitchFamily="34" charset="0"/>
              </a:rPr>
              <a:t>Ахо</a:t>
            </a:r>
            <a:r>
              <a:rPr lang="ru-RU" kern="0" dirty="0">
                <a:latin typeface="Franklin Gothic Medium" panose="020B0603020102020204" pitchFamily="34" charset="0"/>
              </a:rPr>
              <a:t>, </a:t>
            </a:r>
            <a:r>
              <a:rPr lang="ru-RU" kern="0" dirty="0" err="1">
                <a:latin typeface="Franklin Gothic Medium" panose="020B0603020102020204" pitchFamily="34" charset="0"/>
              </a:rPr>
              <a:t>Хопкрофт</a:t>
            </a:r>
            <a:r>
              <a:rPr lang="ru-RU" kern="0" dirty="0">
                <a:latin typeface="Franklin Gothic Medium" panose="020B0603020102020204" pitchFamily="34" charset="0"/>
              </a:rPr>
              <a:t>, Ульман), который сериализует дерево в уникальную кодировку. Мы кодируем наше дерево в простую строку и если другое дерево имеет такую же кодировку, то эти деревья принято считать изоморфными.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65"/>
          <p:cNvSpPr/>
          <p:nvPr/>
        </p:nvSpPr>
        <p:spPr>
          <a:xfrm>
            <a:off x="2413337" y="2132764"/>
            <a:ext cx="268800" cy="26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9" name="Google Shape;1009;p65"/>
          <p:cNvSpPr/>
          <p:nvPr/>
        </p:nvSpPr>
        <p:spPr>
          <a:xfrm>
            <a:off x="2413337" y="3029900"/>
            <a:ext cx="268800" cy="26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0" name="Google Shape;1010;p65"/>
          <p:cNvSpPr/>
          <p:nvPr/>
        </p:nvSpPr>
        <p:spPr>
          <a:xfrm>
            <a:off x="2413337" y="3946100"/>
            <a:ext cx="268800" cy="26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012" name="Google Shape;1012;p65"/>
          <p:cNvCxnSpPr>
            <a:cxnSpLocks/>
            <a:endCxn id="1009" idx="0"/>
          </p:cNvCxnSpPr>
          <p:nvPr/>
        </p:nvCxnSpPr>
        <p:spPr>
          <a:xfrm>
            <a:off x="2547737" y="2382500"/>
            <a:ext cx="0" cy="6476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3" name="Google Shape;1013;p65"/>
          <p:cNvCxnSpPr>
            <a:stCxn id="1009" idx="4"/>
            <a:endCxn id="1010" idx="0"/>
          </p:cNvCxnSpPr>
          <p:nvPr/>
        </p:nvCxnSpPr>
        <p:spPr>
          <a:xfrm>
            <a:off x="2547737" y="3298700"/>
            <a:ext cx="0" cy="6476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5" name="Google Shape;1015;p65"/>
          <p:cNvGrpSpPr/>
          <p:nvPr/>
        </p:nvGrpSpPr>
        <p:grpSpPr>
          <a:xfrm>
            <a:off x="10416934" y="1186618"/>
            <a:ext cx="581637" cy="572303"/>
            <a:chOff x="8361925" y="1545750"/>
            <a:chExt cx="436228" cy="429227"/>
          </a:xfrm>
        </p:grpSpPr>
        <p:sp>
          <p:nvSpPr>
            <p:cNvPr id="1016" name="Google Shape;1016;p65"/>
            <p:cNvSpPr/>
            <p:nvPr/>
          </p:nvSpPr>
          <p:spPr>
            <a:xfrm>
              <a:off x="8392282" y="1565837"/>
              <a:ext cx="372300" cy="372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017" name="Google Shape;1017;p65"/>
            <p:cNvGrpSpPr/>
            <p:nvPr/>
          </p:nvGrpSpPr>
          <p:grpSpPr>
            <a:xfrm>
              <a:off x="8361925" y="1545750"/>
              <a:ext cx="436228" cy="429227"/>
              <a:chOff x="1943175" y="1134600"/>
              <a:chExt cx="436228" cy="429227"/>
            </a:xfrm>
          </p:grpSpPr>
          <p:sp>
            <p:nvSpPr>
              <p:cNvPr id="1018" name="Google Shape;1018;p65"/>
              <p:cNvSpPr/>
              <p:nvPr/>
            </p:nvSpPr>
            <p:spPr>
              <a:xfrm>
                <a:off x="1943175" y="1134600"/>
                <a:ext cx="436228" cy="429227"/>
              </a:xfrm>
              <a:custGeom>
                <a:avLst/>
                <a:gdLst/>
                <a:ahLst/>
                <a:cxnLst/>
                <a:rect l="l" t="t" r="r" b="b"/>
                <a:pathLst>
                  <a:path w="9782" h="9625" extrusionOk="0">
                    <a:moveTo>
                      <a:pt x="4970" y="861"/>
                    </a:moveTo>
                    <a:lnTo>
                      <a:pt x="5322" y="900"/>
                    </a:lnTo>
                    <a:lnTo>
                      <a:pt x="5674" y="978"/>
                    </a:lnTo>
                    <a:lnTo>
                      <a:pt x="6026" y="1056"/>
                    </a:lnTo>
                    <a:lnTo>
                      <a:pt x="6378" y="1174"/>
                    </a:lnTo>
                    <a:lnTo>
                      <a:pt x="6730" y="1330"/>
                    </a:lnTo>
                    <a:lnTo>
                      <a:pt x="7043" y="1487"/>
                    </a:lnTo>
                    <a:lnTo>
                      <a:pt x="7356" y="1682"/>
                    </a:lnTo>
                    <a:lnTo>
                      <a:pt x="7669" y="1956"/>
                    </a:lnTo>
                    <a:lnTo>
                      <a:pt x="7982" y="2269"/>
                    </a:lnTo>
                    <a:lnTo>
                      <a:pt x="8256" y="2582"/>
                    </a:lnTo>
                    <a:lnTo>
                      <a:pt x="8451" y="2934"/>
                    </a:lnTo>
                    <a:lnTo>
                      <a:pt x="8647" y="3325"/>
                    </a:lnTo>
                    <a:lnTo>
                      <a:pt x="8804" y="3717"/>
                    </a:lnTo>
                    <a:lnTo>
                      <a:pt x="8882" y="4108"/>
                    </a:lnTo>
                    <a:lnTo>
                      <a:pt x="8882" y="4538"/>
                    </a:lnTo>
                    <a:lnTo>
                      <a:pt x="8843" y="4969"/>
                    </a:lnTo>
                    <a:lnTo>
                      <a:pt x="8725" y="5360"/>
                    </a:lnTo>
                    <a:lnTo>
                      <a:pt x="8608" y="5751"/>
                    </a:lnTo>
                    <a:lnTo>
                      <a:pt x="8412" y="6142"/>
                    </a:lnTo>
                    <a:lnTo>
                      <a:pt x="8178" y="6494"/>
                    </a:lnTo>
                    <a:lnTo>
                      <a:pt x="7943" y="6846"/>
                    </a:lnTo>
                    <a:lnTo>
                      <a:pt x="7669" y="7159"/>
                    </a:lnTo>
                    <a:lnTo>
                      <a:pt x="7356" y="7433"/>
                    </a:lnTo>
                    <a:lnTo>
                      <a:pt x="7004" y="7746"/>
                    </a:lnTo>
                    <a:lnTo>
                      <a:pt x="6613" y="8020"/>
                    </a:lnTo>
                    <a:lnTo>
                      <a:pt x="6221" y="8294"/>
                    </a:lnTo>
                    <a:lnTo>
                      <a:pt x="5752" y="8490"/>
                    </a:lnTo>
                    <a:lnTo>
                      <a:pt x="5322" y="8607"/>
                    </a:lnTo>
                    <a:lnTo>
                      <a:pt x="4852" y="8685"/>
                    </a:lnTo>
                    <a:lnTo>
                      <a:pt x="4383" y="8685"/>
                    </a:lnTo>
                    <a:lnTo>
                      <a:pt x="3913" y="8607"/>
                    </a:lnTo>
                    <a:lnTo>
                      <a:pt x="3483" y="8450"/>
                    </a:lnTo>
                    <a:lnTo>
                      <a:pt x="3092" y="8255"/>
                    </a:lnTo>
                    <a:lnTo>
                      <a:pt x="2740" y="7981"/>
                    </a:lnTo>
                    <a:lnTo>
                      <a:pt x="2387" y="7707"/>
                    </a:lnTo>
                    <a:lnTo>
                      <a:pt x="2074" y="7394"/>
                    </a:lnTo>
                    <a:lnTo>
                      <a:pt x="1801" y="7042"/>
                    </a:lnTo>
                    <a:lnTo>
                      <a:pt x="1527" y="6690"/>
                    </a:lnTo>
                    <a:lnTo>
                      <a:pt x="1331" y="6299"/>
                    </a:lnTo>
                    <a:lnTo>
                      <a:pt x="1175" y="5907"/>
                    </a:lnTo>
                    <a:lnTo>
                      <a:pt x="1057" y="5477"/>
                    </a:lnTo>
                    <a:lnTo>
                      <a:pt x="979" y="5086"/>
                    </a:lnTo>
                    <a:lnTo>
                      <a:pt x="940" y="4656"/>
                    </a:lnTo>
                    <a:lnTo>
                      <a:pt x="940" y="4225"/>
                    </a:lnTo>
                    <a:lnTo>
                      <a:pt x="1018" y="3795"/>
                    </a:lnTo>
                    <a:lnTo>
                      <a:pt x="1136" y="3404"/>
                    </a:lnTo>
                    <a:lnTo>
                      <a:pt x="1292" y="2973"/>
                    </a:lnTo>
                    <a:lnTo>
                      <a:pt x="1527" y="2543"/>
                    </a:lnTo>
                    <a:lnTo>
                      <a:pt x="1840" y="2152"/>
                    </a:lnTo>
                    <a:lnTo>
                      <a:pt x="2387" y="1721"/>
                    </a:lnTo>
                    <a:lnTo>
                      <a:pt x="2974" y="1369"/>
                    </a:lnTo>
                    <a:lnTo>
                      <a:pt x="3639" y="1056"/>
                    </a:lnTo>
                    <a:lnTo>
                      <a:pt x="4109" y="939"/>
                    </a:lnTo>
                    <a:lnTo>
                      <a:pt x="4578" y="900"/>
                    </a:lnTo>
                    <a:lnTo>
                      <a:pt x="4970" y="861"/>
                    </a:lnTo>
                    <a:close/>
                    <a:moveTo>
                      <a:pt x="4109" y="0"/>
                    </a:moveTo>
                    <a:lnTo>
                      <a:pt x="3718" y="78"/>
                    </a:lnTo>
                    <a:lnTo>
                      <a:pt x="3405" y="156"/>
                    </a:lnTo>
                    <a:lnTo>
                      <a:pt x="3053" y="235"/>
                    </a:lnTo>
                    <a:lnTo>
                      <a:pt x="2740" y="391"/>
                    </a:lnTo>
                    <a:lnTo>
                      <a:pt x="2427" y="548"/>
                    </a:lnTo>
                    <a:lnTo>
                      <a:pt x="2153" y="743"/>
                    </a:lnTo>
                    <a:lnTo>
                      <a:pt x="1683" y="1056"/>
                    </a:lnTo>
                    <a:lnTo>
                      <a:pt x="1292" y="1369"/>
                    </a:lnTo>
                    <a:lnTo>
                      <a:pt x="1018" y="1682"/>
                    </a:lnTo>
                    <a:lnTo>
                      <a:pt x="783" y="1995"/>
                    </a:lnTo>
                    <a:lnTo>
                      <a:pt x="588" y="2308"/>
                    </a:lnTo>
                    <a:lnTo>
                      <a:pt x="392" y="2660"/>
                    </a:lnTo>
                    <a:lnTo>
                      <a:pt x="236" y="3052"/>
                    </a:lnTo>
                    <a:lnTo>
                      <a:pt x="118" y="3443"/>
                    </a:lnTo>
                    <a:lnTo>
                      <a:pt x="40" y="3834"/>
                    </a:lnTo>
                    <a:lnTo>
                      <a:pt x="1" y="4225"/>
                    </a:lnTo>
                    <a:lnTo>
                      <a:pt x="1" y="4656"/>
                    </a:lnTo>
                    <a:lnTo>
                      <a:pt x="1" y="5086"/>
                    </a:lnTo>
                    <a:lnTo>
                      <a:pt x="79" y="5516"/>
                    </a:lnTo>
                    <a:lnTo>
                      <a:pt x="197" y="5947"/>
                    </a:lnTo>
                    <a:lnTo>
                      <a:pt x="314" y="6377"/>
                    </a:lnTo>
                    <a:lnTo>
                      <a:pt x="510" y="6768"/>
                    </a:lnTo>
                    <a:lnTo>
                      <a:pt x="705" y="7159"/>
                    </a:lnTo>
                    <a:lnTo>
                      <a:pt x="979" y="7551"/>
                    </a:lnTo>
                    <a:lnTo>
                      <a:pt x="1253" y="7903"/>
                    </a:lnTo>
                    <a:lnTo>
                      <a:pt x="1527" y="8216"/>
                    </a:lnTo>
                    <a:lnTo>
                      <a:pt x="1840" y="8529"/>
                    </a:lnTo>
                    <a:lnTo>
                      <a:pt x="2192" y="8803"/>
                    </a:lnTo>
                    <a:lnTo>
                      <a:pt x="2583" y="9037"/>
                    </a:lnTo>
                    <a:lnTo>
                      <a:pt x="2935" y="9233"/>
                    </a:lnTo>
                    <a:lnTo>
                      <a:pt x="3366" y="9389"/>
                    </a:lnTo>
                    <a:lnTo>
                      <a:pt x="3757" y="9546"/>
                    </a:lnTo>
                    <a:lnTo>
                      <a:pt x="4226" y="9624"/>
                    </a:lnTo>
                    <a:lnTo>
                      <a:pt x="5087" y="9624"/>
                    </a:lnTo>
                    <a:lnTo>
                      <a:pt x="5517" y="9546"/>
                    </a:lnTo>
                    <a:lnTo>
                      <a:pt x="5948" y="9428"/>
                    </a:lnTo>
                    <a:lnTo>
                      <a:pt x="6339" y="9272"/>
                    </a:lnTo>
                    <a:lnTo>
                      <a:pt x="6730" y="9076"/>
                    </a:lnTo>
                    <a:lnTo>
                      <a:pt x="7121" y="8842"/>
                    </a:lnTo>
                    <a:lnTo>
                      <a:pt x="7512" y="8568"/>
                    </a:lnTo>
                    <a:lnTo>
                      <a:pt x="7865" y="8294"/>
                    </a:lnTo>
                    <a:lnTo>
                      <a:pt x="8178" y="7981"/>
                    </a:lnTo>
                    <a:lnTo>
                      <a:pt x="8491" y="7668"/>
                    </a:lnTo>
                    <a:lnTo>
                      <a:pt x="8764" y="7316"/>
                    </a:lnTo>
                    <a:lnTo>
                      <a:pt x="9038" y="6925"/>
                    </a:lnTo>
                    <a:lnTo>
                      <a:pt x="9234" y="6573"/>
                    </a:lnTo>
                    <a:lnTo>
                      <a:pt x="9429" y="6181"/>
                    </a:lnTo>
                    <a:lnTo>
                      <a:pt x="9586" y="5790"/>
                    </a:lnTo>
                    <a:lnTo>
                      <a:pt x="9664" y="5399"/>
                    </a:lnTo>
                    <a:lnTo>
                      <a:pt x="9742" y="5008"/>
                    </a:lnTo>
                    <a:lnTo>
                      <a:pt x="9782" y="4616"/>
                    </a:lnTo>
                    <a:lnTo>
                      <a:pt x="9782" y="4225"/>
                    </a:lnTo>
                    <a:lnTo>
                      <a:pt x="9742" y="3834"/>
                    </a:lnTo>
                    <a:lnTo>
                      <a:pt x="9625" y="3482"/>
                    </a:lnTo>
                    <a:lnTo>
                      <a:pt x="9547" y="3091"/>
                    </a:lnTo>
                    <a:lnTo>
                      <a:pt x="9390" y="2739"/>
                    </a:lnTo>
                    <a:lnTo>
                      <a:pt x="9195" y="2426"/>
                    </a:lnTo>
                    <a:lnTo>
                      <a:pt x="8999" y="2073"/>
                    </a:lnTo>
                    <a:lnTo>
                      <a:pt x="8764" y="1761"/>
                    </a:lnTo>
                    <a:lnTo>
                      <a:pt x="8491" y="1487"/>
                    </a:lnTo>
                    <a:lnTo>
                      <a:pt x="8178" y="1213"/>
                    </a:lnTo>
                    <a:lnTo>
                      <a:pt x="7865" y="978"/>
                    </a:lnTo>
                    <a:lnTo>
                      <a:pt x="7512" y="743"/>
                    </a:lnTo>
                    <a:lnTo>
                      <a:pt x="7239" y="587"/>
                    </a:lnTo>
                    <a:lnTo>
                      <a:pt x="6926" y="430"/>
                    </a:lnTo>
                    <a:lnTo>
                      <a:pt x="6300" y="196"/>
                    </a:lnTo>
                    <a:lnTo>
                      <a:pt x="5556" y="39"/>
                    </a:lnTo>
                    <a:lnTo>
                      <a:pt x="48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19" name="Google Shape;1019;p65"/>
              <p:cNvSpPr/>
              <p:nvPr/>
            </p:nvSpPr>
            <p:spPr>
              <a:xfrm>
                <a:off x="2115935" y="1204346"/>
                <a:ext cx="160542" cy="254771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713" extrusionOk="0">
                    <a:moveTo>
                      <a:pt x="822" y="1"/>
                    </a:moveTo>
                    <a:lnTo>
                      <a:pt x="665" y="79"/>
                    </a:lnTo>
                    <a:lnTo>
                      <a:pt x="470" y="157"/>
                    </a:lnTo>
                    <a:lnTo>
                      <a:pt x="352" y="314"/>
                    </a:lnTo>
                    <a:lnTo>
                      <a:pt x="196" y="470"/>
                    </a:lnTo>
                    <a:lnTo>
                      <a:pt x="117" y="627"/>
                    </a:lnTo>
                    <a:lnTo>
                      <a:pt x="39" y="822"/>
                    </a:lnTo>
                    <a:lnTo>
                      <a:pt x="0" y="1018"/>
                    </a:lnTo>
                    <a:lnTo>
                      <a:pt x="0" y="1253"/>
                    </a:lnTo>
                    <a:lnTo>
                      <a:pt x="39" y="1448"/>
                    </a:lnTo>
                    <a:lnTo>
                      <a:pt x="117" y="1644"/>
                    </a:lnTo>
                    <a:lnTo>
                      <a:pt x="196" y="1840"/>
                    </a:lnTo>
                    <a:lnTo>
                      <a:pt x="313" y="1996"/>
                    </a:lnTo>
                    <a:lnTo>
                      <a:pt x="587" y="2348"/>
                    </a:lnTo>
                    <a:lnTo>
                      <a:pt x="704" y="2387"/>
                    </a:lnTo>
                    <a:lnTo>
                      <a:pt x="783" y="2466"/>
                    </a:lnTo>
                    <a:lnTo>
                      <a:pt x="978" y="2466"/>
                    </a:lnTo>
                    <a:lnTo>
                      <a:pt x="1174" y="2426"/>
                    </a:lnTo>
                    <a:lnTo>
                      <a:pt x="1330" y="2309"/>
                    </a:lnTo>
                    <a:lnTo>
                      <a:pt x="1409" y="2153"/>
                    </a:lnTo>
                    <a:lnTo>
                      <a:pt x="1487" y="1996"/>
                    </a:lnTo>
                    <a:lnTo>
                      <a:pt x="1448" y="1801"/>
                    </a:lnTo>
                    <a:lnTo>
                      <a:pt x="1409" y="1683"/>
                    </a:lnTo>
                    <a:lnTo>
                      <a:pt x="1330" y="1605"/>
                    </a:lnTo>
                    <a:lnTo>
                      <a:pt x="1252" y="1527"/>
                    </a:lnTo>
                    <a:lnTo>
                      <a:pt x="1721" y="1722"/>
                    </a:lnTo>
                    <a:lnTo>
                      <a:pt x="2152" y="1918"/>
                    </a:lnTo>
                    <a:lnTo>
                      <a:pt x="2387" y="2035"/>
                    </a:lnTo>
                    <a:lnTo>
                      <a:pt x="2582" y="2153"/>
                    </a:lnTo>
                    <a:lnTo>
                      <a:pt x="2778" y="2348"/>
                    </a:lnTo>
                    <a:lnTo>
                      <a:pt x="2934" y="2583"/>
                    </a:lnTo>
                    <a:lnTo>
                      <a:pt x="3013" y="2779"/>
                    </a:lnTo>
                    <a:lnTo>
                      <a:pt x="3091" y="2935"/>
                    </a:lnTo>
                    <a:lnTo>
                      <a:pt x="3130" y="3326"/>
                    </a:lnTo>
                    <a:lnTo>
                      <a:pt x="3130" y="3678"/>
                    </a:lnTo>
                    <a:lnTo>
                      <a:pt x="3052" y="4070"/>
                    </a:lnTo>
                    <a:lnTo>
                      <a:pt x="2895" y="4422"/>
                    </a:lnTo>
                    <a:lnTo>
                      <a:pt x="2700" y="4735"/>
                    </a:lnTo>
                    <a:lnTo>
                      <a:pt x="2465" y="5048"/>
                    </a:lnTo>
                    <a:lnTo>
                      <a:pt x="2191" y="5322"/>
                    </a:lnTo>
                    <a:lnTo>
                      <a:pt x="2152" y="5400"/>
                    </a:lnTo>
                    <a:lnTo>
                      <a:pt x="2152" y="5478"/>
                    </a:lnTo>
                    <a:lnTo>
                      <a:pt x="2152" y="5556"/>
                    </a:lnTo>
                    <a:lnTo>
                      <a:pt x="2191" y="5634"/>
                    </a:lnTo>
                    <a:lnTo>
                      <a:pt x="2269" y="5674"/>
                    </a:lnTo>
                    <a:lnTo>
                      <a:pt x="2347" y="5713"/>
                    </a:lnTo>
                    <a:lnTo>
                      <a:pt x="2426" y="5674"/>
                    </a:lnTo>
                    <a:lnTo>
                      <a:pt x="2543" y="5634"/>
                    </a:lnTo>
                    <a:lnTo>
                      <a:pt x="2817" y="5361"/>
                    </a:lnTo>
                    <a:lnTo>
                      <a:pt x="3091" y="5009"/>
                    </a:lnTo>
                    <a:lnTo>
                      <a:pt x="3326" y="4656"/>
                    </a:lnTo>
                    <a:lnTo>
                      <a:pt x="3482" y="4265"/>
                    </a:lnTo>
                    <a:lnTo>
                      <a:pt x="3599" y="3874"/>
                    </a:lnTo>
                    <a:lnTo>
                      <a:pt x="3599" y="3444"/>
                    </a:lnTo>
                    <a:lnTo>
                      <a:pt x="3560" y="3013"/>
                    </a:lnTo>
                    <a:lnTo>
                      <a:pt x="3443" y="2622"/>
                    </a:lnTo>
                    <a:lnTo>
                      <a:pt x="3286" y="2309"/>
                    </a:lnTo>
                    <a:lnTo>
                      <a:pt x="3052" y="2035"/>
                    </a:lnTo>
                    <a:lnTo>
                      <a:pt x="2778" y="1761"/>
                    </a:lnTo>
                    <a:lnTo>
                      <a:pt x="2465" y="1527"/>
                    </a:lnTo>
                    <a:lnTo>
                      <a:pt x="2113" y="1331"/>
                    </a:lnTo>
                    <a:lnTo>
                      <a:pt x="1761" y="1175"/>
                    </a:lnTo>
                    <a:lnTo>
                      <a:pt x="1369" y="1096"/>
                    </a:lnTo>
                    <a:lnTo>
                      <a:pt x="1017" y="1096"/>
                    </a:lnTo>
                    <a:lnTo>
                      <a:pt x="1017" y="1057"/>
                    </a:lnTo>
                    <a:lnTo>
                      <a:pt x="1096" y="940"/>
                    </a:lnTo>
                    <a:lnTo>
                      <a:pt x="1174" y="822"/>
                    </a:lnTo>
                    <a:lnTo>
                      <a:pt x="1369" y="627"/>
                    </a:lnTo>
                    <a:lnTo>
                      <a:pt x="1448" y="470"/>
                    </a:lnTo>
                    <a:lnTo>
                      <a:pt x="1448" y="275"/>
                    </a:lnTo>
                    <a:lnTo>
                      <a:pt x="1369" y="157"/>
                    </a:lnTo>
                    <a:lnTo>
                      <a:pt x="1213" y="40"/>
                    </a:lnTo>
                    <a:lnTo>
                      <a:pt x="101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20" name="Google Shape;1020;p65"/>
              <p:cNvSpPr/>
              <p:nvPr/>
            </p:nvSpPr>
            <p:spPr>
              <a:xfrm>
                <a:off x="2014749" y="1270658"/>
                <a:ext cx="174500" cy="242552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5439" extrusionOk="0">
                    <a:moveTo>
                      <a:pt x="1017" y="1"/>
                    </a:moveTo>
                    <a:lnTo>
                      <a:pt x="782" y="40"/>
                    </a:lnTo>
                    <a:lnTo>
                      <a:pt x="587" y="79"/>
                    </a:lnTo>
                    <a:lnTo>
                      <a:pt x="430" y="196"/>
                    </a:lnTo>
                    <a:lnTo>
                      <a:pt x="274" y="353"/>
                    </a:lnTo>
                    <a:lnTo>
                      <a:pt x="196" y="509"/>
                    </a:lnTo>
                    <a:lnTo>
                      <a:pt x="117" y="705"/>
                    </a:lnTo>
                    <a:lnTo>
                      <a:pt x="39" y="900"/>
                    </a:lnTo>
                    <a:lnTo>
                      <a:pt x="0" y="1096"/>
                    </a:lnTo>
                    <a:lnTo>
                      <a:pt x="0" y="1565"/>
                    </a:lnTo>
                    <a:lnTo>
                      <a:pt x="39" y="2035"/>
                    </a:lnTo>
                    <a:lnTo>
                      <a:pt x="117" y="2426"/>
                    </a:lnTo>
                    <a:lnTo>
                      <a:pt x="235" y="2778"/>
                    </a:lnTo>
                    <a:lnTo>
                      <a:pt x="391" y="3091"/>
                    </a:lnTo>
                    <a:lnTo>
                      <a:pt x="626" y="3404"/>
                    </a:lnTo>
                    <a:lnTo>
                      <a:pt x="900" y="3678"/>
                    </a:lnTo>
                    <a:lnTo>
                      <a:pt x="1174" y="3952"/>
                    </a:lnTo>
                    <a:lnTo>
                      <a:pt x="1526" y="4187"/>
                    </a:lnTo>
                    <a:lnTo>
                      <a:pt x="1878" y="4343"/>
                    </a:lnTo>
                    <a:lnTo>
                      <a:pt x="2230" y="4500"/>
                    </a:lnTo>
                    <a:lnTo>
                      <a:pt x="2582" y="4578"/>
                    </a:lnTo>
                    <a:lnTo>
                      <a:pt x="2543" y="4656"/>
                    </a:lnTo>
                    <a:lnTo>
                      <a:pt x="2426" y="4734"/>
                    </a:lnTo>
                    <a:lnTo>
                      <a:pt x="2308" y="4852"/>
                    </a:lnTo>
                    <a:lnTo>
                      <a:pt x="2269" y="5008"/>
                    </a:lnTo>
                    <a:lnTo>
                      <a:pt x="2308" y="5126"/>
                    </a:lnTo>
                    <a:lnTo>
                      <a:pt x="2347" y="5282"/>
                    </a:lnTo>
                    <a:lnTo>
                      <a:pt x="2465" y="5360"/>
                    </a:lnTo>
                    <a:lnTo>
                      <a:pt x="2582" y="5439"/>
                    </a:lnTo>
                    <a:lnTo>
                      <a:pt x="2778" y="5399"/>
                    </a:lnTo>
                    <a:lnTo>
                      <a:pt x="2934" y="5360"/>
                    </a:lnTo>
                    <a:lnTo>
                      <a:pt x="3052" y="5243"/>
                    </a:lnTo>
                    <a:lnTo>
                      <a:pt x="3286" y="5008"/>
                    </a:lnTo>
                    <a:lnTo>
                      <a:pt x="3795" y="4382"/>
                    </a:lnTo>
                    <a:lnTo>
                      <a:pt x="3873" y="4265"/>
                    </a:lnTo>
                    <a:lnTo>
                      <a:pt x="3912" y="4069"/>
                    </a:lnTo>
                    <a:lnTo>
                      <a:pt x="3873" y="3913"/>
                    </a:lnTo>
                    <a:lnTo>
                      <a:pt x="3795" y="3874"/>
                    </a:lnTo>
                    <a:lnTo>
                      <a:pt x="3717" y="3795"/>
                    </a:lnTo>
                    <a:lnTo>
                      <a:pt x="3482" y="3678"/>
                    </a:lnTo>
                    <a:lnTo>
                      <a:pt x="3208" y="3522"/>
                    </a:lnTo>
                    <a:lnTo>
                      <a:pt x="3052" y="3482"/>
                    </a:lnTo>
                    <a:lnTo>
                      <a:pt x="2895" y="3443"/>
                    </a:lnTo>
                    <a:lnTo>
                      <a:pt x="2739" y="3443"/>
                    </a:lnTo>
                    <a:lnTo>
                      <a:pt x="2621" y="3482"/>
                    </a:lnTo>
                    <a:lnTo>
                      <a:pt x="2582" y="3522"/>
                    </a:lnTo>
                    <a:lnTo>
                      <a:pt x="2543" y="3561"/>
                    </a:lnTo>
                    <a:lnTo>
                      <a:pt x="2582" y="3756"/>
                    </a:lnTo>
                    <a:lnTo>
                      <a:pt x="2699" y="3913"/>
                    </a:lnTo>
                    <a:lnTo>
                      <a:pt x="2817" y="4069"/>
                    </a:lnTo>
                    <a:lnTo>
                      <a:pt x="2973" y="4187"/>
                    </a:lnTo>
                    <a:lnTo>
                      <a:pt x="2934" y="4226"/>
                    </a:lnTo>
                    <a:lnTo>
                      <a:pt x="2034" y="3795"/>
                    </a:lnTo>
                    <a:lnTo>
                      <a:pt x="1604" y="3561"/>
                    </a:lnTo>
                    <a:lnTo>
                      <a:pt x="1408" y="3404"/>
                    </a:lnTo>
                    <a:lnTo>
                      <a:pt x="1213" y="3209"/>
                    </a:lnTo>
                    <a:lnTo>
                      <a:pt x="1017" y="2935"/>
                    </a:lnTo>
                    <a:lnTo>
                      <a:pt x="822" y="2583"/>
                    </a:lnTo>
                    <a:lnTo>
                      <a:pt x="665" y="2191"/>
                    </a:lnTo>
                    <a:lnTo>
                      <a:pt x="587" y="1800"/>
                    </a:lnTo>
                    <a:lnTo>
                      <a:pt x="548" y="1370"/>
                    </a:lnTo>
                    <a:lnTo>
                      <a:pt x="587" y="1213"/>
                    </a:lnTo>
                    <a:lnTo>
                      <a:pt x="626" y="1018"/>
                    </a:lnTo>
                    <a:lnTo>
                      <a:pt x="743" y="861"/>
                    </a:lnTo>
                    <a:lnTo>
                      <a:pt x="861" y="705"/>
                    </a:lnTo>
                    <a:lnTo>
                      <a:pt x="1017" y="587"/>
                    </a:lnTo>
                    <a:lnTo>
                      <a:pt x="1213" y="509"/>
                    </a:lnTo>
                    <a:lnTo>
                      <a:pt x="1252" y="470"/>
                    </a:lnTo>
                    <a:lnTo>
                      <a:pt x="1291" y="392"/>
                    </a:lnTo>
                    <a:lnTo>
                      <a:pt x="1330" y="353"/>
                    </a:lnTo>
                    <a:lnTo>
                      <a:pt x="1291" y="274"/>
                    </a:lnTo>
                    <a:lnTo>
                      <a:pt x="1252" y="157"/>
                    </a:lnTo>
                    <a:lnTo>
                      <a:pt x="1213" y="79"/>
                    </a:lnTo>
                    <a:lnTo>
                      <a:pt x="1135" y="40"/>
                    </a:lnTo>
                    <a:lnTo>
                      <a:pt x="101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1021" name="Google Shape;1021;p65"/>
          <p:cNvSpPr/>
          <p:nvPr/>
        </p:nvSpPr>
        <p:spPr>
          <a:xfrm>
            <a:off x="278207" y="4199237"/>
            <a:ext cx="885003" cy="867599"/>
          </a:xfrm>
          <a:custGeom>
            <a:avLst/>
            <a:gdLst/>
            <a:ahLst/>
            <a:cxnLst/>
            <a:rect l="l" t="t" r="r" b="b"/>
            <a:pathLst>
              <a:path w="20059" h="19666" extrusionOk="0">
                <a:moveTo>
                  <a:pt x="9265" y="1"/>
                </a:moveTo>
                <a:lnTo>
                  <a:pt x="9177" y="88"/>
                </a:lnTo>
                <a:lnTo>
                  <a:pt x="9090" y="132"/>
                </a:lnTo>
                <a:lnTo>
                  <a:pt x="9003" y="219"/>
                </a:lnTo>
                <a:lnTo>
                  <a:pt x="8566" y="1137"/>
                </a:lnTo>
                <a:lnTo>
                  <a:pt x="8172" y="2098"/>
                </a:lnTo>
                <a:lnTo>
                  <a:pt x="7779" y="3016"/>
                </a:lnTo>
                <a:lnTo>
                  <a:pt x="7473" y="3978"/>
                </a:lnTo>
                <a:lnTo>
                  <a:pt x="7167" y="4939"/>
                </a:lnTo>
                <a:lnTo>
                  <a:pt x="6905" y="5900"/>
                </a:lnTo>
                <a:lnTo>
                  <a:pt x="6687" y="6905"/>
                </a:lnTo>
                <a:lnTo>
                  <a:pt x="6468" y="7910"/>
                </a:lnTo>
                <a:lnTo>
                  <a:pt x="6468" y="7998"/>
                </a:lnTo>
                <a:lnTo>
                  <a:pt x="5725" y="8042"/>
                </a:lnTo>
                <a:lnTo>
                  <a:pt x="4939" y="8085"/>
                </a:lnTo>
                <a:lnTo>
                  <a:pt x="3365" y="8304"/>
                </a:lnTo>
                <a:lnTo>
                  <a:pt x="1836" y="8566"/>
                </a:lnTo>
                <a:lnTo>
                  <a:pt x="306" y="8916"/>
                </a:lnTo>
                <a:lnTo>
                  <a:pt x="175" y="9003"/>
                </a:lnTo>
                <a:lnTo>
                  <a:pt x="88" y="9090"/>
                </a:lnTo>
                <a:lnTo>
                  <a:pt x="1" y="9178"/>
                </a:lnTo>
                <a:lnTo>
                  <a:pt x="1" y="9309"/>
                </a:lnTo>
                <a:lnTo>
                  <a:pt x="1" y="9484"/>
                </a:lnTo>
                <a:lnTo>
                  <a:pt x="44" y="9615"/>
                </a:lnTo>
                <a:lnTo>
                  <a:pt x="132" y="9702"/>
                </a:lnTo>
                <a:lnTo>
                  <a:pt x="219" y="9789"/>
                </a:lnTo>
                <a:lnTo>
                  <a:pt x="1399" y="10532"/>
                </a:lnTo>
                <a:lnTo>
                  <a:pt x="2011" y="10838"/>
                </a:lnTo>
                <a:lnTo>
                  <a:pt x="2623" y="11144"/>
                </a:lnTo>
                <a:lnTo>
                  <a:pt x="3234" y="11363"/>
                </a:lnTo>
                <a:lnTo>
                  <a:pt x="3846" y="11581"/>
                </a:lnTo>
                <a:lnTo>
                  <a:pt x="4152" y="11712"/>
                </a:lnTo>
                <a:lnTo>
                  <a:pt x="4458" y="11843"/>
                </a:lnTo>
                <a:lnTo>
                  <a:pt x="4676" y="12018"/>
                </a:lnTo>
                <a:lnTo>
                  <a:pt x="4851" y="12237"/>
                </a:lnTo>
                <a:lnTo>
                  <a:pt x="4939" y="12368"/>
                </a:lnTo>
                <a:lnTo>
                  <a:pt x="5026" y="12543"/>
                </a:lnTo>
                <a:lnTo>
                  <a:pt x="5070" y="12936"/>
                </a:lnTo>
                <a:lnTo>
                  <a:pt x="5070" y="13329"/>
                </a:lnTo>
                <a:lnTo>
                  <a:pt x="5026" y="13810"/>
                </a:lnTo>
                <a:lnTo>
                  <a:pt x="4895" y="14684"/>
                </a:lnTo>
                <a:lnTo>
                  <a:pt x="4764" y="15470"/>
                </a:lnTo>
                <a:lnTo>
                  <a:pt x="4414" y="19185"/>
                </a:lnTo>
                <a:lnTo>
                  <a:pt x="4414" y="19360"/>
                </a:lnTo>
                <a:lnTo>
                  <a:pt x="4502" y="19491"/>
                </a:lnTo>
                <a:lnTo>
                  <a:pt x="4589" y="19578"/>
                </a:lnTo>
                <a:lnTo>
                  <a:pt x="4720" y="19622"/>
                </a:lnTo>
                <a:lnTo>
                  <a:pt x="4851" y="19665"/>
                </a:lnTo>
                <a:lnTo>
                  <a:pt x="5026" y="19665"/>
                </a:lnTo>
                <a:lnTo>
                  <a:pt x="5157" y="19622"/>
                </a:lnTo>
                <a:lnTo>
                  <a:pt x="5288" y="19534"/>
                </a:lnTo>
                <a:lnTo>
                  <a:pt x="9352" y="15339"/>
                </a:lnTo>
                <a:lnTo>
                  <a:pt x="9352" y="15296"/>
                </a:lnTo>
                <a:lnTo>
                  <a:pt x="10051" y="15776"/>
                </a:lnTo>
                <a:lnTo>
                  <a:pt x="10751" y="16213"/>
                </a:lnTo>
                <a:lnTo>
                  <a:pt x="12236" y="17087"/>
                </a:lnTo>
                <a:lnTo>
                  <a:pt x="13722" y="17830"/>
                </a:lnTo>
                <a:lnTo>
                  <a:pt x="15252" y="18573"/>
                </a:lnTo>
                <a:lnTo>
                  <a:pt x="15383" y="18573"/>
                </a:lnTo>
                <a:lnTo>
                  <a:pt x="15514" y="18617"/>
                </a:lnTo>
                <a:lnTo>
                  <a:pt x="15645" y="18573"/>
                </a:lnTo>
                <a:lnTo>
                  <a:pt x="15732" y="18529"/>
                </a:lnTo>
                <a:lnTo>
                  <a:pt x="15863" y="18486"/>
                </a:lnTo>
                <a:lnTo>
                  <a:pt x="15907" y="18398"/>
                </a:lnTo>
                <a:lnTo>
                  <a:pt x="15951" y="18267"/>
                </a:lnTo>
                <a:lnTo>
                  <a:pt x="15951" y="18136"/>
                </a:lnTo>
                <a:lnTo>
                  <a:pt x="15863" y="17393"/>
                </a:lnTo>
                <a:lnTo>
                  <a:pt x="15732" y="16650"/>
                </a:lnTo>
                <a:lnTo>
                  <a:pt x="15558" y="15951"/>
                </a:lnTo>
                <a:lnTo>
                  <a:pt x="15339" y="15252"/>
                </a:lnTo>
                <a:lnTo>
                  <a:pt x="15164" y="14771"/>
                </a:lnTo>
                <a:lnTo>
                  <a:pt x="14946" y="14291"/>
                </a:lnTo>
                <a:lnTo>
                  <a:pt x="14552" y="13504"/>
                </a:lnTo>
                <a:lnTo>
                  <a:pt x="14421" y="13111"/>
                </a:lnTo>
                <a:lnTo>
                  <a:pt x="14378" y="12674"/>
                </a:lnTo>
                <a:lnTo>
                  <a:pt x="14378" y="12193"/>
                </a:lnTo>
                <a:lnTo>
                  <a:pt x="14465" y="11669"/>
                </a:lnTo>
                <a:lnTo>
                  <a:pt x="14596" y="11188"/>
                </a:lnTo>
                <a:lnTo>
                  <a:pt x="14815" y="10751"/>
                </a:lnTo>
                <a:lnTo>
                  <a:pt x="15077" y="10314"/>
                </a:lnTo>
                <a:lnTo>
                  <a:pt x="15339" y="9877"/>
                </a:lnTo>
                <a:lnTo>
                  <a:pt x="15645" y="9484"/>
                </a:lnTo>
                <a:lnTo>
                  <a:pt x="15995" y="9047"/>
                </a:lnTo>
                <a:lnTo>
                  <a:pt x="16781" y="8260"/>
                </a:lnTo>
                <a:lnTo>
                  <a:pt x="17568" y="7473"/>
                </a:lnTo>
                <a:lnTo>
                  <a:pt x="18398" y="6731"/>
                </a:lnTo>
                <a:lnTo>
                  <a:pt x="19185" y="6031"/>
                </a:lnTo>
                <a:lnTo>
                  <a:pt x="19884" y="5332"/>
                </a:lnTo>
                <a:lnTo>
                  <a:pt x="20015" y="5201"/>
                </a:lnTo>
                <a:lnTo>
                  <a:pt x="20059" y="5026"/>
                </a:lnTo>
                <a:lnTo>
                  <a:pt x="20015" y="4895"/>
                </a:lnTo>
                <a:lnTo>
                  <a:pt x="19971" y="4764"/>
                </a:lnTo>
                <a:lnTo>
                  <a:pt x="19840" y="4633"/>
                </a:lnTo>
                <a:lnTo>
                  <a:pt x="19709" y="4546"/>
                </a:lnTo>
                <a:lnTo>
                  <a:pt x="19578" y="4502"/>
                </a:lnTo>
                <a:lnTo>
                  <a:pt x="19403" y="4502"/>
                </a:lnTo>
                <a:lnTo>
                  <a:pt x="11974" y="6381"/>
                </a:lnTo>
                <a:lnTo>
                  <a:pt x="11581" y="4808"/>
                </a:lnTo>
                <a:lnTo>
                  <a:pt x="11056" y="3235"/>
                </a:lnTo>
                <a:lnTo>
                  <a:pt x="10488" y="1705"/>
                </a:lnTo>
                <a:lnTo>
                  <a:pt x="9789" y="219"/>
                </a:lnTo>
                <a:lnTo>
                  <a:pt x="9746" y="132"/>
                </a:lnTo>
                <a:lnTo>
                  <a:pt x="9614" y="45"/>
                </a:lnTo>
                <a:lnTo>
                  <a:pt x="9527" y="1"/>
                </a:ln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022" name="Google Shape;1022;p65"/>
          <p:cNvGrpSpPr/>
          <p:nvPr/>
        </p:nvGrpSpPr>
        <p:grpSpPr>
          <a:xfrm rot="-627680">
            <a:off x="10595363" y="3052408"/>
            <a:ext cx="1164124" cy="1140181"/>
            <a:chOff x="268045" y="273580"/>
            <a:chExt cx="1106276" cy="1083523"/>
          </a:xfrm>
        </p:grpSpPr>
        <p:sp>
          <p:nvSpPr>
            <p:cNvPr id="1023" name="Google Shape;1023;p65"/>
            <p:cNvSpPr/>
            <p:nvPr/>
          </p:nvSpPr>
          <p:spPr>
            <a:xfrm>
              <a:off x="472175" y="633300"/>
              <a:ext cx="649800" cy="3843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4" name="Google Shape;1024;p65"/>
            <p:cNvSpPr/>
            <p:nvPr/>
          </p:nvSpPr>
          <p:spPr>
            <a:xfrm rot="3294332">
              <a:off x="451601" y="398997"/>
              <a:ext cx="739164" cy="832689"/>
            </a:xfrm>
            <a:custGeom>
              <a:avLst/>
              <a:gdLst/>
              <a:ahLst/>
              <a:cxnLst/>
              <a:rect l="l" t="t" r="r" b="b"/>
              <a:pathLst>
                <a:path w="12677" h="14281" extrusionOk="0">
                  <a:moveTo>
                    <a:pt x="8216" y="2270"/>
                  </a:moveTo>
                  <a:lnTo>
                    <a:pt x="8725" y="2700"/>
                  </a:lnTo>
                  <a:lnTo>
                    <a:pt x="9273" y="3091"/>
                  </a:lnTo>
                  <a:lnTo>
                    <a:pt x="9820" y="3483"/>
                  </a:lnTo>
                  <a:lnTo>
                    <a:pt x="10368" y="3874"/>
                  </a:lnTo>
                  <a:lnTo>
                    <a:pt x="10955" y="4148"/>
                  </a:lnTo>
                  <a:lnTo>
                    <a:pt x="11229" y="4304"/>
                  </a:lnTo>
                  <a:lnTo>
                    <a:pt x="11502" y="4500"/>
                  </a:lnTo>
                  <a:lnTo>
                    <a:pt x="11659" y="4656"/>
                  </a:lnTo>
                  <a:lnTo>
                    <a:pt x="11776" y="4813"/>
                  </a:lnTo>
                  <a:lnTo>
                    <a:pt x="11855" y="5008"/>
                  </a:lnTo>
                  <a:lnTo>
                    <a:pt x="11855" y="5165"/>
                  </a:lnTo>
                  <a:lnTo>
                    <a:pt x="11815" y="5321"/>
                  </a:lnTo>
                  <a:lnTo>
                    <a:pt x="11737" y="5478"/>
                  </a:lnTo>
                  <a:lnTo>
                    <a:pt x="11542" y="5791"/>
                  </a:lnTo>
                  <a:lnTo>
                    <a:pt x="11502" y="5673"/>
                  </a:lnTo>
                  <a:lnTo>
                    <a:pt x="11424" y="5595"/>
                  </a:lnTo>
                  <a:lnTo>
                    <a:pt x="11346" y="5556"/>
                  </a:lnTo>
                  <a:lnTo>
                    <a:pt x="11229" y="5517"/>
                  </a:lnTo>
                  <a:lnTo>
                    <a:pt x="10955" y="5478"/>
                  </a:lnTo>
                  <a:lnTo>
                    <a:pt x="9233" y="5478"/>
                  </a:lnTo>
                  <a:lnTo>
                    <a:pt x="7747" y="5517"/>
                  </a:lnTo>
                  <a:lnTo>
                    <a:pt x="8216" y="2270"/>
                  </a:lnTo>
                  <a:close/>
                  <a:moveTo>
                    <a:pt x="6808" y="900"/>
                  </a:moveTo>
                  <a:lnTo>
                    <a:pt x="7316" y="1448"/>
                  </a:lnTo>
                  <a:lnTo>
                    <a:pt x="7864" y="1957"/>
                  </a:lnTo>
                  <a:lnTo>
                    <a:pt x="7395" y="4774"/>
                  </a:lnTo>
                  <a:lnTo>
                    <a:pt x="7277" y="5556"/>
                  </a:lnTo>
                  <a:lnTo>
                    <a:pt x="7160" y="5556"/>
                  </a:lnTo>
                  <a:lnTo>
                    <a:pt x="7121" y="5634"/>
                  </a:lnTo>
                  <a:lnTo>
                    <a:pt x="7160" y="5713"/>
                  </a:lnTo>
                  <a:lnTo>
                    <a:pt x="7199" y="5713"/>
                  </a:lnTo>
                  <a:lnTo>
                    <a:pt x="7238" y="5752"/>
                  </a:lnTo>
                  <a:lnTo>
                    <a:pt x="7121" y="6417"/>
                  </a:lnTo>
                  <a:lnTo>
                    <a:pt x="7003" y="6808"/>
                  </a:lnTo>
                  <a:lnTo>
                    <a:pt x="6886" y="7160"/>
                  </a:lnTo>
                  <a:lnTo>
                    <a:pt x="6651" y="7434"/>
                  </a:lnTo>
                  <a:lnTo>
                    <a:pt x="6338" y="7747"/>
                  </a:lnTo>
                  <a:lnTo>
                    <a:pt x="5086" y="8725"/>
                  </a:lnTo>
                  <a:lnTo>
                    <a:pt x="3795" y="9664"/>
                  </a:lnTo>
                  <a:lnTo>
                    <a:pt x="2817" y="10290"/>
                  </a:lnTo>
                  <a:lnTo>
                    <a:pt x="2309" y="10603"/>
                  </a:lnTo>
                  <a:lnTo>
                    <a:pt x="1839" y="10955"/>
                  </a:lnTo>
                  <a:lnTo>
                    <a:pt x="744" y="10251"/>
                  </a:lnTo>
                  <a:lnTo>
                    <a:pt x="2191" y="7864"/>
                  </a:lnTo>
                  <a:lnTo>
                    <a:pt x="3678" y="5517"/>
                  </a:lnTo>
                  <a:lnTo>
                    <a:pt x="5204" y="3209"/>
                  </a:lnTo>
                  <a:lnTo>
                    <a:pt x="6808" y="900"/>
                  </a:lnTo>
                  <a:close/>
                  <a:moveTo>
                    <a:pt x="3991" y="10055"/>
                  </a:moveTo>
                  <a:lnTo>
                    <a:pt x="4147" y="10525"/>
                  </a:lnTo>
                  <a:lnTo>
                    <a:pt x="4304" y="10994"/>
                  </a:lnTo>
                  <a:lnTo>
                    <a:pt x="4656" y="11894"/>
                  </a:lnTo>
                  <a:lnTo>
                    <a:pt x="5126" y="13107"/>
                  </a:lnTo>
                  <a:lnTo>
                    <a:pt x="4578" y="12715"/>
                  </a:lnTo>
                  <a:lnTo>
                    <a:pt x="3209" y="11855"/>
                  </a:lnTo>
                  <a:lnTo>
                    <a:pt x="2152" y="11151"/>
                  </a:lnTo>
                  <a:lnTo>
                    <a:pt x="2622" y="10916"/>
                  </a:lnTo>
                  <a:lnTo>
                    <a:pt x="3091" y="10642"/>
                  </a:lnTo>
                  <a:lnTo>
                    <a:pt x="3991" y="10055"/>
                  </a:lnTo>
                  <a:close/>
                  <a:moveTo>
                    <a:pt x="10681" y="5752"/>
                  </a:moveTo>
                  <a:lnTo>
                    <a:pt x="10994" y="5791"/>
                  </a:lnTo>
                  <a:lnTo>
                    <a:pt x="11190" y="5869"/>
                  </a:lnTo>
                  <a:lnTo>
                    <a:pt x="11268" y="5908"/>
                  </a:lnTo>
                  <a:lnTo>
                    <a:pt x="11268" y="5986"/>
                  </a:lnTo>
                  <a:lnTo>
                    <a:pt x="11307" y="6026"/>
                  </a:lnTo>
                  <a:lnTo>
                    <a:pt x="11346" y="6065"/>
                  </a:lnTo>
                  <a:lnTo>
                    <a:pt x="11307" y="6104"/>
                  </a:lnTo>
                  <a:lnTo>
                    <a:pt x="9507" y="8686"/>
                  </a:lnTo>
                  <a:lnTo>
                    <a:pt x="7786" y="11111"/>
                  </a:lnTo>
                  <a:lnTo>
                    <a:pt x="6925" y="12324"/>
                  </a:lnTo>
                  <a:lnTo>
                    <a:pt x="6690" y="12676"/>
                  </a:lnTo>
                  <a:lnTo>
                    <a:pt x="6417" y="13068"/>
                  </a:lnTo>
                  <a:lnTo>
                    <a:pt x="6260" y="13224"/>
                  </a:lnTo>
                  <a:lnTo>
                    <a:pt x="6104" y="13341"/>
                  </a:lnTo>
                  <a:lnTo>
                    <a:pt x="5908" y="13420"/>
                  </a:lnTo>
                  <a:lnTo>
                    <a:pt x="5751" y="13420"/>
                  </a:lnTo>
                  <a:lnTo>
                    <a:pt x="5595" y="13380"/>
                  </a:lnTo>
                  <a:lnTo>
                    <a:pt x="4813" y="11542"/>
                  </a:lnTo>
                  <a:lnTo>
                    <a:pt x="4500" y="10720"/>
                  </a:lnTo>
                  <a:lnTo>
                    <a:pt x="4343" y="10329"/>
                  </a:lnTo>
                  <a:lnTo>
                    <a:pt x="4187" y="9938"/>
                  </a:lnTo>
                  <a:lnTo>
                    <a:pt x="4343" y="9820"/>
                  </a:lnTo>
                  <a:lnTo>
                    <a:pt x="5634" y="8881"/>
                  </a:lnTo>
                  <a:lnTo>
                    <a:pt x="6299" y="8412"/>
                  </a:lnTo>
                  <a:lnTo>
                    <a:pt x="6886" y="7903"/>
                  </a:lnTo>
                  <a:lnTo>
                    <a:pt x="7121" y="7669"/>
                  </a:lnTo>
                  <a:lnTo>
                    <a:pt x="7277" y="7434"/>
                  </a:lnTo>
                  <a:lnTo>
                    <a:pt x="7395" y="7160"/>
                  </a:lnTo>
                  <a:lnTo>
                    <a:pt x="7512" y="6925"/>
                  </a:lnTo>
                  <a:lnTo>
                    <a:pt x="7629" y="6338"/>
                  </a:lnTo>
                  <a:lnTo>
                    <a:pt x="7708" y="5752"/>
                  </a:lnTo>
                  <a:lnTo>
                    <a:pt x="9233" y="5791"/>
                  </a:lnTo>
                  <a:lnTo>
                    <a:pt x="9703" y="5791"/>
                  </a:lnTo>
                  <a:lnTo>
                    <a:pt x="10368" y="5752"/>
                  </a:lnTo>
                  <a:close/>
                  <a:moveTo>
                    <a:pt x="6730" y="1"/>
                  </a:moveTo>
                  <a:lnTo>
                    <a:pt x="6573" y="40"/>
                  </a:lnTo>
                  <a:lnTo>
                    <a:pt x="6456" y="157"/>
                  </a:lnTo>
                  <a:lnTo>
                    <a:pt x="4773" y="2622"/>
                  </a:lnTo>
                  <a:lnTo>
                    <a:pt x="3130" y="5165"/>
                  </a:lnTo>
                  <a:lnTo>
                    <a:pt x="1565" y="7708"/>
                  </a:lnTo>
                  <a:lnTo>
                    <a:pt x="40" y="10290"/>
                  </a:lnTo>
                  <a:lnTo>
                    <a:pt x="1" y="10407"/>
                  </a:lnTo>
                  <a:lnTo>
                    <a:pt x="40" y="10525"/>
                  </a:lnTo>
                  <a:lnTo>
                    <a:pt x="79" y="10720"/>
                  </a:lnTo>
                  <a:lnTo>
                    <a:pt x="118" y="10798"/>
                  </a:lnTo>
                  <a:lnTo>
                    <a:pt x="196" y="10838"/>
                  </a:lnTo>
                  <a:lnTo>
                    <a:pt x="3404" y="12911"/>
                  </a:lnTo>
                  <a:lnTo>
                    <a:pt x="5047" y="13928"/>
                  </a:lnTo>
                  <a:lnTo>
                    <a:pt x="5282" y="14085"/>
                  </a:lnTo>
                  <a:lnTo>
                    <a:pt x="5478" y="14163"/>
                  </a:lnTo>
                  <a:lnTo>
                    <a:pt x="5751" y="14241"/>
                  </a:lnTo>
                  <a:lnTo>
                    <a:pt x="5986" y="14280"/>
                  </a:lnTo>
                  <a:lnTo>
                    <a:pt x="6182" y="14241"/>
                  </a:lnTo>
                  <a:lnTo>
                    <a:pt x="6338" y="14163"/>
                  </a:lnTo>
                  <a:lnTo>
                    <a:pt x="6612" y="14006"/>
                  </a:lnTo>
                  <a:lnTo>
                    <a:pt x="6886" y="13772"/>
                  </a:lnTo>
                  <a:lnTo>
                    <a:pt x="7160" y="13459"/>
                  </a:lnTo>
                  <a:lnTo>
                    <a:pt x="7590" y="12833"/>
                  </a:lnTo>
                  <a:lnTo>
                    <a:pt x="7942" y="12246"/>
                  </a:lnTo>
                  <a:lnTo>
                    <a:pt x="10094" y="9194"/>
                  </a:lnTo>
                  <a:lnTo>
                    <a:pt x="11190" y="7669"/>
                  </a:lnTo>
                  <a:lnTo>
                    <a:pt x="12246" y="6143"/>
                  </a:lnTo>
                  <a:lnTo>
                    <a:pt x="12402" y="5908"/>
                  </a:lnTo>
                  <a:lnTo>
                    <a:pt x="12520" y="5634"/>
                  </a:lnTo>
                  <a:lnTo>
                    <a:pt x="12637" y="5360"/>
                  </a:lnTo>
                  <a:lnTo>
                    <a:pt x="12676" y="5087"/>
                  </a:lnTo>
                  <a:lnTo>
                    <a:pt x="12676" y="4813"/>
                  </a:lnTo>
                  <a:lnTo>
                    <a:pt x="12598" y="4539"/>
                  </a:lnTo>
                  <a:lnTo>
                    <a:pt x="12481" y="4304"/>
                  </a:lnTo>
                  <a:lnTo>
                    <a:pt x="12246" y="4069"/>
                  </a:lnTo>
                  <a:lnTo>
                    <a:pt x="11972" y="3874"/>
                  </a:lnTo>
                  <a:lnTo>
                    <a:pt x="11698" y="3717"/>
                  </a:lnTo>
                  <a:lnTo>
                    <a:pt x="11111" y="3404"/>
                  </a:lnTo>
                  <a:lnTo>
                    <a:pt x="10329" y="2935"/>
                  </a:lnTo>
                  <a:lnTo>
                    <a:pt x="9585" y="2426"/>
                  </a:lnTo>
                  <a:lnTo>
                    <a:pt x="8920" y="1918"/>
                  </a:lnTo>
                  <a:lnTo>
                    <a:pt x="8255" y="1331"/>
                  </a:lnTo>
                  <a:lnTo>
                    <a:pt x="7629" y="705"/>
                  </a:lnTo>
                  <a:lnTo>
                    <a:pt x="7003" y="79"/>
                  </a:lnTo>
                  <a:lnTo>
                    <a:pt x="6964" y="40"/>
                  </a:lnTo>
                  <a:lnTo>
                    <a:pt x="68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" name="Google Shape;302;p40">
            <a:extLst>
              <a:ext uri="{FF2B5EF4-FFF2-40B4-BE49-F238E27FC236}">
                <a16:creationId xmlns:a16="http://schemas.microsoft.com/office/drawing/2014/main" id="{5CA9EEB6-3693-BD2F-BA8D-57740C5C7079}"/>
              </a:ext>
            </a:extLst>
          </p:cNvPr>
          <p:cNvSpPr txBox="1">
            <a:spLocks/>
          </p:cNvSpPr>
          <p:nvPr/>
        </p:nvSpPr>
        <p:spPr>
          <a:xfrm>
            <a:off x="960000" y="539218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ru-RU" kern="0" dirty="0">
                <a:latin typeface="Franklin Gothic Heavy" panose="020B0903020102020204" pitchFamily="34" charset="0"/>
              </a:rPr>
              <a:t>Этапы алгоритма </a:t>
            </a:r>
            <a:r>
              <a:rPr lang="en-US" kern="0" dirty="0">
                <a:latin typeface="Franklin Gothic Heavy" panose="020B0903020102020204" pitchFamily="34" charset="0"/>
              </a:rPr>
              <a:t>AHU</a:t>
            </a:r>
            <a:endParaRPr lang="ru-RU" kern="0" dirty="0">
              <a:latin typeface="Franklin Gothic Heavy" panose="020B0903020102020204" pitchFamily="34" charset="0"/>
            </a:endParaRPr>
          </a:p>
        </p:txBody>
      </p:sp>
      <p:sp>
        <p:nvSpPr>
          <p:cNvPr id="5" name="Google Shape;302;p40">
            <a:extLst>
              <a:ext uri="{FF2B5EF4-FFF2-40B4-BE49-F238E27FC236}">
                <a16:creationId xmlns:a16="http://schemas.microsoft.com/office/drawing/2014/main" id="{8E7572DE-A558-63F2-ED4E-C3E9B011ECA1}"/>
              </a:ext>
            </a:extLst>
          </p:cNvPr>
          <p:cNvSpPr txBox="1">
            <a:spLocks/>
          </p:cNvSpPr>
          <p:nvPr/>
        </p:nvSpPr>
        <p:spPr>
          <a:xfrm>
            <a:off x="2917568" y="1905242"/>
            <a:ext cx="3946324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ru-RU" sz="2800" kern="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поиск центра дерева</a:t>
            </a:r>
          </a:p>
        </p:txBody>
      </p:sp>
      <p:sp>
        <p:nvSpPr>
          <p:cNvPr id="6" name="Google Shape;302;p40">
            <a:extLst>
              <a:ext uri="{FF2B5EF4-FFF2-40B4-BE49-F238E27FC236}">
                <a16:creationId xmlns:a16="http://schemas.microsoft.com/office/drawing/2014/main" id="{336BE084-7EFF-480A-90BC-495D7FAD19FF}"/>
              </a:ext>
            </a:extLst>
          </p:cNvPr>
          <p:cNvSpPr txBox="1">
            <a:spLocks/>
          </p:cNvSpPr>
          <p:nvPr/>
        </p:nvSpPr>
        <p:spPr>
          <a:xfrm>
            <a:off x="2923174" y="2765934"/>
            <a:ext cx="4784526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ru-RU" sz="2800" kern="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кодирование</a:t>
            </a:r>
          </a:p>
        </p:txBody>
      </p:sp>
      <p:sp>
        <p:nvSpPr>
          <p:cNvPr id="7" name="Google Shape;302;p40">
            <a:extLst>
              <a:ext uri="{FF2B5EF4-FFF2-40B4-BE49-F238E27FC236}">
                <a16:creationId xmlns:a16="http://schemas.microsoft.com/office/drawing/2014/main" id="{156FE6BA-5A90-D30F-8CCB-36876970D046}"/>
              </a:ext>
            </a:extLst>
          </p:cNvPr>
          <p:cNvSpPr txBox="1">
            <a:spLocks/>
          </p:cNvSpPr>
          <p:nvPr/>
        </p:nvSpPr>
        <p:spPr>
          <a:xfrm>
            <a:off x="2917568" y="3642219"/>
            <a:ext cx="389143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ru-RU" sz="2800" kern="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сравнение строк</a:t>
            </a:r>
          </a:p>
        </p:txBody>
      </p:sp>
      <p:sp>
        <p:nvSpPr>
          <p:cNvPr id="13" name="Google Shape;302;p40">
            <a:extLst>
              <a:ext uri="{FF2B5EF4-FFF2-40B4-BE49-F238E27FC236}">
                <a16:creationId xmlns:a16="http://schemas.microsoft.com/office/drawing/2014/main" id="{FC8793CF-B7DE-DB59-07B7-0EC6746F444F}"/>
              </a:ext>
            </a:extLst>
          </p:cNvPr>
          <p:cNvSpPr txBox="1">
            <a:spLocks/>
          </p:cNvSpPr>
          <p:nvPr/>
        </p:nvSpPr>
        <p:spPr>
          <a:xfrm>
            <a:off x="6545783" y="5178579"/>
            <a:ext cx="415578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r"/>
            <a:r>
              <a:rPr lang="ru-RU" sz="2800" kern="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Рассмотрим подробнее</a:t>
            </a:r>
          </a:p>
        </p:txBody>
      </p:sp>
    </p:spTree>
    <p:extLst>
      <p:ext uri="{BB962C8B-B14F-4D97-AF65-F5344CB8AC3E}">
        <p14:creationId xmlns:p14="http://schemas.microsoft.com/office/powerpoint/2010/main" val="2856043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5"/>
          <p:cNvSpPr/>
          <p:nvPr/>
        </p:nvSpPr>
        <p:spPr>
          <a:xfrm>
            <a:off x="10746873" y="405788"/>
            <a:ext cx="970253" cy="951179"/>
          </a:xfrm>
          <a:custGeom>
            <a:avLst/>
            <a:gdLst/>
            <a:ahLst/>
            <a:cxnLst/>
            <a:rect l="l" t="t" r="r" b="b"/>
            <a:pathLst>
              <a:path w="20059" h="19666" extrusionOk="0">
                <a:moveTo>
                  <a:pt x="9265" y="1"/>
                </a:moveTo>
                <a:lnTo>
                  <a:pt x="9177" y="88"/>
                </a:lnTo>
                <a:lnTo>
                  <a:pt x="9090" y="132"/>
                </a:lnTo>
                <a:lnTo>
                  <a:pt x="9003" y="219"/>
                </a:lnTo>
                <a:lnTo>
                  <a:pt x="8566" y="1137"/>
                </a:lnTo>
                <a:lnTo>
                  <a:pt x="8172" y="2098"/>
                </a:lnTo>
                <a:lnTo>
                  <a:pt x="7779" y="3016"/>
                </a:lnTo>
                <a:lnTo>
                  <a:pt x="7473" y="3978"/>
                </a:lnTo>
                <a:lnTo>
                  <a:pt x="7167" y="4939"/>
                </a:lnTo>
                <a:lnTo>
                  <a:pt x="6905" y="5900"/>
                </a:lnTo>
                <a:lnTo>
                  <a:pt x="6687" y="6905"/>
                </a:lnTo>
                <a:lnTo>
                  <a:pt x="6468" y="7910"/>
                </a:lnTo>
                <a:lnTo>
                  <a:pt x="6468" y="7998"/>
                </a:lnTo>
                <a:lnTo>
                  <a:pt x="5725" y="8042"/>
                </a:lnTo>
                <a:lnTo>
                  <a:pt x="4939" y="8085"/>
                </a:lnTo>
                <a:lnTo>
                  <a:pt x="3365" y="8304"/>
                </a:lnTo>
                <a:lnTo>
                  <a:pt x="1836" y="8566"/>
                </a:lnTo>
                <a:lnTo>
                  <a:pt x="306" y="8916"/>
                </a:lnTo>
                <a:lnTo>
                  <a:pt x="175" y="9003"/>
                </a:lnTo>
                <a:lnTo>
                  <a:pt x="88" y="9090"/>
                </a:lnTo>
                <a:lnTo>
                  <a:pt x="1" y="9178"/>
                </a:lnTo>
                <a:lnTo>
                  <a:pt x="1" y="9309"/>
                </a:lnTo>
                <a:lnTo>
                  <a:pt x="1" y="9484"/>
                </a:lnTo>
                <a:lnTo>
                  <a:pt x="44" y="9615"/>
                </a:lnTo>
                <a:lnTo>
                  <a:pt x="132" y="9702"/>
                </a:lnTo>
                <a:lnTo>
                  <a:pt x="219" y="9789"/>
                </a:lnTo>
                <a:lnTo>
                  <a:pt x="1399" y="10532"/>
                </a:lnTo>
                <a:lnTo>
                  <a:pt x="2011" y="10838"/>
                </a:lnTo>
                <a:lnTo>
                  <a:pt x="2623" y="11144"/>
                </a:lnTo>
                <a:lnTo>
                  <a:pt x="3234" y="11363"/>
                </a:lnTo>
                <a:lnTo>
                  <a:pt x="3846" y="11581"/>
                </a:lnTo>
                <a:lnTo>
                  <a:pt x="4152" y="11712"/>
                </a:lnTo>
                <a:lnTo>
                  <a:pt x="4458" y="11843"/>
                </a:lnTo>
                <a:lnTo>
                  <a:pt x="4676" y="12018"/>
                </a:lnTo>
                <a:lnTo>
                  <a:pt x="4851" y="12237"/>
                </a:lnTo>
                <a:lnTo>
                  <a:pt x="4939" y="12368"/>
                </a:lnTo>
                <a:lnTo>
                  <a:pt x="5026" y="12543"/>
                </a:lnTo>
                <a:lnTo>
                  <a:pt x="5070" y="12936"/>
                </a:lnTo>
                <a:lnTo>
                  <a:pt x="5070" y="13329"/>
                </a:lnTo>
                <a:lnTo>
                  <a:pt x="5026" y="13810"/>
                </a:lnTo>
                <a:lnTo>
                  <a:pt x="4895" y="14684"/>
                </a:lnTo>
                <a:lnTo>
                  <a:pt x="4764" y="15470"/>
                </a:lnTo>
                <a:lnTo>
                  <a:pt x="4414" y="19185"/>
                </a:lnTo>
                <a:lnTo>
                  <a:pt x="4414" y="19360"/>
                </a:lnTo>
                <a:lnTo>
                  <a:pt x="4502" y="19491"/>
                </a:lnTo>
                <a:lnTo>
                  <a:pt x="4589" y="19578"/>
                </a:lnTo>
                <a:lnTo>
                  <a:pt x="4720" y="19622"/>
                </a:lnTo>
                <a:lnTo>
                  <a:pt x="4851" y="19665"/>
                </a:lnTo>
                <a:lnTo>
                  <a:pt x="5026" y="19665"/>
                </a:lnTo>
                <a:lnTo>
                  <a:pt x="5157" y="19622"/>
                </a:lnTo>
                <a:lnTo>
                  <a:pt x="5288" y="19534"/>
                </a:lnTo>
                <a:lnTo>
                  <a:pt x="9352" y="15339"/>
                </a:lnTo>
                <a:lnTo>
                  <a:pt x="9352" y="15296"/>
                </a:lnTo>
                <a:lnTo>
                  <a:pt x="10051" y="15776"/>
                </a:lnTo>
                <a:lnTo>
                  <a:pt x="10751" y="16213"/>
                </a:lnTo>
                <a:lnTo>
                  <a:pt x="12236" y="17087"/>
                </a:lnTo>
                <a:lnTo>
                  <a:pt x="13722" y="17830"/>
                </a:lnTo>
                <a:lnTo>
                  <a:pt x="15252" y="18573"/>
                </a:lnTo>
                <a:lnTo>
                  <a:pt x="15383" y="18573"/>
                </a:lnTo>
                <a:lnTo>
                  <a:pt x="15514" y="18617"/>
                </a:lnTo>
                <a:lnTo>
                  <a:pt x="15645" y="18573"/>
                </a:lnTo>
                <a:lnTo>
                  <a:pt x="15732" y="18529"/>
                </a:lnTo>
                <a:lnTo>
                  <a:pt x="15863" y="18486"/>
                </a:lnTo>
                <a:lnTo>
                  <a:pt x="15907" y="18398"/>
                </a:lnTo>
                <a:lnTo>
                  <a:pt x="15951" y="18267"/>
                </a:lnTo>
                <a:lnTo>
                  <a:pt x="15951" y="18136"/>
                </a:lnTo>
                <a:lnTo>
                  <a:pt x="15863" y="17393"/>
                </a:lnTo>
                <a:lnTo>
                  <a:pt x="15732" y="16650"/>
                </a:lnTo>
                <a:lnTo>
                  <a:pt x="15558" y="15951"/>
                </a:lnTo>
                <a:lnTo>
                  <a:pt x="15339" y="15252"/>
                </a:lnTo>
                <a:lnTo>
                  <a:pt x="15164" y="14771"/>
                </a:lnTo>
                <a:lnTo>
                  <a:pt x="14946" y="14291"/>
                </a:lnTo>
                <a:lnTo>
                  <a:pt x="14552" y="13504"/>
                </a:lnTo>
                <a:lnTo>
                  <a:pt x="14421" y="13111"/>
                </a:lnTo>
                <a:lnTo>
                  <a:pt x="14378" y="12674"/>
                </a:lnTo>
                <a:lnTo>
                  <a:pt x="14378" y="12193"/>
                </a:lnTo>
                <a:lnTo>
                  <a:pt x="14465" y="11669"/>
                </a:lnTo>
                <a:lnTo>
                  <a:pt x="14596" y="11188"/>
                </a:lnTo>
                <a:lnTo>
                  <a:pt x="14815" y="10751"/>
                </a:lnTo>
                <a:lnTo>
                  <a:pt x="15077" y="10314"/>
                </a:lnTo>
                <a:lnTo>
                  <a:pt x="15339" y="9877"/>
                </a:lnTo>
                <a:lnTo>
                  <a:pt x="15645" y="9484"/>
                </a:lnTo>
                <a:lnTo>
                  <a:pt x="15995" y="9047"/>
                </a:lnTo>
                <a:lnTo>
                  <a:pt x="16781" y="8260"/>
                </a:lnTo>
                <a:lnTo>
                  <a:pt x="17568" y="7473"/>
                </a:lnTo>
                <a:lnTo>
                  <a:pt x="18398" y="6731"/>
                </a:lnTo>
                <a:lnTo>
                  <a:pt x="19185" y="6031"/>
                </a:lnTo>
                <a:lnTo>
                  <a:pt x="19884" y="5332"/>
                </a:lnTo>
                <a:lnTo>
                  <a:pt x="20015" y="5201"/>
                </a:lnTo>
                <a:lnTo>
                  <a:pt x="20059" y="5026"/>
                </a:lnTo>
                <a:lnTo>
                  <a:pt x="20015" y="4895"/>
                </a:lnTo>
                <a:lnTo>
                  <a:pt x="19971" y="4764"/>
                </a:lnTo>
                <a:lnTo>
                  <a:pt x="19840" y="4633"/>
                </a:lnTo>
                <a:lnTo>
                  <a:pt x="19709" y="4546"/>
                </a:lnTo>
                <a:lnTo>
                  <a:pt x="19578" y="4502"/>
                </a:lnTo>
                <a:lnTo>
                  <a:pt x="19403" y="4502"/>
                </a:lnTo>
                <a:lnTo>
                  <a:pt x="11974" y="6381"/>
                </a:lnTo>
                <a:lnTo>
                  <a:pt x="11581" y="4808"/>
                </a:lnTo>
                <a:lnTo>
                  <a:pt x="11056" y="3235"/>
                </a:lnTo>
                <a:lnTo>
                  <a:pt x="10488" y="1705"/>
                </a:lnTo>
                <a:lnTo>
                  <a:pt x="9789" y="219"/>
                </a:lnTo>
                <a:lnTo>
                  <a:pt x="9746" y="132"/>
                </a:lnTo>
                <a:lnTo>
                  <a:pt x="9614" y="45"/>
                </a:lnTo>
                <a:lnTo>
                  <a:pt x="9527" y="1"/>
                </a:ln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" name="Google Shape;302;p40">
            <a:extLst>
              <a:ext uri="{FF2B5EF4-FFF2-40B4-BE49-F238E27FC236}">
                <a16:creationId xmlns:a16="http://schemas.microsoft.com/office/drawing/2014/main" id="{8C22380F-6E84-B1BE-1E2D-7486C374B10D}"/>
              </a:ext>
            </a:extLst>
          </p:cNvPr>
          <p:cNvSpPr txBox="1">
            <a:spLocks/>
          </p:cNvSpPr>
          <p:nvPr/>
        </p:nvSpPr>
        <p:spPr>
          <a:xfrm>
            <a:off x="960000" y="539218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ru-RU" kern="0" dirty="0">
                <a:latin typeface="Franklin Gothic Heavy" panose="020B0903020102020204" pitchFamily="34" charset="0"/>
              </a:rPr>
              <a:t>Поиск центра дерева</a:t>
            </a:r>
          </a:p>
        </p:txBody>
      </p:sp>
      <p:sp>
        <p:nvSpPr>
          <p:cNvPr id="5" name="Google Shape;301;p40">
            <a:extLst>
              <a:ext uri="{FF2B5EF4-FFF2-40B4-BE49-F238E27FC236}">
                <a16:creationId xmlns:a16="http://schemas.microsoft.com/office/drawing/2014/main" id="{C51C78C3-6711-14E7-DBB8-FAC865C45D51}"/>
              </a:ext>
            </a:extLst>
          </p:cNvPr>
          <p:cNvSpPr txBox="1">
            <a:spLocks/>
          </p:cNvSpPr>
          <p:nvPr/>
        </p:nvSpPr>
        <p:spPr>
          <a:xfrm>
            <a:off x="786234" y="1796690"/>
            <a:ext cx="6757903" cy="256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u-RU" kern="0" dirty="0">
              <a:latin typeface="Franklin Gothic Medium" panose="020B0603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B95E51-5910-5825-E7BF-1DCB645DBF24}"/>
              </a:ext>
            </a:extLst>
          </p:cNvPr>
          <p:cNvSpPr txBox="1"/>
          <p:nvPr/>
        </p:nvSpPr>
        <p:spPr>
          <a:xfrm>
            <a:off x="960000" y="2111351"/>
            <a:ext cx="5987452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Перед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сериализацией</a:t>
            </a: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 необходимо убедиться, что у наших деревьях выбран один и тот же корневой узел. Иначе мы получим две разные кодировки. Это легко избежать путем поиска центра дерева.</a:t>
            </a:r>
          </a:p>
          <a:p>
            <a:pPr algn="l">
              <a:spcAft>
                <a:spcPts val="600"/>
              </a:spcAft>
            </a:pPr>
            <a:endParaRPr lang="ru-RU" b="0" i="0" dirty="0">
              <a:solidFill>
                <a:schemeClr val="bg1"/>
              </a:solidFill>
              <a:effectLst/>
              <a:latin typeface="Franklin Gothic Medium" panose="020B0603020102020204" pitchFamily="34" charset="0"/>
            </a:endParaRPr>
          </a:p>
          <a:p>
            <a:pPr algn="l">
              <a:spcAft>
                <a:spcPts val="600"/>
              </a:spcAft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Наш способ нахождения центра будет заключаться в многократном удалении внешнего слоя листовых узлов. Этот процесс напоминает очистку слоев лука (начинаешь с наружи, пока не дойдешь до сердцевины).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5A6A665-76ED-ECB2-06C9-5C4B1BE7B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451" y="1701752"/>
            <a:ext cx="4605211" cy="34539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5"/>
          <p:cNvSpPr/>
          <p:nvPr/>
        </p:nvSpPr>
        <p:spPr>
          <a:xfrm>
            <a:off x="10746873" y="405788"/>
            <a:ext cx="970253" cy="951179"/>
          </a:xfrm>
          <a:custGeom>
            <a:avLst/>
            <a:gdLst/>
            <a:ahLst/>
            <a:cxnLst/>
            <a:rect l="l" t="t" r="r" b="b"/>
            <a:pathLst>
              <a:path w="20059" h="19666" extrusionOk="0">
                <a:moveTo>
                  <a:pt x="9265" y="1"/>
                </a:moveTo>
                <a:lnTo>
                  <a:pt x="9177" y="88"/>
                </a:lnTo>
                <a:lnTo>
                  <a:pt x="9090" y="132"/>
                </a:lnTo>
                <a:lnTo>
                  <a:pt x="9003" y="219"/>
                </a:lnTo>
                <a:lnTo>
                  <a:pt x="8566" y="1137"/>
                </a:lnTo>
                <a:lnTo>
                  <a:pt x="8172" y="2098"/>
                </a:lnTo>
                <a:lnTo>
                  <a:pt x="7779" y="3016"/>
                </a:lnTo>
                <a:lnTo>
                  <a:pt x="7473" y="3978"/>
                </a:lnTo>
                <a:lnTo>
                  <a:pt x="7167" y="4939"/>
                </a:lnTo>
                <a:lnTo>
                  <a:pt x="6905" y="5900"/>
                </a:lnTo>
                <a:lnTo>
                  <a:pt x="6687" y="6905"/>
                </a:lnTo>
                <a:lnTo>
                  <a:pt x="6468" y="7910"/>
                </a:lnTo>
                <a:lnTo>
                  <a:pt x="6468" y="7998"/>
                </a:lnTo>
                <a:lnTo>
                  <a:pt x="5725" y="8042"/>
                </a:lnTo>
                <a:lnTo>
                  <a:pt x="4939" y="8085"/>
                </a:lnTo>
                <a:lnTo>
                  <a:pt x="3365" y="8304"/>
                </a:lnTo>
                <a:lnTo>
                  <a:pt x="1836" y="8566"/>
                </a:lnTo>
                <a:lnTo>
                  <a:pt x="306" y="8916"/>
                </a:lnTo>
                <a:lnTo>
                  <a:pt x="175" y="9003"/>
                </a:lnTo>
                <a:lnTo>
                  <a:pt x="88" y="9090"/>
                </a:lnTo>
                <a:lnTo>
                  <a:pt x="1" y="9178"/>
                </a:lnTo>
                <a:lnTo>
                  <a:pt x="1" y="9309"/>
                </a:lnTo>
                <a:lnTo>
                  <a:pt x="1" y="9484"/>
                </a:lnTo>
                <a:lnTo>
                  <a:pt x="44" y="9615"/>
                </a:lnTo>
                <a:lnTo>
                  <a:pt x="132" y="9702"/>
                </a:lnTo>
                <a:lnTo>
                  <a:pt x="219" y="9789"/>
                </a:lnTo>
                <a:lnTo>
                  <a:pt x="1399" y="10532"/>
                </a:lnTo>
                <a:lnTo>
                  <a:pt x="2011" y="10838"/>
                </a:lnTo>
                <a:lnTo>
                  <a:pt x="2623" y="11144"/>
                </a:lnTo>
                <a:lnTo>
                  <a:pt x="3234" y="11363"/>
                </a:lnTo>
                <a:lnTo>
                  <a:pt x="3846" y="11581"/>
                </a:lnTo>
                <a:lnTo>
                  <a:pt x="4152" y="11712"/>
                </a:lnTo>
                <a:lnTo>
                  <a:pt x="4458" y="11843"/>
                </a:lnTo>
                <a:lnTo>
                  <a:pt x="4676" y="12018"/>
                </a:lnTo>
                <a:lnTo>
                  <a:pt x="4851" y="12237"/>
                </a:lnTo>
                <a:lnTo>
                  <a:pt x="4939" y="12368"/>
                </a:lnTo>
                <a:lnTo>
                  <a:pt x="5026" y="12543"/>
                </a:lnTo>
                <a:lnTo>
                  <a:pt x="5070" y="12936"/>
                </a:lnTo>
                <a:lnTo>
                  <a:pt x="5070" y="13329"/>
                </a:lnTo>
                <a:lnTo>
                  <a:pt x="5026" y="13810"/>
                </a:lnTo>
                <a:lnTo>
                  <a:pt x="4895" y="14684"/>
                </a:lnTo>
                <a:lnTo>
                  <a:pt x="4764" y="15470"/>
                </a:lnTo>
                <a:lnTo>
                  <a:pt x="4414" y="19185"/>
                </a:lnTo>
                <a:lnTo>
                  <a:pt x="4414" y="19360"/>
                </a:lnTo>
                <a:lnTo>
                  <a:pt x="4502" y="19491"/>
                </a:lnTo>
                <a:lnTo>
                  <a:pt x="4589" y="19578"/>
                </a:lnTo>
                <a:lnTo>
                  <a:pt x="4720" y="19622"/>
                </a:lnTo>
                <a:lnTo>
                  <a:pt x="4851" y="19665"/>
                </a:lnTo>
                <a:lnTo>
                  <a:pt x="5026" y="19665"/>
                </a:lnTo>
                <a:lnTo>
                  <a:pt x="5157" y="19622"/>
                </a:lnTo>
                <a:lnTo>
                  <a:pt x="5288" y="19534"/>
                </a:lnTo>
                <a:lnTo>
                  <a:pt x="9352" y="15339"/>
                </a:lnTo>
                <a:lnTo>
                  <a:pt x="9352" y="15296"/>
                </a:lnTo>
                <a:lnTo>
                  <a:pt x="10051" y="15776"/>
                </a:lnTo>
                <a:lnTo>
                  <a:pt x="10751" y="16213"/>
                </a:lnTo>
                <a:lnTo>
                  <a:pt x="12236" y="17087"/>
                </a:lnTo>
                <a:lnTo>
                  <a:pt x="13722" y="17830"/>
                </a:lnTo>
                <a:lnTo>
                  <a:pt x="15252" y="18573"/>
                </a:lnTo>
                <a:lnTo>
                  <a:pt x="15383" y="18573"/>
                </a:lnTo>
                <a:lnTo>
                  <a:pt x="15514" y="18617"/>
                </a:lnTo>
                <a:lnTo>
                  <a:pt x="15645" y="18573"/>
                </a:lnTo>
                <a:lnTo>
                  <a:pt x="15732" y="18529"/>
                </a:lnTo>
                <a:lnTo>
                  <a:pt x="15863" y="18486"/>
                </a:lnTo>
                <a:lnTo>
                  <a:pt x="15907" y="18398"/>
                </a:lnTo>
                <a:lnTo>
                  <a:pt x="15951" y="18267"/>
                </a:lnTo>
                <a:lnTo>
                  <a:pt x="15951" y="18136"/>
                </a:lnTo>
                <a:lnTo>
                  <a:pt x="15863" y="17393"/>
                </a:lnTo>
                <a:lnTo>
                  <a:pt x="15732" y="16650"/>
                </a:lnTo>
                <a:lnTo>
                  <a:pt x="15558" y="15951"/>
                </a:lnTo>
                <a:lnTo>
                  <a:pt x="15339" y="15252"/>
                </a:lnTo>
                <a:lnTo>
                  <a:pt x="15164" y="14771"/>
                </a:lnTo>
                <a:lnTo>
                  <a:pt x="14946" y="14291"/>
                </a:lnTo>
                <a:lnTo>
                  <a:pt x="14552" y="13504"/>
                </a:lnTo>
                <a:lnTo>
                  <a:pt x="14421" y="13111"/>
                </a:lnTo>
                <a:lnTo>
                  <a:pt x="14378" y="12674"/>
                </a:lnTo>
                <a:lnTo>
                  <a:pt x="14378" y="12193"/>
                </a:lnTo>
                <a:lnTo>
                  <a:pt x="14465" y="11669"/>
                </a:lnTo>
                <a:lnTo>
                  <a:pt x="14596" y="11188"/>
                </a:lnTo>
                <a:lnTo>
                  <a:pt x="14815" y="10751"/>
                </a:lnTo>
                <a:lnTo>
                  <a:pt x="15077" y="10314"/>
                </a:lnTo>
                <a:lnTo>
                  <a:pt x="15339" y="9877"/>
                </a:lnTo>
                <a:lnTo>
                  <a:pt x="15645" y="9484"/>
                </a:lnTo>
                <a:lnTo>
                  <a:pt x="15995" y="9047"/>
                </a:lnTo>
                <a:lnTo>
                  <a:pt x="16781" y="8260"/>
                </a:lnTo>
                <a:lnTo>
                  <a:pt x="17568" y="7473"/>
                </a:lnTo>
                <a:lnTo>
                  <a:pt x="18398" y="6731"/>
                </a:lnTo>
                <a:lnTo>
                  <a:pt x="19185" y="6031"/>
                </a:lnTo>
                <a:lnTo>
                  <a:pt x="19884" y="5332"/>
                </a:lnTo>
                <a:lnTo>
                  <a:pt x="20015" y="5201"/>
                </a:lnTo>
                <a:lnTo>
                  <a:pt x="20059" y="5026"/>
                </a:lnTo>
                <a:lnTo>
                  <a:pt x="20015" y="4895"/>
                </a:lnTo>
                <a:lnTo>
                  <a:pt x="19971" y="4764"/>
                </a:lnTo>
                <a:lnTo>
                  <a:pt x="19840" y="4633"/>
                </a:lnTo>
                <a:lnTo>
                  <a:pt x="19709" y="4546"/>
                </a:lnTo>
                <a:lnTo>
                  <a:pt x="19578" y="4502"/>
                </a:lnTo>
                <a:lnTo>
                  <a:pt x="19403" y="4502"/>
                </a:lnTo>
                <a:lnTo>
                  <a:pt x="11974" y="6381"/>
                </a:lnTo>
                <a:lnTo>
                  <a:pt x="11581" y="4808"/>
                </a:lnTo>
                <a:lnTo>
                  <a:pt x="11056" y="3235"/>
                </a:lnTo>
                <a:lnTo>
                  <a:pt x="10488" y="1705"/>
                </a:lnTo>
                <a:lnTo>
                  <a:pt x="9789" y="219"/>
                </a:lnTo>
                <a:lnTo>
                  <a:pt x="9746" y="132"/>
                </a:lnTo>
                <a:lnTo>
                  <a:pt x="9614" y="45"/>
                </a:lnTo>
                <a:lnTo>
                  <a:pt x="9527" y="1"/>
                </a:ln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" name="Google Shape;302;p40">
            <a:extLst>
              <a:ext uri="{FF2B5EF4-FFF2-40B4-BE49-F238E27FC236}">
                <a16:creationId xmlns:a16="http://schemas.microsoft.com/office/drawing/2014/main" id="{8C22380F-6E84-B1BE-1E2D-7486C374B10D}"/>
              </a:ext>
            </a:extLst>
          </p:cNvPr>
          <p:cNvSpPr txBox="1">
            <a:spLocks/>
          </p:cNvSpPr>
          <p:nvPr/>
        </p:nvSpPr>
        <p:spPr>
          <a:xfrm>
            <a:off x="960000" y="539218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ru-RU" kern="0" dirty="0">
                <a:latin typeface="Franklin Gothic Heavy" panose="020B0903020102020204" pitchFamily="34" charset="0"/>
              </a:rPr>
              <a:t>Поиск центра дерева</a:t>
            </a:r>
          </a:p>
        </p:txBody>
      </p:sp>
      <p:sp>
        <p:nvSpPr>
          <p:cNvPr id="5" name="Google Shape;301;p40">
            <a:extLst>
              <a:ext uri="{FF2B5EF4-FFF2-40B4-BE49-F238E27FC236}">
                <a16:creationId xmlns:a16="http://schemas.microsoft.com/office/drawing/2014/main" id="{C51C78C3-6711-14E7-DBB8-FAC865C45D51}"/>
              </a:ext>
            </a:extLst>
          </p:cNvPr>
          <p:cNvSpPr txBox="1">
            <a:spLocks/>
          </p:cNvSpPr>
          <p:nvPr/>
        </p:nvSpPr>
        <p:spPr>
          <a:xfrm>
            <a:off x="786234" y="1796690"/>
            <a:ext cx="6757903" cy="256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u-RU" kern="0" dirty="0">
              <a:latin typeface="Franklin Gothic Medium" panose="020B0603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B95E51-5910-5825-E7BF-1DCB645DBF24}"/>
              </a:ext>
            </a:extLst>
          </p:cNvPr>
          <p:cNvSpPr txBox="1"/>
          <p:nvPr/>
        </p:nvSpPr>
        <p:spPr>
          <a:xfrm>
            <a:off x="873117" y="1605513"/>
            <a:ext cx="5761147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spcAft>
                <a:spcPts val="600"/>
              </a:spcAft>
              <a:buAutoNum type="arabicParenR"/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Вычисляем степень каждого узла. Это количество узлов, с которыми он связан. Из рисунка мы наблюдаем, что конечные узлы соединены лишь с одним другим узлом.</a:t>
            </a:r>
          </a:p>
          <a:p>
            <a:pPr marL="342900" indent="-342900" algn="l">
              <a:spcAft>
                <a:spcPts val="600"/>
              </a:spcAft>
              <a:buAutoNum type="arabicParenR"/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Как только мы узнаем, какие узлы листовые, мы можем обрезать их и обновить степень узлов.</a:t>
            </a:r>
          </a:p>
          <a:p>
            <a:pPr marL="342900" indent="-342900" algn="l">
              <a:spcAft>
                <a:spcPts val="600"/>
              </a:spcAft>
              <a:buAutoNum type="arabicParenR"/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Находим новые узлы со степенью один и снова их обрезаем.</a:t>
            </a:r>
          </a:p>
          <a:p>
            <a:pPr marL="342900" indent="-342900" algn="l">
              <a:spcAft>
                <a:spcPts val="600"/>
              </a:spcAft>
              <a:buAutoNum type="arabicParenR"/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Делаем это до тех пор пока не останется 1 или 2 узла, они и будут нашими центрами.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5A6A665-76ED-ECB2-06C9-5C4B1BE7B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451" y="1701752"/>
            <a:ext cx="4605211" cy="345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496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S Electives: Sociology Subject for High School by Slidesgo">
  <a:themeElements>
    <a:clrScheme name="Simple Light">
      <a:dk1>
        <a:srgbClr val="8F81FB"/>
      </a:dk1>
      <a:lt1>
        <a:srgbClr val="000000"/>
      </a:lt1>
      <a:dk2>
        <a:srgbClr val="FFFFFF"/>
      </a:dk2>
      <a:lt2>
        <a:srgbClr val="A195FB"/>
      </a:lt2>
      <a:accent1>
        <a:srgbClr val="4A4A4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1A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1509</Words>
  <Application>Microsoft Office PowerPoint</Application>
  <PresentationFormat>Широкоэкранный</PresentationFormat>
  <Paragraphs>142</Paragraphs>
  <Slides>33</Slides>
  <Notes>33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33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Franklin Gothic Heavy</vt:lpstr>
      <vt:lpstr>Franklin Gothic Medium</vt:lpstr>
      <vt:lpstr>Fredoka One</vt:lpstr>
      <vt:lpstr>Nunito</vt:lpstr>
      <vt:lpstr>PT Sans</vt:lpstr>
      <vt:lpstr>Roboto Condensed Light</vt:lpstr>
      <vt:lpstr>Wingdings</vt:lpstr>
      <vt:lpstr>Тема Office</vt:lpstr>
      <vt:lpstr>HS Electives: Sociology Subject for High School by Slidesgo</vt:lpstr>
      <vt:lpstr>ИЗОМОРФИЗМ  ДЕРЕВЬЕВ</vt:lpstr>
      <vt:lpstr>Изоморфизм деревьев</vt:lpstr>
      <vt:lpstr>Изоморфизм деревьев</vt:lpstr>
      <vt:lpstr>Постановка задачи</vt:lpstr>
      <vt:lpstr>История создания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Реализация на с++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Тестирование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ИЗОМОРФИЗМ  ДЕРЕВЬЕВ</dc:title>
  <dc:creator>Светлана Попова</dc:creator>
  <cp:lastModifiedBy>Светлана Попова</cp:lastModifiedBy>
  <cp:revision>2</cp:revision>
  <dcterms:created xsi:type="dcterms:W3CDTF">2023-02-13T14:14:49Z</dcterms:created>
  <dcterms:modified xsi:type="dcterms:W3CDTF">2023-02-14T00:59:12Z</dcterms:modified>
</cp:coreProperties>
</file>