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A322-1BAD-41A2-9980-EC86FD678CE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D623-61E5-4C6B-9C1B-1171F5C1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A322-1BAD-41A2-9980-EC86FD678CE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D623-61E5-4C6B-9C1B-1171F5C1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5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A322-1BAD-41A2-9980-EC86FD678CE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D623-61E5-4C6B-9C1B-1171F5C1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A322-1BAD-41A2-9980-EC86FD678CE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D623-61E5-4C6B-9C1B-1171F5C1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3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A322-1BAD-41A2-9980-EC86FD678CE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D623-61E5-4C6B-9C1B-1171F5C1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7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A322-1BAD-41A2-9980-EC86FD678CE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D623-61E5-4C6B-9C1B-1171F5C1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A322-1BAD-41A2-9980-EC86FD678CE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D623-61E5-4C6B-9C1B-1171F5C1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7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A322-1BAD-41A2-9980-EC86FD678CE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D623-61E5-4C6B-9C1B-1171F5C1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9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A322-1BAD-41A2-9980-EC86FD678CE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D623-61E5-4C6B-9C1B-1171F5C1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A322-1BAD-41A2-9980-EC86FD678CE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D623-61E5-4C6B-9C1B-1171F5C1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4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A322-1BAD-41A2-9980-EC86FD678CE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D623-61E5-4C6B-9C1B-1171F5C1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7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A322-1BAD-41A2-9980-EC86FD678CE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6D623-61E5-4C6B-9C1B-1171F5C1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9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indows blank 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287655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indows blank 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11598"/>
            <a:ext cx="287655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ndows blank 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287655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indows blank 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287655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indows blank 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91" y="1772816"/>
            <a:ext cx="287655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red 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08395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140968"/>
            <a:ext cx="36004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9" y="218324"/>
            <a:ext cx="5611008" cy="3705742"/>
          </a:xfrm>
          <a:prstGeom prst="rect">
            <a:avLst/>
          </a:prstGeom>
        </p:spPr>
      </p:pic>
      <p:sp>
        <p:nvSpPr>
          <p:cNvPr id="6" name="AutoShape 2" descr="Image result for us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user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Image result for user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408" y="4509120"/>
            <a:ext cx="1842070" cy="184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clou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56992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Image result for red 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293096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arrow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Image result for arrow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929" y="230775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1842070" cy="184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82" y="3973103"/>
            <a:ext cx="1842070" cy="184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060" y="2276872"/>
            <a:ext cx="1842070" cy="184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71576"/>
            <a:ext cx="1842070" cy="184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arrow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14527">
            <a:off x="2978028" y="161723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arrow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852">
            <a:off x="3011441" y="299967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6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8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Corina Todoran</dc:creator>
  <cp:lastModifiedBy>Corina Todoran</cp:lastModifiedBy>
  <cp:revision>4</cp:revision>
  <dcterms:created xsi:type="dcterms:W3CDTF">2016-12-11T09:23:27Z</dcterms:created>
  <dcterms:modified xsi:type="dcterms:W3CDTF">2016-12-11T10:13:06Z</dcterms:modified>
</cp:coreProperties>
</file>