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D969-8460-1A2A-F1B0-4801A040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C752-8522-2EA9-7D13-86DF78873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0B9D-625D-D4E6-23C9-E621F43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8DDA-C4F6-8F7F-D708-101D6EB0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994D-DA0C-0158-4277-61BD436D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DFD5-B2C6-F5A0-94DF-06ADB21D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428E-4326-3D90-7929-387C7B62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56E7-35D0-93CE-291B-7AA05831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E147-AF3A-A3C5-AF85-1B157FED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5969-3401-6D2E-DB2E-CBBB195C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EFDA6-B85D-CC0D-A174-3FA5A6A94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27EC9-51B5-AA38-81C3-8F7CD9646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7CE9-CED5-A6D4-6A0C-3CCF37D2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7368-7CB8-3283-5EC7-32314A08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45E5-7257-7A42-6B35-ACDB77F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85A-455D-9E65-2351-F682744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B704-1CB6-0E01-7F31-A432EC92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8408-FFDB-2D0B-EBBF-01E204E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57B3-7CBB-B286-2AAB-28CE50A2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2EF1-2C83-6830-6F98-CDA89FFF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4FC9-701E-EF49-F906-37FC4306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0B25-BDD8-9F99-A1EA-ACA990B0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1E9D-C0DF-A0F3-468A-23165EA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4C08-DC2F-A808-DB8D-F4C5A72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1B8C-2509-AA2A-334D-97B09669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0148-AB25-725D-18EC-C754DD74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AAC-C3B2-1162-4578-8D004EFC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31AB-0648-7AA4-9338-9C628D54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7116-BB09-5C64-1C83-054518DF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1DFF-01BF-4736-496A-570234A2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26647-EF98-FF48-3B3C-008A583F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4A0-B299-3AB4-22FB-BFED776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4047-CE22-94BF-6844-C844AC83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C019-C385-0BE0-6421-3D489A6A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F65F-CE5D-E1E2-F77A-DD440FA4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4DF2F-D4A3-7F3F-1120-CF3F9B200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851E9-0C0C-54FF-FE81-D21588EC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FA84F-292F-EED4-A80A-AC627261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3BB3-0F74-C9D4-6F24-1F29BE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98AA-CFED-9404-610F-9D173096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4F50E-B8F4-C921-CCF2-8A1B3764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FF95-9966-D4BF-E2FB-2E6CBA32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6B31-FBE4-AB35-AC77-0FC6E646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8EC07-A638-0972-6793-91B913D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F2795-5E0F-45F5-225C-254E16B4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44C4B-587B-33D8-C8A2-7883BB7B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E67-FE47-C90B-B936-CF147081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E84-9694-B31C-D329-48EFA303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FD091-3034-2067-F449-D2E2470AB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E3511-2922-5497-6F1C-07B2EE40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2986-E9AD-9B24-ABCA-2F6C040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F8BF-5AD1-BC80-7A36-6BD4BAD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48F3-E3A1-4361-076E-1E3A57E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463EB-94C6-D714-5C2D-FB0B96F5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318D9-8643-0455-057E-4028ED532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68DB-B3B8-22D6-99CD-9014B80E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BF1A-7C7A-C843-FC46-16E4B8FB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92ED-D1AC-A6B0-A04B-CD39E917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E44-D941-CC10-B4E2-A1EF4CA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8829-4D86-D6B4-621C-1D0EAF77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6007-AA06-4C64-04C9-B5E0FA19B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7F03-BE48-4E23-979E-3A9322EFC19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0A94-E0A7-470A-C4E0-08E45796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8E1D-113B-272E-5BED-4E86059BC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3FB3-6485-4770-BD36-DC62CE1A8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8D391-29E2-56E6-8C86-420E513A0D7B}"/>
              </a:ext>
            </a:extLst>
          </p:cNvPr>
          <p:cNvSpPr/>
          <p:nvPr/>
        </p:nvSpPr>
        <p:spPr>
          <a:xfrm>
            <a:off x="852854" y="553915"/>
            <a:ext cx="8748346" cy="4079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8395E-2319-F3F5-FD6F-3A49CF30EDE2}"/>
              </a:ext>
            </a:extLst>
          </p:cNvPr>
          <p:cNvSpPr/>
          <p:nvPr/>
        </p:nvSpPr>
        <p:spPr>
          <a:xfrm>
            <a:off x="1011115" y="694592"/>
            <a:ext cx="2558562" cy="109903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Administrarea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loturilor</a:t>
            </a:r>
            <a:r>
              <a:rPr lang="en-US" dirty="0">
                <a:solidFill>
                  <a:schemeClr val="tx1"/>
                </a:solidFill>
              </a:rPr>
              <a:t>(Admin Rules).Password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43EB-D969-D476-F92C-55729C26E14C}"/>
              </a:ext>
            </a:extLst>
          </p:cNvPr>
          <p:cNvSpPr/>
          <p:nvPr/>
        </p:nvSpPr>
        <p:spPr>
          <a:xfrm>
            <a:off x="6967904" y="694592"/>
            <a:ext cx="2558562" cy="11386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Fereastra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administrare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loturilor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proprii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5667A-A4DB-BBA3-4C5B-EB18DD1D7BAE}"/>
              </a:ext>
            </a:extLst>
          </p:cNvPr>
          <p:cNvSpPr/>
          <p:nvPr/>
        </p:nvSpPr>
        <p:spPr>
          <a:xfrm>
            <a:off x="1125415" y="3648808"/>
            <a:ext cx="2066193" cy="7913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Iesire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60172-71AC-80E7-4957-EC29020F42B7}"/>
              </a:ext>
            </a:extLst>
          </p:cNvPr>
          <p:cNvSpPr/>
          <p:nvPr/>
        </p:nvSpPr>
        <p:spPr>
          <a:xfrm>
            <a:off x="3982915" y="725365"/>
            <a:ext cx="2356339" cy="10682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Tabel afisare pentru guests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3894A-E9AB-1A29-0D58-08009EFC652C}"/>
              </a:ext>
            </a:extLst>
          </p:cNvPr>
          <p:cNvSpPr/>
          <p:nvPr/>
        </p:nvSpPr>
        <p:spPr>
          <a:xfrm>
            <a:off x="7266842" y="1943099"/>
            <a:ext cx="1960685" cy="307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6092D2F-BC3F-3E47-46EA-369F7BCB0F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1396" y="1547446"/>
            <a:ext cx="633042" cy="549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9F48B-890B-8A67-5EA3-E213E660A349}"/>
              </a:ext>
            </a:extLst>
          </p:cNvPr>
          <p:cNvSpPr/>
          <p:nvPr/>
        </p:nvSpPr>
        <p:spPr>
          <a:xfrm>
            <a:off x="10014438" y="1028700"/>
            <a:ext cx="1600200" cy="76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Fast link to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4F0CF4-6202-22FB-1419-62785B7F8DDA}"/>
              </a:ext>
            </a:extLst>
          </p:cNvPr>
          <p:cNvSpPr txBox="1"/>
          <p:nvPr/>
        </p:nvSpPr>
        <p:spPr>
          <a:xfrm>
            <a:off x="2486026" y="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Fereastra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administrare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loturilor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proprii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673D6-59DE-D347-E7A4-C5845E21DC5A}"/>
              </a:ext>
            </a:extLst>
          </p:cNvPr>
          <p:cNvSpPr/>
          <p:nvPr/>
        </p:nvSpPr>
        <p:spPr>
          <a:xfrm>
            <a:off x="902677" y="773723"/>
            <a:ext cx="9759461" cy="4677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D2375-549F-C0DD-758F-AD3D895CE3FC}"/>
              </a:ext>
            </a:extLst>
          </p:cNvPr>
          <p:cNvSpPr/>
          <p:nvPr/>
        </p:nvSpPr>
        <p:spPr>
          <a:xfrm>
            <a:off x="1877159" y="1085845"/>
            <a:ext cx="2558562" cy="14287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nou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login,password,date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personale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nume,prenume,data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nast,CNP,locul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resedinta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228E5-65E6-5944-3937-F719B9B8824C}"/>
              </a:ext>
            </a:extLst>
          </p:cNvPr>
          <p:cNvSpPr/>
          <p:nvPr/>
        </p:nvSpPr>
        <p:spPr>
          <a:xfrm>
            <a:off x="7171592" y="1085844"/>
            <a:ext cx="2558562" cy="14287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Administrarea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conturilor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existente</a:t>
            </a:r>
            <a:r>
              <a:rPr lang="en-US" dirty="0">
                <a:solidFill>
                  <a:schemeClr val="tx1"/>
                </a:solidFill>
              </a:rPr>
              <a:t>(se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cere </a:t>
            </a:r>
            <a:r>
              <a:rPr lang="en-US" dirty="0" err="1">
                <a:solidFill>
                  <a:schemeClr val="tx1"/>
                </a:solidFill>
              </a:rPr>
              <a:t>login+password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Optiunea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stergere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contului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DA231-5506-CE93-119D-596FE6BD9918}"/>
              </a:ext>
            </a:extLst>
          </p:cNvPr>
          <p:cNvSpPr/>
          <p:nvPr/>
        </p:nvSpPr>
        <p:spPr>
          <a:xfrm>
            <a:off x="1459523" y="4800601"/>
            <a:ext cx="1274884" cy="5539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Iesire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8CBD5-912A-E796-0C15-EFA2FCB384A4}"/>
              </a:ext>
            </a:extLst>
          </p:cNvPr>
          <p:cNvSpPr/>
          <p:nvPr/>
        </p:nvSpPr>
        <p:spPr>
          <a:xfrm>
            <a:off x="2948354" y="4800601"/>
            <a:ext cx="1274884" cy="5539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55349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95AA24-A40E-0BBE-E5DE-F372646BBAF9}"/>
              </a:ext>
            </a:extLst>
          </p:cNvPr>
          <p:cNvSpPr txBox="1"/>
          <p:nvPr/>
        </p:nvSpPr>
        <p:spPr>
          <a:xfrm>
            <a:off x="3163033" y="455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Administrarea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loturilor</a:t>
            </a:r>
            <a:r>
              <a:rPr lang="en-US" dirty="0">
                <a:solidFill>
                  <a:schemeClr val="tx1"/>
                </a:solidFill>
              </a:rPr>
              <a:t>(Admin Rules)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/>
              <a:t>/ Tabel oaspeti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278DE-FF1F-8832-52F7-F9156C2CC235}"/>
              </a:ext>
            </a:extLst>
          </p:cNvPr>
          <p:cNvSpPr/>
          <p:nvPr/>
        </p:nvSpPr>
        <p:spPr>
          <a:xfrm>
            <a:off x="1216269" y="606669"/>
            <a:ext cx="9759461" cy="4677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0DB0FC-6C5B-5DD1-1C3A-B54C5121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2449"/>
              </p:ext>
            </p:extLst>
          </p:nvPr>
        </p:nvGraphicFramePr>
        <p:xfrm>
          <a:off x="2308713" y="606669"/>
          <a:ext cx="834291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47">
                  <a:extLst>
                    <a:ext uri="{9D8B030D-6E8A-4147-A177-3AD203B41FA5}">
                      <a16:colId xmlns:a16="http://schemas.microsoft.com/office/drawing/2014/main" val="450757993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3316985491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1743435962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1808797303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1436249199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680963262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1105423681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2878981300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3184380589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347052507"/>
                    </a:ext>
                  </a:extLst>
                </a:gridCol>
                <a:gridCol w="758447">
                  <a:extLst>
                    <a:ext uri="{9D8B030D-6E8A-4147-A177-3AD203B41FA5}">
                      <a16:colId xmlns:a16="http://schemas.microsoft.com/office/drawing/2014/main" val="612850822"/>
                    </a:ext>
                  </a:extLst>
                </a:gridCol>
              </a:tblGrid>
              <a:tr h="1673627">
                <a:tc>
                  <a:txBody>
                    <a:bodyPr/>
                    <a:lstStyle/>
                    <a:p>
                      <a:r>
                        <a:rPr lang="en-US" dirty="0" err="1"/>
                        <a:t>Nr.Rand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Regiunea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Nr.Lot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Denumire</a:t>
                      </a:r>
                      <a:r>
                        <a:rPr lang="en-US" dirty="0"/>
                        <a:t>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Prenume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Pret</a:t>
                      </a:r>
                      <a:r>
                        <a:rPr lang="en-US" dirty="0"/>
                        <a:t>/luna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Durata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arendare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 </a:t>
                      </a:r>
                      <a:r>
                        <a:rPr lang="en-US" dirty="0" err="1"/>
                        <a:t>arendare</a:t>
                      </a:r>
                      <a:r>
                        <a:rPr lang="en-US" dirty="0"/>
                        <a:t>(Start-</a:t>
                      </a:r>
                      <a:r>
                        <a:rPr lang="en-US" dirty="0" err="1"/>
                        <a:t>Sfarsit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Platita sau nu(colorate cu verde/rosu)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Libera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03303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02851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47209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5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A1D479-E28F-1ACE-B3C1-9974B362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6815"/>
              </p:ext>
            </p:extLst>
          </p:nvPr>
        </p:nvGraphicFramePr>
        <p:xfrm>
          <a:off x="0" y="4298"/>
          <a:ext cx="2127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738">
                  <a:extLst>
                    <a:ext uri="{9D8B030D-6E8A-4147-A177-3AD203B41FA5}">
                      <a16:colId xmlns:a16="http://schemas.microsoft.com/office/drawing/2014/main" val="57299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Optiuni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8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Afisare:Nr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tot_lot</a:t>
                      </a:r>
                      <a:r>
                        <a:rPr lang="en-US" sz="1400" dirty="0"/>
                        <a:t>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6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Afisare:Nr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lot_libere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9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Afisare:Nr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lot_ocupate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Afisare:Alte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Dupa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criteriu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570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B7012E-399B-3D60-2DCD-0C07C6D9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91516"/>
              </p:ext>
            </p:extLst>
          </p:nvPr>
        </p:nvGraphicFramePr>
        <p:xfrm>
          <a:off x="563684" y="2426676"/>
          <a:ext cx="1564054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54">
                  <a:extLst>
                    <a:ext uri="{9D8B030D-6E8A-4147-A177-3AD203B41FA5}">
                      <a16:colId xmlns:a16="http://schemas.microsoft.com/office/drawing/2014/main" val="411857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Criterii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Bifare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a allege </a:t>
                      </a:r>
                      <a:r>
                        <a:rPr lang="en-US" dirty="0" err="1"/>
                        <a:t>criterii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3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Regiune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Nr.Lot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4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Denumire</a:t>
                      </a:r>
                      <a:r>
                        <a:rPr lang="en-US" dirty="0"/>
                        <a:t> 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6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Prenume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9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Pret/luna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9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Durata arenda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Platita sau 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466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1B6B02-C364-3B55-E8B1-837B0F161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40889"/>
              </p:ext>
            </p:extLst>
          </p:nvPr>
        </p:nvGraphicFramePr>
        <p:xfrm>
          <a:off x="10832609" y="4332457"/>
          <a:ext cx="17848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41">
                  <a:extLst>
                    <a:ext uri="{9D8B030D-6E8A-4147-A177-3AD203B41FA5}">
                      <a16:colId xmlns:a16="http://schemas.microsoft.com/office/drawing/2014/main" val="249223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Posibil</a:t>
                      </a:r>
                      <a:r>
                        <a:rPr lang="en-US" dirty="0"/>
                        <a:t>)</a:t>
                      </a:r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Alfabet</a:t>
                      </a:r>
                      <a:r>
                        <a:rPr lang="en-US" dirty="0"/>
                        <a:t> A-Z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0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2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Nr.Lot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Crescator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Descrescator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Pret</a:t>
                      </a:r>
                      <a:r>
                        <a:rPr lang="en-US" dirty="0"/>
                        <a:t>/luna – </a:t>
                      </a:r>
                      <a:r>
                        <a:rPr lang="ro-RO" dirty="0"/>
                        <a:t>gama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6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Durata - gama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48450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C580E4-84A4-739F-CCE6-EA3AC42A4ADC}"/>
              </a:ext>
            </a:extLst>
          </p:cNvPr>
          <p:cNvCxnSpPr/>
          <p:nvPr/>
        </p:nvCxnSpPr>
        <p:spPr>
          <a:xfrm rot="16200000" flipH="1">
            <a:off x="282943" y="1792042"/>
            <a:ext cx="668214" cy="601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D35E79E-1A88-5C89-C770-AB9247C078F7}"/>
              </a:ext>
            </a:extLst>
          </p:cNvPr>
          <p:cNvSpPr/>
          <p:nvPr/>
        </p:nvSpPr>
        <p:spPr>
          <a:xfrm>
            <a:off x="2511905" y="4884126"/>
            <a:ext cx="3466864" cy="19738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admin.Schimbarea</a:t>
            </a:r>
            <a:r>
              <a:rPr lang="en-US" dirty="0"/>
              <a:t> </a:t>
            </a:r>
            <a:r>
              <a:rPr lang="en-US" dirty="0" err="1"/>
              <a:t>parametrilor.Stergerea</a:t>
            </a:r>
            <a:r>
              <a:rPr lang="en-US" dirty="0"/>
              <a:t> </a:t>
            </a:r>
            <a:r>
              <a:rPr lang="en-US" dirty="0" err="1"/>
              <a:t>randurilor,conturilor</a:t>
            </a:r>
            <a:r>
              <a:rPr lang="en-US" dirty="0"/>
              <a:t> </a:t>
            </a:r>
            <a:r>
              <a:rPr lang="en-US" dirty="0" err="1"/>
              <a:t>intregi.Aprobarea</a:t>
            </a:r>
            <a:r>
              <a:rPr lang="en-US" dirty="0"/>
              <a:t> </a:t>
            </a:r>
            <a:r>
              <a:rPr lang="en-US" dirty="0" err="1"/>
              <a:t>Requesturilor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arendare,in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ca sunt </a:t>
            </a:r>
            <a:r>
              <a:rPr lang="en-US" dirty="0" err="1"/>
              <a:t>libere</a:t>
            </a:r>
            <a:r>
              <a:rPr lang="en-US" dirty="0"/>
              <a:t>(se face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simula</a:t>
            </a:r>
            <a:r>
              <a:rPr lang="en-US" dirty="0"/>
              <a:t> </a:t>
            </a:r>
            <a:r>
              <a:rPr lang="en-US" dirty="0" err="1"/>
              <a:t>plata</a:t>
            </a:r>
            <a:r>
              <a:rPr lang="en-US" dirty="0"/>
              <a:t>).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Black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0D615-B18E-EAB9-01B3-5CE77804E2D7}"/>
              </a:ext>
            </a:extLst>
          </p:cNvPr>
          <p:cNvSpPr/>
          <p:nvPr/>
        </p:nvSpPr>
        <p:spPr>
          <a:xfrm>
            <a:off x="8115665" y="5841025"/>
            <a:ext cx="2142639" cy="97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Optiunea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ascunse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comuna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750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Rauli</dc:creator>
  <cp:lastModifiedBy>Rauli</cp:lastModifiedBy>
  <cp:revision>8</cp:revision>
  <dcterms:created xsi:type="dcterms:W3CDTF">2024-03-15T16:47:42Z</dcterms:created>
  <dcterms:modified xsi:type="dcterms:W3CDTF">2024-03-15T18:41:08Z</dcterms:modified>
</cp:coreProperties>
</file>