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4679518" y="3665164"/>
            <a:ext cx="1696377" cy="2311271"/>
            <a:chOff x="3878450" y="3229372"/>
            <a:chExt cx="1696377" cy="2311271"/>
          </a:xfrm>
        </p:grpSpPr>
        <p:sp>
          <p:nvSpPr>
            <p:cNvPr id="2" name="Rounded Rectangle 1"/>
            <p:cNvSpPr/>
            <p:nvPr/>
          </p:nvSpPr>
          <p:spPr>
            <a:xfrm>
              <a:off x="3878450" y="4533254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lnTo>
                    <a:pt x="0" y="0"/>
                  </a:lnTo>
                </a:path>
              </a:pathLst>
            </a:custGeom>
            <a:solidFill>
              <a:srgbClr val="4F91FC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42446" y="3229372"/>
              <a:ext cx="932381" cy="980358"/>
            </a:xfrm>
            <a:custGeom>
              <a:avLst/>
              <a:gdLst/>
              <a:ahLst/>
              <a:cxnLst/>
              <a:rect l="0" t="0" r="0" b="0"/>
              <a:pathLst>
                <a:path w="932381" h="980358">
                  <a:moveTo>
                    <a:pt x="932381" y="490179"/>
                  </a:moveTo>
                  <a:lnTo>
                    <a:pt x="576243" y="0"/>
                  </a:lnTo>
                  <a:lnTo>
                    <a:pt x="0" y="187231"/>
                  </a:lnTo>
                  <a:lnTo>
                    <a:pt x="0" y="793126"/>
                  </a:lnTo>
                  <a:lnTo>
                    <a:pt x="576243" y="980358"/>
                  </a:lnTo>
                  <a:lnTo>
                    <a:pt x="932381" y="490179"/>
                  </a:lnTo>
                </a:path>
              </a:pathLst>
            </a:custGeom>
            <a:solidFill>
              <a:srgbClr val="4F91FC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79518" y="3665164"/>
            <a:ext cx="1696377" cy="2311274"/>
            <a:chOff x="3878450" y="3229372"/>
            <a:chExt cx="1696377" cy="2311274"/>
          </a:xfrm>
        </p:grpSpPr>
        <p:sp>
          <p:nvSpPr>
            <p:cNvPr id="5" name="Rounded Rectangle 4"/>
            <p:cNvSpPr/>
            <p:nvPr/>
          </p:nvSpPr>
          <p:spPr>
            <a:xfrm>
              <a:off x="3878450" y="4533257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42449" y="3229372"/>
              <a:ext cx="932378" cy="980361"/>
            </a:xfrm>
            <a:custGeom>
              <a:avLst/>
              <a:gdLst/>
              <a:ahLst/>
              <a:cxnLst/>
              <a:rect l="0" t="0" r="0" b="0"/>
              <a:pathLst>
                <a:path w="932378" h="980361">
                  <a:moveTo>
                    <a:pt x="932378" y="490180"/>
                  </a:moveTo>
                  <a:lnTo>
                    <a:pt x="576242" y="0"/>
                  </a:lnTo>
                  <a:lnTo>
                    <a:pt x="0" y="187231"/>
                  </a:lnTo>
                  <a:lnTo>
                    <a:pt x="0" y="793128"/>
                  </a:lnTo>
                  <a:lnTo>
                    <a:pt x="576242" y="980361"/>
                  </a:lnTo>
                  <a:lnTo>
                    <a:pt x="932378" y="490180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78779" y="2754182"/>
            <a:ext cx="1350792" cy="3222253"/>
            <a:chOff x="3777711" y="2318390"/>
            <a:chExt cx="1350792" cy="3222253"/>
          </a:xfrm>
        </p:grpSpPr>
        <p:sp>
          <p:nvSpPr>
            <p:cNvPr id="8" name="Rounded Rectangle 7"/>
            <p:cNvSpPr/>
            <p:nvPr/>
          </p:nvSpPr>
          <p:spPr>
            <a:xfrm>
              <a:off x="3777711" y="4533254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lnTo>
                    <a:pt x="0" y="0"/>
                  </a:lnTo>
                </a:path>
              </a:pathLst>
            </a:custGeom>
            <a:solidFill>
              <a:srgbClr val="1AC3F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60209" y="2318390"/>
              <a:ext cx="968294" cy="968294"/>
            </a:xfrm>
            <a:custGeom>
              <a:avLst/>
              <a:gdLst/>
              <a:ahLst/>
              <a:cxnLst/>
              <a:rect l="0" t="0" r="0" b="0"/>
              <a:pathLst>
                <a:path w="968294" h="968294">
                  <a:moveTo>
                    <a:pt x="873507" y="94786"/>
                  </a:moveTo>
                  <a:lnTo>
                    <a:pt x="275067" y="0"/>
                  </a:lnTo>
                  <a:lnTo>
                    <a:pt x="0" y="539860"/>
                  </a:lnTo>
                  <a:lnTo>
                    <a:pt x="428426" y="968294"/>
                  </a:lnTo>
                  <a:lnTo>
                    <a:pt x="968294" y="693218"/>
                  </a:lnTo>
                  <a:lnTo>
                    <a:pt x="873507" y="94786"/>
                  </a:lnTo>
                </a:path>
              </a:pathLst>
            </a:custGeom>
            <a:solidFill>
              <a:srgbClr val="1AC3F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8779" y="2754182"/>
            <a:ext cx="1350785" cy="3222253"/>
            <a:chOff x="3777711" y="2318390"/>
            <a:chExt cx="1350785" cy="3222253"/>
          </a:xfrm>
        </p:grpSpPr>
        <p:sp>
          <p:nvSpPr>
            <p:cNvPr id="11" name="Rounded Rectangle 10"/>
            <p:cNvSpPr/>
            <p:nvPr/>
          </p:nvSpPr>
          <p:spPr>
            <a:xfrm>
              <a:off x="3777711" y="4533254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60205" y="2318390"/>
              <a:ext cx="968291" cy="968291"/>
            </a:xfrm>
            <a:custGeom>
              <a:avLst/>
              <a:gdLst/>
              <a:ahLst/>
              <a:cxnLst/>
              <a:rect l="0" t="0" r="0" b="0"/>
              <a:pathLst>
                <a:path w="968291" h="968291">
                  <a:moveTo>
                    <a:pt x="873508" y="94782"/>
                  </a:moveTo>
                  <a:lnTo>
                    <a:pt x="275071" y="0"/>
                  </a:lnTo>
                  <a:lnTo>
                    <a:pt x="0" y="539857"/>
                  </a:lnTo>
                  <a:lnTo>
                    <a:pt x="428433" y="968291"/>
                  </a:lnTo>
                  <a:lnTo>
                    <a:pt x="968291" y="693220"/>
                  </a:lnTo>
                  <a:lnTo>
                    <a:pt x="873508" y="94782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38231" y="2307858"/>
            <a:ext cx="980358" cy="3668577"/>
            <a:chOff x="3237163" y="1872066"/>
            <a:chExt cx="980358" cy="3668577"/>
          </a:xfrm>
        </p:grpSpPr>
        <p:sp>
          <p:nvSpPr>
            <p:cNvPr id="14" name="Rounded Rectangle 13"/>
            <p:cNvSpPr/>
            <p:nvPr/>
          </p:nvSpPr>
          <p:spPr>
            <a:xfrm>
              <a:off x="3676972" y="4533254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lnTo>
                    <a:pt x="0" y="0"/>
                  </a:lnTo>
                </a:path>
              </a:pathLst>
            </a:custGeom>
            <a:solidFill>
              <a:srgbClr val="43DD9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37163" y="1872066"/>
              <a:ext cx="980358" cy="932381"/>
            </a:xfrm>
            <a:custGeom>
              <a:avLst/>
              <a:gdLst/>
              <a:ahLst/>
              <a:cxnLst/>
              <a:rect l="0" t="0" r="0" b="0"/>
              <a:pathLst>
                <a:path w="980358" h="932381">
                  <a:moveTo>
                    <a:pt x="490179" y="0"/>
                  </a:moveTo>
                  <a:lnTo>
                    <a:pt x="0" y="356137"/>
                  </a:lnTo>
                  <a:lnTo>
                    <a:pt x="187231" y="932381"/>
                  </a:lnTo>
                  <a:lnTo>
                    <a:pt x="793126" y="932381"/>
                  </a:lnTo>
                  <a:lnTo>
                    <a:pt x="980358" y="356137"/>
                  </a:lnTo>
                  <a:lnTo>
                    <a:pt x="490179" y="0"/>
                  </a:lnTo>
                </a:path>
              </a:pathLst>
            </a:custGeom>
            <a:solidFill>
              <a:srgbClr val="43DD9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38231" y="2307858"/>
            <a:ext cx="980361" cy="3668577"/>
            <a:chOff x="3237163" y="1872066"/>
            <a:chExt cx="980361" cy="3668577"/>
          </a:xfrm>
        </p:grpSpPr>
        <p:sp>
          <p:nvSpPr>
            <p:cNvPr id="17" name="Rounded Rectangle 16"/>
            <p:cNvSpPr/>
            <p:nvPr/>
          </p:nvSpPr>
          <p:spPr>
            <a:xfrm>
              <a:off x="3676973" y="4533254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237163" y="1872066"/>
              <a:ext cx="980361" cy="932378"/>
            </a:xfrm>
            <a:custGeom>
              <a:avLst/>
              <a:gdLst/>
              <a:ahLst/>
              <a:cxnLst/>
              <a:rect l="0" t="0" r="0" b="0"/>
              <a:pathLst>
                <a:path w="980361" h="932378">
                  <a:moveTo>
                    <a:pt x="490180" y="0"/>
                  </a:moveTo>
                  <a:lnTo>
                    <a:pt x="0" y="356136"/>
                  </a:lnTo>
                  <a:lnTo>
                    <a:pt x="187232" y="932378"/>
                  </a:lnTo>
                  <a:lnTo>
                    <a:pt x="793128" y="932378"/>
                  </a:lnTo>
                  <a:lnTo>
                    <a:pt x="980361" y="356137"/>
                  </a:lnTo>
                  <a:lnTo>
                    <a:pt x="490180" y="0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27256" y="2754148"/>
            <a:ext cx="1350783" cy="3222287"/>
            <a:chOff x="2326188" y="2318356"/>
            <a:chExt cx="1350783" cy="3222287"/>
          </a:xfrm>
        </p:grpSpPr>
        <p:sp>
          <p:nvSpPr>
            <p:cNvPr id="20" name="Rounded Rectangle 19"/>
            <p:cNvSpPr/>
            <p:nvPr/>
          </p:nvSpPr>
          <p:spPr>
            <a:xfrm>
              <a:off x="3576233" y="4533254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lnTo>
                    <a:pt x="0" y="0"/>
                  </a:lnTo>
                </a:path>
              </a:pathLst>
            </a:custGeom>
            <a:solidFill>
              <a:srgbClr val="A6DA37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26188" y="2318356"/>
              <a:ext cx="968294" cy="968294"/>
            </a:xfrm>
            <a:custGeom>
              <a:avLst/>
              <a:gdLst/>
              <a:ahLst/>
              <a:cxnLst/>
              <a:rect l="0" t="0" r="0" b="0"/>
              <a:pathLst>
                <a:path w="968294" h="968294">
                  <a:moveTo>
                    <a:pt x="94786" y="94786"/>
                  </a:moveTo>
                  <a:lnTo>
                    <a:pt x="0" y="693218"/>
                  </a:lnTo>
                  <a:lnTo>
                    <a:pt x="539860" y="968294"/>
                  </a:lnTo>
                  <a:lnTo>
                    <a:pt x="968294" y="539860"/>
                  </a:lnTo>
                  <a:lnTo>
                    <a:pt x="693218" y="0"/>
                  </a:lnTo>
                  <a:lnTo>
                    <a:pt x="94786" y="94786"/>
                  </a:lnTo>
                </a:path>
              </a:pathLst>
            </a:custGeom>
            <a:solidFill>
              <a:srgbClr val="A6DA37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27256" y="2754148"/>
            <a:ext cx="1350785" cy="3222286"/>
            <a:chOff x="2326188" y="2318356"/>
            <a:chExt cx="1350785" cy="3222286"/>
          </a:xfrm>
        </p:grpSpPr>
        <p:sp>
          <p:nvSpPr>
            <p:cNvPr id="23" name="Rounded Rectangle 22"/>
            <p:cNvSpPr/>
            <p:nvPr/>
          </p:nvSpPr>
          <p:spPr>
            <a:xfrm>
              <a:off x="3576235" y="4533253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26188" y="2318356"/>
              <a:ext cx="968291" cy="968291"/>
            </a:xfrm>
            <a:custGeom>
              <a:avLst/>
              <a:gdLst/>
              <a:ahLst/>
              <a:cxnLst/>
              <a:rect l="0" t="0" r="0" b="0"/>
              <a:pathLst>
                <a:path w="968291" h="968291">
                  <a:moveTo>
                    <a:pt x="94782" y="94782"/>
                  </a:moveTo>
                  <a:lnTo>
                    <a:pt x="0" y="693220"/>
                  </a:lnTo>
                  <a:lnTo>
                    <a:pt x="539857" y="968291"/>
                  </a:lnTo>
                  <a:lnTo>
                    <a:pt x="968291" y="539857"/>
                  </a:lnTo>
                  <a:lnTo>
                    <a:pt x="693220" y="0"/>
                  </a:lnTo>
                  <a:lnTo>
                    <a:pt x="94782" y="94782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80924" y="3665164"/>
            <a:ext cx="1696376" cy="2311271"/>
            <a:chOff x="1879856" y="3229372"/>
            <a:chExt cx="1696376" cy="2311271"/>
          </a:xfrm>
        </p:grpSpPr>
        <p:sp>
          <p:nvSpPr>
            <p:cNvPr id="26" name="Rounded Rectangle 25"/>
            <p:cNvSpPr/>
            <p:nvPr/>
          </p:nvSpPr>
          <p:spPr>
            <a:xfrm>
              <a:off x="3475494" y="4533254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lnTo>
                    <a:pt x="0" y="0"/>
                  </a:lnTo>
                </a:path>
              </a:pathLst>
            </a:custGeom>
            <a:solidFill>
              <a:srgbClr val="FFE71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879856" y="3229372"/>
              <a:ext cx="932381" cy="980358"/>
            </a:xfrm>
            <a:custGeom>
              <a:avLst/>
              <a:gdLst/>
              <a:ahLst/>
              <a:cxnLst/>
              <a:rect l="0" t="0" r="0" b="0"/>
              <a:pathLst>
                <a:path w="932381" h="980358">
                  <a:moveTo>
                    <a:pt x="0" y="490179"/>
                  </a:moveTo>
                  <a:lnTo>
                    <a:pt x="356137" y="980358"/>
                  </a:lnTo>
                  <a:lnTo>
                    <a:pt x="932381" y="793126"/>
                  </a:lnTo>
                  <a:lnTo>
                    <a:pt x="932381" y="187231"/>
                  </a:lnTo>
                  <a:lnTo>
                    <a:pt x="356137" y="0"/>
                  </a:lnTo>
                  <a:lnTo>
                    <a:pt x="0" y="490179"/>
                  </a:lnTo>
                </a:path>
              </a:pathLst>
            </a:custGeom>
            <a:solidFill>
              <a:srgbClr val="FFE71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80924" y="3665164"/>
            <a:ext cx="1696378" cy="2311274"/>
            <a:chOff x="1879856" y="3229372"/>
            <a:chExt cx="1696378" cy="2311274"/>
          </a:xfrm>
        </p:grpSpPr>
        <p:sp>
          <p:nvSpPr>
            <p:cNvPr id="29" name="Rounded Rectangle 28"/>
            <p:cNvSpPr/>
            <p:nvPr/>
          </p:nvSpPr>
          <p:spPr>
            <a:xfrm>
              <a:off x="3475496" y="4533257"/>
              <a:ext cx="100738" cy="1007389"/>
            </a:xfrm>
            <a:custGeom>
              <a:avLst/>
              <a:gdLst/>
              <a:ahLst/>
              <a:cxnLst/>
              <a:rect l="0" t="0" r="0" b="0"/>
              <a:pathLst>
                <a:path w="100738" h="1007389">
                  <a:moveTo>
                    <a:pt x="0" y="0"/>
                  </a:moveTo>
                  <a:lnTo>
                    <a:pt x="100738" y="0"/>
                  </a:lnTo>
                  <a:lnTo>
                    <a:pt x="100738" y="1007389"/>
                  </a:lnTo>
                  <a:lnTo>
                    <a:pt x="0" y="1007389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879856" y="3229372"/>
              <a:ext cx="932378" cy="980361"/>
            </a:xfrm>
            <a:custGeom>
              <a:avLst/>
              <a:gdLst/>
              <a:ahLst/>
              <a:cxnLst/>
              <a:rect l="0" t="0" r="0" b="0"/>
              <a:pathLst>
                <a:path w="932378" h="980361">
                  <a:moveTo>
                    <a:pt x="0" y="490180"/>
                  </a:moveTo>
                  <a:lnTo>
                    <a:pt x="356136" y="980361"/>
                  </a:lnTo>
                  <a:lnTo>
                    <a:pt x="932378" y="793128"/>
                  </a:lnTo>
                  <a:lnTo>
                    <a:pt x="932378" y="187232"/>
                  </a:lnTo>
                  <a:lnTo>
                    <a:pt x="356137" y="0"/>
                  </a:lnTo>
                  <a:lnTo>
                    <a:pt x="0" y="490180"/>
                  </a:lnTo>
                  <a:close/>
                </a:path>
              </a:pathLst>
            </a:custGeom>
            <a:noFill/>
            <a:ln w="12591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2" name="Rounded Rectangle 31"/>
          <p:cNvSpPr/>
          <p:nvPr/>
        </p:nvSpPr>
        <p:spPr>
          <a:xfrm>
            <a:off x="3714044" y="3340953"/>
            <a:ext cx="1628739" cy="1628739"/>
          </a:xfrm>
          <a:custGeom>
            <a:avLst/>
            <a:gdLst/>
            <a:ahLst/>
            <a:cxnLst/>
            <a:rect l="0" t="0" r="0" b="0"/>
            <a:pathLst>
              <a:path w="1628739" h="1628739">
                <a:moveTo>
                  <a:pt x="477049" y="0"/>
                </a:moveTo>
                <a:lnTo>
                  <a:pt x="1151690" y="0"/>
                </a:lnTo>
                <a:lnTo>
                  <a:pt x="1628739" y="477049"/>
                </a:lnTo>
                <a:lnTo>
                  <a:pt x="1628739" y="1151690"/>
                </a:lnTo>
                <a:lnTo>
                  <a:pt x="1151690" y="1628739"/>
                </a:lnTo>
                <a:lnTo>
                  <a:pt x="477049" y="1628739"/>
                </a:lnTo>
                <a:lnTo>
                  <a:pt x="0" y="1151690"/>
                </a:lnTo>
                <a:lnTo>
                  <a:pt x="0" y="477049"/>
                </a:lnTo>
                <a:lnTo>
                  <a:pt x="477049" y="0"/>
                </a:lnTo>
              </a:path>
            </a:pathLst>
          </a:custGeom>
          <a:solidFill>
            <a:srgbClr val="E8E8E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3714044" y="3340953"/>
            <a:ext cx="1628736" cy="1628736"/>
          </a:xfrm>
          <a:custGeom>
            <a:avLst/>
            <a:gdLst/>
            <a:ahLst/>
            <a:cxnLst/>
            <a:rect l="0" t="0" r="0" b="0"/>
            <a:pathLst>
              <a:path w="1628736" h="1628736">
                <a:moveTo>
                  <a:pt x="477046" y="0"/>
                </a:moveTo>
                <a:lnTo>
                  <a:pt x="1151690" y="0"/>
                </a:lnTo>
                <a:lnTo>
                  <a:pt x="1628736" y="477046"/>
                </a:lnTo>
                <a:lnTo>
                  <a:pt x="1628736" y="1151690"/>
                </a:lnTo>
                <a:lnTo>
                  <a:pt x="1151690" y="1628736"/>
                </a:lnTo>
                <a:lnTo>
                  <a:pt x="477046" y="1628736"/>
                </a:lnTo>
                <a:lnTo>
                  <a:pt x="0" y="1151690"/>
                </a:lnTo>
                <a:lnTo>
                  <a:pt x="0" y="477046"/>
                </a:lnTo>
                <a:lnTo>
                  <a:pt x="477046" y="0"/>
                </a:lnTo>
                <a:close/>
              </a:path>
            </a:pathLst>
          </a:custGeom>
          <a:noFill/>
          <a:ln w="12591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257762" y="2568100"/>
            <a:ext cx="1000354" cy="24681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200" b="1">
                <a:solidFill>
                  <a:srgbClr val="1AC3FB"/>
                </a:solidFill>
                <a:latin typeface="Roboto"/>
              </a:rPr>
              <a:t>Social Bridge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088428" y="2467361"/>
            <a:ext cx="710629" cy="49362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1">
                <a:solidFill>
                  <a:srgbClr val="A6DA37"/>
                </a:solidFill>
                <a:latin typeface="Roboto"/>
              </a:rPr>
              <a:t>Improved
Learning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60203" y="2988685"/>
            <a:ext cx="1138879" cy="17629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900" b="0">
                <a:solidFill>
                  <a:srgbClr val="F4F4F4"/>
                </a:solidFill>
                <a:latin typeface="Roboto"/>
              </a:rPr>
              <a:t>Benefits all students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57762" y="2862762"/>
            <a:ext cx="1152101" cy="35258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900" b="0">
                <a:solidFill>
                  <a:srgbClr val="F4F4F4"/>
                </a:solidFill>
                <a:latin typeface="Roboto"/>
              </a:rPr>
              <a:t>Reduces rural-urban
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39994" y="1855372"/>
            <a:ext cx="976857" cy="35258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Boosts children's
education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2572" y="1359232"/>
            <a:ext cx="1091649" cy="49362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1">
                <a:solidFill>
                  <a:srgbClr val="43DD93"/>
                </a:solidFill>
                <a:latin typeface="Roboto"/>
              </a:rPr>
              <a:t>Student
Empowerment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678842" y="881561"/>
            <a:ext cx="3699219" cy="29382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600" b="1">
                <a:solidFill>
                  <a:srgbClr val="F4F4F4"/>
                </a:solidFill>
                <a:latin typeface="Roboto"/>
              </a:rPr>
              <a:t>Shiksha Setu Improves Rural Education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7191" y="3877707"/>
            <a:ext cx="748927" cy="49362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200" b="1">
                <a:solidFill>
                  <a:srgbClr val="FFE711"/>
                </a:solidFill>
                <a:latin typeface="Roboto"/>
              </a:rPr>
              <a:t>Quality
Education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34285" y="3877707"/>
            <a:ext cx="988291" cy="24681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1">
                <a:solidFill>
                  <a:srgbClr val="2C2C2C"/>
                </a:solidFill>
                <a:latin typeface="Roboto"/>
              </a:rPr>
              <a:t>Shiksha Setu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60718" y="3877707"/>
            <a:ext cx="783136" cy="49362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200" b="1">
                <a:solidFill>
                  <a:srgbClr val="4F91FC"/>
                </a:solidFill>
                <a:latin typeface="Roboto"/>
              </a:rPr>
              <a:t>Economic
Boost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19342" y="4172368"/>
            <a:ext cx="1018093" cy="35258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2C2C2C"/>
                </a:solidFill>
                <a:latin typeface="Roboto"/>
              </a:rPr>
              <a:t>Education access
program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45361" y="4373846"/>
            <a:ext cx="850715" cy="35258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900" b="0">
                <a:solidFill>
                  <a:srgbClr val="F4F4F4"/>
                </a:solidFill>
                <a:latin typeface="Roboto"/>
              </a:rPr>
              <a:t>Local language
instruction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60718" y="4373846"/>
            <a:ext cx="937921" cy="35258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900" b="0">
                <a:solidFill>
                  <a:srgbClr val="F4F4F4"/>
                </a:solidFill>
                <a:latin typeface="Roboto"/>
              </a:rPr>
              <a:t>Increases future
employability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326932" y="2626864"/>
            <a:ext cx="390363" cy="390363"/>
          </a:xfrm>
          <a:custGeom>
            <a:avLst/>
            <a:gdLst/>
            <a:ahLst/>
            <a:cxnLst/>
            <a:rect l="0" t="0" r="0" b="0"/>
            <a:pathLst>
              <a:path w="390363" h="390363">
                <a:moveTo>
                  <a:pt x="212391" y="192243"/>
                </a:moveTo>
                <a:cubicBezTo>
                  <a:pt x="155305" y="20986"/>
                  <a:pt x="143553" y="12592"/>
                  <a:pt x="108294" y="12592"/>
                </a:cubicBezTo>
                <a:lnTo>
                  <a:pt x="108294" y="61282"/>
                </a:lnTo>
                <a:lnTo>
                  <a:pt x="26024" y="103257"/>
                </a:lnTo>
                <a:cubicBezTo>
                  <a:pt x="17629" y="106615"/>
                  <a:pt x="12592" y="115009"/>
                  <a:pt x="12592" y="125083"/>
                </a:cubicBezTo>
                <a:lnTo>
                  <a:pt x="12592" y="133478"/>
                </a:lnTo>
                <a:cubicBezTo>
                  <a:pt x="12592" y="160342"/>
                  <a:pt x="34418" y="182169"/>
                  <a:pt x="61282" y="182169"/>
                </a:cubicBezTo>
                <a:lnTo>
                  <a:pt x="84788" y="182169"/>
                </a:lnTo>
                <a:lnTo>
                  <a:pt x="84788" y="299698"/>
                </a:lnTo>
                <a:moveTo>
                  <a:pt x="0" y="0"/>
                </a:moveTo>
                <a:moveTo>
                  <a:pt x="84789" y="240932"/>
                </a:moveTo>
                <a:lnTo>
                  <a:pt x="205233" y="170836"/>
                </a:lnTo>
                <a:moveTo>
                  <a:pt x="390363" y="314809"/>
                </a:moveTo>
                <a:lnTo>
                  <a:pt x="390363" y="277871"/>
                </a:lnTo>
                <a:moveTo>
                  <a:pt x="339994" y="302740"/>
                </a:moveTo>
                <a:lnTo>
                  <a:pt x="339994" y="365178"/>
                </a:lnTo>
                <a:cubicBezTo>
                  <a:pt x="339994" y="365178"/>
                  <a:pt x="314809" y="390363"/>
                  <a:pt x="277871" y="390363"/>
                </a:cubicBezTo>
                <a:cubicBezTo>
                  <a:pt x="240934" y="390363"/>
                  <a:pt x="214070" y="365178"/>
                  <a:pt x="214070" y="365178"/>
                </a:cubicBezTo>
                <a:lnTo>
                  <a:pt x="214070" y="302740"/>
                </a:lnTo>
                <a:moveTo>
                  <a:pt x="0" y="0"/>
                </a:moveTo>
                <a:moveTo>
                  <a:pt x="163700" y="277871"/>
                </a:moveTo>
                <a:lnTo>
                  <a:pt x="277871" y="328241"/>
                </a:lnTo>
                <a:lnTo>
                  <a:pt x="390363" y="277871"/>
                </a:lnTo>
                <a:lnTo>
                  <a:pt x="277871" y="227502"/>
                </a:lnTo>
                <a:close/>
              </a:path>
            </a:pathLst>
          </a:custGeom>
          <a:noFill/>
          <a:ln w="12591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3378227" y="3013030"/>
            <a:ext cx="386312" cy="386652"/>
          </a:xfrm>
          <a:custGeom>
            <a:avLst/>
            <a:gdLst/>
            <a:ahLst/>
            <a:cxnLst/>
            <a:rect l="0" t="0" r="0" b="0"/>
            <a:pathLst>
              <a:path w="386312" h="386652">
                <a:moveTo>
                  <a:pt x="131375" y="301948"/>
                </a:moveTo>
                <a:cubicBezTo>
                  <a:pt x="124413" y="318597"/>
                  <a:pt x="109384" y="330499"/>
                  <a:pt x="91583" y="333462"/>
                </a:cubicBezTo>
                <a:moveTo>
                  <a:pt x="111983" y="194040"/>
                </a:moveTo>
                <a:cubicBezTo>
                  <a:pt x="96187" y="162952"/>
                  <a:pt x="66678" y="141113"/>
                  <a:pt x="32332" y="135090"/>
                </a:cubicBezTo>
                <a:moveTo>
                  <a:pt x="118884" y="140765"/>
                </a:moveTo>
                <a:lnTo>
                  <a:pt x="88779" y="163348"/>
                </a:lnTo>
                <a:moveTo>
                  <a:pt x="159582" y="2904"/>
                </a:moveTo>
                <a:cubicBezTo>
                  <a:pt x="159259" y="19735"/>
                  <a:pt x="156220" y="36404"/>
                  <a:pt x="150583" y="52266"/>
                </a:cubicBezTo>
                <a:moveTo>
                  <a:pt x="126002" y="67159"/>
                </a:moveTo>
                <a:cubicBezTo>
                  <a:pt x="126002" y="57886"/>
                  <a:pt x="133519" y="50369"/>
                  <a:pt x="142792" y="50369"/>
                </a:cubicBezTo>
                <a:cubicBezTo>
                  <a:pt x="152065" y="50369"/>
                  <a:pt x="159582" y="57886"/>
                  <a:pt x="159582" y="67159"/>
                </a:cubicBezTo>
                <a:cubicBezTo>
                  <a:pt x="159582" y="76432"/>
                  <a:pt x="152065" y="83949"/>
                  <a:pt x="142792" y="83949"/>
                </a:cubicBezTo>
                <a:cubicBezTo>
                  <a:pt x="133519" y="83949"/>
                  <a:pt x="126002" y="76432"/>
                  <a:pt x="126002" y="67159"/>
                </a:cubicBezTo>
                <a:close/>
                <a:moveTo>
                  <a:pt x="226741" y="100738"/>
                </a:moveTo>
                <a:cubicBezTo>
                  <a:pt x="226741" y="91466"/>
                  <a:pt x="234258" y="83949"/>
                  <a:pt x="243531" y="83949"/>
                </a:cubicBezTo>
                <a:cubicBezTo>
                  <a:pt x="252804" y="83949"/>
                  <a:pt x="260321" y="91466"/>
                  <a:pt x="260321" y="100738"/>
                </a:cubicBezTo>
                <a:cubicBezTo>
                  <a:pt x="260321" y="110011"/>
                  <a:pt x="252804" y="117528"/>
                  <a:pt x="243531" y="117528"/>
                </a:cubicBezTo>
                <a:cubicBezTo>
                  <a:pt x="234258" y="117528"/>
                  <a:pt x="226741" y="110011"/>
                  <a:pt x="226741" y="100738"/>
                </a:cubicBezTo>
                <a:close/>
                <a:moveTo>
                  <a:pt x="285506" y="167898"/>
                </a:moveTo>
                <a:cubicBezTo>
                  <a:pt x="285506" y="158625"/>
                  <a:pt x="293023" y="151108"/>
                  <a:pt x="302296" y="151108"/>
                </a:cubicBezTo>
                <a:cubicBezTo>
                  <a:pt x="311568" y="151108"/>
                  <a:pt x="319085" y="158625"/>
                  <a:pt x="319085" y="167898"/>
                </a:cubicBezTo>
                <a:cubicBezTo>
                  <a:pt x="319085" y="177171"/>
                  <a:pt x="311568" y="184688"/>
                  <a:pt x="302296" y="184688"/>
                </a:cubicBezTo>
                <a:cubicBezTo>
                  <a:pt x="293023" y="184688"/>
                  <a:pt x="285506" y="177171"/>
                  <a:pt x="285506" y="167898"/>
                </a:cubicBezTo>
                <a:close/>
                <a:moveTo>
                  <a:pt x="226741" y="226662"/>
                </a:moveTo>
                <a:cubicBezTo>
                  <a:pt x="226741" y="217389"/>
                  <a:pt x="234258" y="209872"/>
                  <a:pt x="243531" y="209872"/>
                </a:cubicBezTo>
                <a:cubicBezTo>
                  <a:pt x="252804" y="209872"/>
                  <a:pt x="260321" y="217389"/>
                  <a:pt x="260321" y="226662"/>
                </a:cubicBezTo>
                <a:cubicBezTo>
                  <a:pt x="260321" y="235935"/>
                  <a:pt x="252804" y="243452"/>
                  <a:pt x="243531" y="243452"/>
                </a:cubicBezTo>
                <a:cubicBezTo>
                  <a:pt x="234258" y="243452"/>
                  <a:pt x="226741" y="235935"/>
                  <a:pt x="226741" y="226662"/>
                </a:cubicBezTo>
                <a:close/>
                <a:moveTo>
                  <a:pt x="117608" y="134318"/>
                </a:moveTo>
                <a:cubicBezTo>
                  <a:pt x="117608" y="125045"/>
                  <a:pt x="125125" y="117528"/>
                  <a:pt x="134397" y="117528"/>
                </a:cubicBezTo>
                <a:cubicBezTo>
                  <a:pt x="143670" y="117528"/>
                  <a:pt x="151187" y="125045"/>
                  <a:pt x="151187" y="134318"/>
                </a:cubicBezTo>
                <a:cubicBezTo>
                  <a:pt x="151187" y="143591"/>
                  <a:pt x="143670" y="151108"/>
                  <a:pt x="134397" y="151108"/>
                </a:cubicBezTo>
                <a:cubicBezTo>
                  <a:pt x="125125" y="151108"/>
                  <a:pt x="117608" y="143591"/>
                  <a:pt x="117608" y="134318"/>
                </a:cubicBezTo>
                <a:close/>
                <a:moveTo>
                  <a:pt x="100818" y="209872"/>
                </a:moveTo>
                <a:cubicBezTo>
                  <a:pt x="100818" y="200600"/>
                  <a:pt x="108335" y="193083"/>
                  <a:pt x="117608" y="193083"/>
                </a:cubicBezTo>
                <a:cubicBezTo>
                  <a:pt x="126880" y="193083"/>
                  <a:pt x="134397" y="200600"/>
                  <a:pt x="134397" y="209872"/>
                </a:cubicBezTo>
                <a:cubicBezTo>
                  <a:pt x="134397" y="219145"/>
                  <a:pt x="126880" y="226662"/>
                  <a:pt x="117608" y="226662"/>
                </a:cubicBezTo>
                <a:cubicBezTo>
                  <a:pt x="108335" y="226662"/>
                  <a:pt x="100818" y="219145"/>
                  <a:pt x="100818" y="209872"/>
                </a:cubicBezTo>
                <a:close/>
                <a:moveTo>
                  <a:pt x="386245" y="193083"/>
                </a:moveTo>
                <a:cubicBezTo>
                  <a:pt x="386312" y="169458"/>
                  <a:pt x="374097" y="147496"/>
                  <a:pt x="353992" y="135090"/>
                </a:cubicBezTo>
                <a:cubicBezTo>
                  <a:pt x="355129" y="130133"/>
                  <a:pt x="355721" y="125066"/>
                  <a:pt x="355754" y="119980"/>
                </a:cubicBezTo>
                <a:cubicBezTo>
                  <a:pt x="356091" y="85067"/>
                  <a:pt x="329519" y="55768"/>
                  <a:pt x="294740" y="52703"/>
                </a:cubicBezTo>
                <a:cubicBezTo>
                  <a:pt x="295087" y="38955"/>
                  <a:pt x="289912" y="25642"/>
                  <a:pt x="280371" y="15738"/>
                </a:cubicBezTo>
                <a:cubicBezTo>
                  <a:pt x="270830" y="5834"/>
                  <a:pt x="257719" y="166"/>
                  <a:pt x="243968" y="0"/>
                </a:cubicBezTo>
                <a:cubicBezTo>
                  <a:pt x="222227" y="1244"/>
                  <a:pt x="202828" y="14066"/>
                  <a:pt x="193162" y="33579"/>
                </a:cubicBezTo>
                <a:cubicBezTo>
                  <a:pt x="183495" y="14066"/>
                  <a:pt x="164097" y="1244"/>
                  <a:pt x="142356" y="0"/>
                </a:cubicBezTo>
                <a:cubicBezTo>
                  <a:pt x="128605" y="166"/>
                  <a:pt x="115494" y="5834"/>
                  <a:pt x="105953" y="15738"/>
                </a:cubicBezTo>
                <a:cubicBezTo>
                  <a:pt x="96412" y="25642"/>
                  <a:pt x="91236" y="38955"/>
                  <a:pt x="91583" y="52703"/>
                </a:cubicBezTo>
                <a:cubicBezTo>
                  <a:pt x="56791" y="55769"/>
                  <a:pt x="30215" y="85088"/>
                  <a:pt x="30569" y="120013"/>
                </a:cubicBezTo>
                <a:cubicBezTo>
                  <a:pt x="30575" y="125096"/>
                  <a:pt x="31138" y="130163"/>
                  <a:pt x="32248" y="135124"/>
                </a:cubicBezTo>
                <a:cubicBezTo>
                  <a:pt x="12195" y="147579"/>
                  <a:pt x="0" y="169510"/>
                  <a:pt x="0" y="193116"/>
                </a:cubicBezTo>
                <a:cubicBezTo>
                  <a:pt x="0" y="216722"/>
                  <a:pt x="12195" y="238653"/>
                  <a:pt x="32248" y="251108"/>
                </a:cubicBezTo>
                <a:cubicBezTo>
                  <a:pt x="31138" y="256069"/>
                  <a:pt x="30575" y="261136"/>
                  <a:pt x="30569" y="266219"/>
                </a:cubicBezTo>
                <a:cubicBezTo>
                  <a:pt x="30250" y="301119"/>
                  <a:pt x="56817" y="330398"/>
                  <a:pt x="91583" y="333462"/>
                </a:cubicBezTo>
                <a:cubicBezTo>
                  <a:pt x="91236" y="347210"/>
                  <a:pt x="96412" y="360523"/>
                  <a:pt x="105953" y="370427"/>
                </a:cubicBezTo>
                <a:cubicBezTo>
                  <a:pt x="115494" y="380331"/>
                  <a:pt x="128605" y="385999"/>
                  <a:pt x="142356" y="386166"/>
                </a:cubicBezTo>
                <a:cubicBezTo>
                  <a:pt x="162406" y="386652"/>
                  <a:pt x="181409" y="377232"/>
                  <a:pt x="193162" y="360981"/>
                </a:cubicBezTo>
                <a:cubicBezTo>
                  <a:pt x="204915" y="377232"/>
                  <a:pt x="223918" y="386652"/>
                  <a:pt x="243968" y="386166"/>
                </a:cubicBezTo>
                <a:cubicBezTo>
                  <a:pt x="257719" y="385999"/>
                  <a:pt x="270830" y="380331"/>
                  <a:pt x="280371" y="370427"/>
                </a:cubicBezTo>
                <a:cubicBezTo>
                  <a:pt x="289912" y="360523"/>
                  <a:pt x="295087" y="347210"/>
                  <a:pt x="294740" y="333462"/>
                </a:cubicBezTo>
                <a:cubicBezTo>
                  <a:pt x="329532" y="330396"/>
                  <a:pt x="356109" y="301077"/>
                  <a:pt x="355754" y="266152"/>
                </a:cubicBezTo>
                <a:cubicBezTo>
                  <a:pt x="355721" y="261066"/>
                  <a:pt x="355129" y="255998"/>
                  <a:pt x="353992" y="251041"/>
                </a:cubicBezTo>
                <a:cubicBezTo>
                  <a:pt x="374087" y="238642"/>
                  <a:pt x="386300" y="216695"/>
                  <a:pt x="386245" y="193083"/>
                </a:cubicBezTo>
                <a:close/>
                <a:moveTo>
                  <a:pt x="193162" y="226662"/>
                </a:moveTo>
                <a:lnTo>
                  <a:pt x="193162" y="33579"/>
                </a:lnTo>
                <a:moveTo>
                  <a:pt x="193162" y="360981"/>
                </a:moveTo>
                <a:lnTo>
                  <a:pt x="193162" y="293116"/>
                </a:lnTo>
                <a:moveTo>
                  <a:pt x="347175" y="86685"/>
                </a:moveTo>
                <a:lnTo>
                  <a:pt x="300617" y="109990"/>
                </a:lnTo>
                <a:cubicBezTo>
                  <a:pt x="287015" y="116799"/>
                  <a:pt x="271035" y="116960"/>
                  <a:pt x="257299" y="110426"/>
                </a:cubicBezTo>
                <a:moveTo>
                  <a:pt x="285506" y="167898"/>
                </a:moveTo>
                <a:cubicBezTo>
                  <a:pt x="264731" y="172876"/>
                  <a:pt x="248510" y="189097"/>
                  <a:pt x="243531" y="209872"/>
                </a:cubicBezTo>
                <a:moveTo>
                  <a:pt x="294740" y="333462"/>
                </a:moveTo>
                <a:cubicBezTo>
                  <a:pt x="290106" y="317327"/>
                  <a:pt x="282198" y="304920"/>
                  <a:pt x="268716" y="302216"/>
                </a:cubicBezTo>
                <a:moveTo>
                  <a:pt x="117608" y="285427"/>
                </a:moveTo>
                <a:cubicBezTo>
                  <a:pt x="117608" y="276154"/>
                  <a:pt x="125125" y="268637"/>
                  <a:pt x="134397" y="268637"/>
                </a:cubicBezTo>
                <a:cubicBezTo>
                  <a:pt x="143670" y="268637"/>
                  <a:pt x="151187" y="276154"/>
                  <a:pt x="151187" y="285427"/>
                </a:cubicBezTo>
                <a:cubicBezTo>
                  <a:pt x="151187" y="294699"/>
                  <a:pt x="143670" y="302216"/>
                  <a:pt x="134397" y="302216"/>
                </a:cubicBezTo>
                <a:cubicBezTo>
                  <a:pt x="125125" y="302216"/>
                  <a:pt x="117608" y="294699"/>
                  <a:pt x="117608" y="285427"/>
                </a:cubicBezTo>
                <a:close/>
                <a:moveTo>
                  <a:pt x="235136" y="302216"/>
                </a:moveTo>
                <a:cubicBezTo>
                  <a:pt x="235136" y="292944"/>
                  <a:pt x="242653" y="285427"/>
                  <a:pt x="251926" y="285427"/>
                </a:cubicBezTo>
                <a:cubicBezTo>
                  <a:pt x="261199" y="285427"/>
                  <a:pt x="268716" y="292944"/>
                  <a:pt x="268716" y="302216"/>
                </a:cubicBezTo>
                <a:cubicBezTo>
                  <a:pt x="268716" y="311489"/>
                  <a:pt x="261199" y="319006"/>
                  <a:pt x="251926" y="319006"/>
                </a:cubicBezTo>
                <a:cubicBezTo>
                  <a:pt x="242653" y="319006"/>
                  <a:pt x="235136" y="311489"/>
                  <a:pt x="235136" y="302216"/>
                </a:cubicBezTo>
                <a:close/>
              </a:path>
            </a:pathLst>
          </a:custGeom>
          <a:noFill/>
          <a:ln w="12591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5292347" y="3063400"/>
            <a:ext cx="386166" cy="285431"/>
          </a:xfrm>
          <a:custGeom>
            <a:avLst/>
            <a:gdLst/>
            <a:ahLst/>
            <a:cxnLst/>
            <a:rect l="0" t="0" r="0" b="0"/>
            <a:pathLst>
              <a:path w="386166" h="285431">
                <a:moveTo>
                  <a:pt x="386166" y="151108"/>
                </a:moveTo>
                <a:lnTo>
                  <a:pt x="351847" y="103055"/>
                </a:lnTo>
                <a:cubicBezTo>
                  <a:pt x="350179" y="100723"/>
                  <a:pt x="347435" y="99404"/>
                  <a:pt x="344571" y="99557"/>
                </a:cubicBezTo>
                <a:cubicBezTo>
                  <a:pt x="341708" y="99710"/>
                  <a:pt x="339121" y="101314"/>
                  <a:pt x="337710" y="103811"/>
                </a:cubicBezTo>
                <a:lnTo>
                  <a:pt x="237475" y="281162"/>
                </a:lnTo>
                <a:cubicBezTo>
                  <a:pt x="235984" y="283801"/>
                  <a:pt x="233186" y="285431"/>
                  <a:pt x="230154" y="285427"/>
                </a:cubicBezTo>
                <a:lnTo>
                  <a:pt x="156011" y="285427"/>
                </a:lnTo>
                <a:cubicBezTo>
                  <a:pt x="152980" y="285431"/>
                  <a:pt x="150182" y="283801"/>
                  <a:pt x="148690" y="281162"/>
                </a:cubicBezTo>
                <a:lnTo>
                  <a:pt x="48455" y="103811"/>
                </a:lnTo>
                <a:cubicBezTo>
                  <a:pt x="47045" y="101314"/>
                  <a:pt x="44457" y="99710"/>
                  <a:pt x="41594" y="99557"/>
                </a:cubicBezTo>
                <a:cubicBezTo>
                  <a:pt x="38730" y="99404"/>
                  <a:pt x="35986" y="100723"/>
                  <a:pt x="34318" y="103055"/>
                </a:cubicBezTo>
                <a:lnTo>
                  <a:pt x="0" y="151108"/>
                </a:lnTo>
                <a:moveTo>
                  <a:pt x="16789" y="285427"/>
                </a:moveTo>
                <a:lnTo>
                  <a:pt x="119442" y="103811"/>
                </a:lnTo>
                <a:cubicBezTo>
                  <a:pt x="120853" y="101314"/>
                  <a:pt x="123440" y="99710"/>
                  <a:pt x="126304" y="99557"/>
                </a:cubicBezTo>
                <a:cubicBezTo>
                  <a:pt x="129167" y="99404"/>
                  <a:pt x="131911" y="100723"/>
                  <a:pt x="133579" y="103055"/>
                </a:cubicBezTo>
                <a:lnTo>
                  <a:pt x="167898" y="151108"/>
                </a:lnTo>
                <a:moveTo>
                  <a:pt x="201477" y="151108"/>
                </a:moveTo>
                <a:lnTo>
                  <a:pt x="235796" y="103055"/>
                </a:lnTo>
                <a:cubicBezTo>
                  <a:pt x="237464" y="100723"/>
                  <a:pt x="240208" y="99404"/>
                  <a:pt x="243072" y="99557"/>
                </a:cubicBezTo>
                <a:cubicBezTo>
                  <a:pt x="245935" y="99710"/>
                  <a:pt x="248523" y="101314"/>
                  <a:pt x="249933" y="103811"/>
                </a:cubicBezTo>
                <a:lnTo>
                  <a:pt x="352586" y="285427"/>
                </a:lnTo>
                <a:moveTo>
                  <a:pt x="50369" y="33579"/>
                </a:moveTo>
                <a:cubicBezTo>
                  <a:pt x="50369" y="52125"/>
                  <a:pt x="65403" y="67159"/>
                  <a:pt x="83949" y="67159"/>
                </a:cubicBezTo>
                <a:cubicBezTo>
                  <a:pt x="102494" y="67159"/>
                  <a:pt x="117528" y="52125"/>
                  <a:pt x="117528" y="33579"/>
                </a:cubicBezTo>
                <a:cubicBezTo>
                  <a:pt x="117528" y="15034"/>
                  <a:pt x="102494" y="0"/>
                  <a:pt x="83949" y="0"/>
                </a:cubicBezTo>
                <a:cubicBezTo>
                  <a:pt x="65403" y="0"/>
                  <a:pt x="50369" y="15034"/>
                  <a:pt x="50369" y="33579"/>
                </a:cubicBezTo>
                <a:close/>
                <a:moveTo>
                  <a:pt x="260242" y="33579"/>
                </a:moveTo>
                <a:cubicBezTo>
                  <a:pt x="260242" y="52125"/>
                  <a:pt x="275276" y="67159"/>
                  <a:pt x="293822" y="67159"/>
                </a:cubicBezTo>
                <a:cubicBezTo>
                  <a:pt x="312367" y="67159"/>
                  <a:pt x="327401" y="52125"/>
                  <a:pt x="327401" y="33579"/>
                </a:cubicBezTo>
                <a:cubicBezTo>
                  <a:pt x="327401" y="15034"/>
                  <a:pt x="312367" y="0"/>
                  <a:pt x="293822" y="0"/>
                </a:cubicBezTo>
                <a:cubicBezTo>
                  <a:pt x="275276" y="0"/>
                  <a:pt x="260242" y="15034"/>
                  <a:pt x="260242" y="33579"/>
                </a:cubicBezTo>
                <a:close/>
              </a:path>
            </a:pathLst>
          </a:custGeom>
          <a:noFill/>
          <a:ln w="12591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" name="Rounded Rectangle 49"/>
          <p:cNvSpPr/>
          <p:nvPr/>
        </p:nvSpPr>
        <p:spPr>
          <a:xfrm>
            <a:off x="3000535" y="3970051"/>
            <a:ext cx="386166" cy="386166"/>
          </a:xfrm>
          <a:custGeom>
            <a:avLst/>
            <a:gdLst/>
            <a:ahLst/>
            <a:cxnLst/>
            <a:rect l="0" t="0" r="0" b="0"/>
            <a:pathLst>
              <a:path w="386166" h="386166">
                <a:moveTo>
                  <a:pt x="209872" y="235057"/>
                </a:moveTo>
                <a:lnTo>
                  <a:pt x="369376" y="235057"/>
                </a:lnTo>
                <a:cubicBezTo>
                  <a:pt x="378649" y="235057"/>
                  <a:pt x="386166" y="227540"/>
                  <a:pt x="386166" y="218267"/>
                </a:cubicBezTo>
                <a:lnTo>
                  <a:pt x="386166" y="16789"/>
                </a:lnTo>
                <a:cubicBezTo>
                  <a:pt x="386166" y="7517"/>
                  <a:pt x="378649" y="0"/>
                  <a:pt x="369376" y="0"/>
                </a:cubicBezTo>
                <a:lnTo>
                  <a:pt x="167898" y="0"/>
                </a:lnTo>
                <a:moveTo>
                  <a:pt x="310611" y="134318"/>
                </a:moveTo>
                <a:lnTo>
                  <a:pt x="248523" y="134318"/>
                </a:lnTo>
                <a:moveTo>
                  <a:pt x="323271" y="168150"/>
                </a:moveTo>
                <a:lnTo>
                  <a:pt x="287559" y="72767"/>
                </a:lnTo>
                <a:cubicBezTo>
                  <a:pt x="286328" y="69494"/>
                  <a:pt x="283198" y="67327"/>
                  <a:pt x="279701" y="67327"/>
                </a:cubicBezTo>
                <a:cubicBezTo>
                  <a:pt x="276205" y="67327"/>
                  <a:pt x="273074" y="69494"/>
                  <a:pt x="271844" y="72767"/>
                </a:cubicBezTo>
                <a:lnTo>
                  <a:pt x="236132" y="168150"/>
                </a:lnTo>
                <a:moveTo>
                  <a:pt x="83949" y="226662"/>
                </a:moveTo>
                <a:lnTo>
                  <a:pt x="83949" y="176293"/>
                </a:lnTo>
                <a:moveTo>
                  <a:pt x="117528" y="386166"/>
                </a:moveTo>
                <a:lnTo>
                  <a:pt x="125923" y="285427"/>
                </a:lnTo>
                <a:lnTo>
                  <a:pt x="167898" y="285427"/>
                </a:lnTo>
                <a:lnTo>
                  <a:pt x="167898" y="226662"/>
                </a:lnTo>
                <a:cubicBezTo>
                  <a:pt x="167898" y="180298"/>
                  <a:pt x="130312" y="142713"/>
                  <a:pt x="83949" y="142713"/>
                </a:cubicBezTo>
                <a:cubicBezTo>
                  <a:pt x="37585" y="142713"/>
                  <a:pt x="0" y="180298"/>
                  <a:pt x="0" y="226662"/>
                </a:cubicBezTo>
                <a:lnTo>
                  <a:pt x="0" y="285427"/>
                </a:lnTo>
                <a:lnTo>
                  <a:pt x="41974" y="285427"/>
                </a:lnTo>
                <a:lnTo>
                  <a:pt x="50369" y="386166"/>
                </a:lnTo>
                <a:close/>
                <a:moveTo>
                  <a:pt x="142159" y="50822"/>
                </a:moveTo>
                <a:cubicBezTo>
                  <a:pt x="129960" y="56065"/>
                  <a:pt x="116820" y="58767"/>
                  <a:pt x="103542" y="58764"/>
                </a:cubicBezTo>
                <a:cubicBezTo>
                  <a:pt x="77051" y="58769"/>
                  <a:pt x="51698" y="47999"/>
                  <a:pt x="33311" y="28928"/>
                </a:cubicBezTo>
                <a:moveTo>
                  <a:pt x="25184" y="58764"/>
                </a:moveTo>
                <a:cubicBezTo>
                  <a:pt x="25184" y="91219"/>
                  <a:pt x="51494" y="117528"/>
                  <a:pt x="83949" y="117528"/>
                </a:cubicBezTo>
                <a:cubicBezTo>
                  <a:pt x="116403" y="117528"/>
                  <a:pt x="142713" y="91219"/>
                  <a:pt x="142713" y="58764"/>
                </a:cubicBezTo>
                <a:cubicBezTo>
                  <a:pt x="142713" y="26309"/>
                  <a:pt x="116403" y="0"/>
                  <a:pt x="83949" y="0"/>
                </a:cubicBezTo>
                <a:cubicBezTo>
                  <a:pt x="51494" y="0"/>
                  <a:pt x="25184" y="26309"/>
                  <a:pt x="25184" y="58764"/>
                </a:cubicBezTo>
                <a:close/>
              </a:path>
            </a:pathLst>
          </a:custGeom>
          <a:noFill/>
          <a:ln w="12591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5661723" y="3950478"/>
            <a:ext cx="375915" cy="397852"/>
          </a:xfrm>
          <a:custGeom>
            <a:avLst/>
            <a:gdLst/>
            <a:ahLst/>
            <a:cxnLst/>
            <a:rect l="0" t="0" r="0" b="0"/>
            <a:pathLst>
              <a:path w="375915" h="397852">
                <a:moveTo>
                  <a:pt x="43738" y="82254"/>
                </a:moveTo>
                <a:cubicBezTo>
                  <a:pt x="67265" y="87238"/>
                  <a:pt x="90719" y="107702"/>
                  <a:pt x="97339" y="130280"/>
                </a:cubicBezTo>
                <a:moveTo>
                  <a:pt x="26053" y="139635"/>
                </a:moveTo>
                <a:cubicBezTo>
                  <a:pt x="45511" y="129078"/>
                  <a:pt x="70806" y="131911"/>
                  <a:pt x="87359" y="137101"/>
                </a:cubicBezTo>
                <a:moveTo>
                  <a:pt x="325942" y="287939"/>
                </a:moveTo>
                <a:cubicBezTo>
                  <a:pt x="325942" y="367954"/>
                  <a:pt x="255213" y="397852"/>
                  <a:pt x="167963" y="397852"/>
                </a:cubicBezTo>
                <a:cubicBezTo>
                  <a:pt x="80715" y="397852"/>
                  <a:pt x="9986" y="367954"/>
                  <a:pt x="9986" y="287939"/>
                </a:cubicBezTo>
                <a:cubicBezTo>
                  <a:pt x="9986" y="225823"/>
                  <a:pt x="52608" y="151766"/>
                  <a:pt x="112493" y="121738"/>
                </a:cubicBezTo>
                <a:moveTo>
                  <a:pt x="223435" y="121738"/>
                </a:moveTo>
                <a:cubicBezTo>
                  <a:pt x="235793" y="127935"/>
                  <a:pt x="247416" y="136007"/>
                  <a:pt x="258081" y="145462"/>
                </a:cubicBezTo>
                <a:moveTo>
                  <a:pt x="223645" y="120990"/>
                </a:moveTo>
                <a:cubicBezTo>
                  <a:pt x="223645" y="120990"/>
                  <a:pt x="206486" y="130600"/>
                  <a:pt x="167953" y="130600"/>
                </a:cubicBezTo>
                <a:cubicBezTo>
                  <a:pt x="129422" y="130600"/>
                  <a:pt x="112263" y="120990"/>
                  <a:pt x="112263" y="120990"/>
                </a:cubicBezTo>
                <a:cubicBezTo>
                  <a:pt x="60309" y="68906"/>
                  <a:pt x="80847" y="0"/>
                  <a:pt x="143482" y="38829"/>
                </a:cubicBezTo>
                <a:cubicBezTo>
                  <a:pt x="158339" y="48039"/>
                  <a:pt x="177569" y="48039"/>
                  <a:pt x="192426" y="38829"/>
                </a:cubicBezTo>
                <a:cubicBezTo>
                  <a:pt x="255061" y="0"/>
                  <a:pt x="275600" y="68906"/>
                  <a:pt x="223645" y="120990"/>
                </a:cubicBezTo>
                <a:close/>
                <a:moveTo>
                  <a:pt x="0" y="11177"/>
                </a:moveTo>
                <a:moveTo>
                  <a:pt x="359832" y="158924"/>
                </a:moveTo>
                <a:lnTo>
                  <a:pt x="375915" y="219786"/>
                </a:lnTo>
                <a:lnTo>
                  <a:pt x="315494" y="237449"/>
                </a:lnTo>
                <a:moveTo>
                  <a:pt x="372922" y="218097"/>
                </a:moveTo>
                <a:cubicBezTo>
                  <a:pt x="309058" y="170616"/>
                  <a:pt x="249095" y="170262"/>
                  <a:pt x="214496" y="238296"/>
                </a:cubicBezTo>
              </a:path>
            </a:pathLst>
          </a:custGeom>
          <a:noFill/>
          <a:ln w="12591">
            <a:solidFill>
              <a:srgbClr val="2C2C2C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