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5" d="100"/>
          <a:sy n="95"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6"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7"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9/3/2024</a:t>
            </a:fld>
            <a:endParaRPr altLang="en-US" sz="1200" lang="zh-CN">
              <a:latin typeface="Calibri" pitchFamily="0" charset="0"/>
              <a:ea typeface="等线" pitchFamily="0" charset="0"/>
              <a:cs typeface="Calibri" pitchFamily="0" charset="0"/>
            </a:endParaRPr>
          </a:p>
        </p:txBody>
      </p:sp>
      <p:sp>
        <p:nvSpPr>
          <p:cNvPr id="1048808"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9"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0"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9" name="文本框"/>
          <p:cNvSpPr>
            <a:spLocks noGrp="1"/>
          </p:cNvSpPr>
          <p:nvPr>
            <p:ph type="sldImg"/>
          </p:nvPr>
        </p:nvSpPr>
        <p:spPr/>
      </p:sp>
      <p:sp>
        <p:nvSpPr>
          <p:cNvPr id="1048730" name="文本框"/>
          <p:cNvSpPr>
            <a:spLocks noGrp="1"/>
          </p:cNvSpPr>
          <p:nvPr>
            <p:ph type="body" idx="1"/>
          </p:nvPr>
        </p:nvSpPr>
        <p:spPr/>
        <p:txBody>
          <a:bodyPr/>
          <a:p>
            <a:endParaRPr altLang="en-US" lang="zh-CN"/>
          </a:p>
        </p:txBody>
      </p:sp>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9" name="文本框"/>
          <p:cNvSpPr>
            <a:spLocks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4" name="文本框"/>
          <p:cNvSpPr>
            <a:spLocks noGrp="1"/>
          </p:cNvSpPr>
          <p:nvPr>
            <p:ph type="sldImg"/>
          </p:nvPr>
        </p:nvSpPr>
        <p:spPr/>
      </p:sp>
      <p:sp>
        <p:nvSpPr>
          <p:cNvPr id="1048745" name="文本框"/>
          <p:cNvSpPr>
            <a:spLocks noGrp="1"/>
          </p:cNvSpPr>
          <p:nvPr>
            <p:ph type="body" idx="1"/>
          </p:nvPr>
        </p:nvSpPr>
        <p:spPr/>
        <p:txBody>
          <a:bodyPr/>
          <a:p>
            <a:endParaRPr altLang="en-US" lang="zh-CN"/>
          </a:p>
        </p:txBody>
      </p:sp>
      <p:sp>
        <p:nvSpPr>
          <p:cNvPr id="104874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5" name="文本框"/>
          <p:cNvSpPr>
            <a:spLocks noGrp="1"/>
          </p:cNvSpPr>
          <p:nvPr>
            <p:ph type="sldImg"/>
          </p:nvPr>
        </p:nvSpPr>
        <p:spPr/>
      </p:sp>
      <p:sp>
        <p:nvSpPr>
          <p:cNvPr id="1048696" name="文本框"/>
          <p:cNvSpPr>
            <a:spLocks noGrp="1"/>
          </p:cNvSpPr>
          <p:nvPr>
            <p:ph type="body" idx="1"/>
          </p:nvPr>
        </p:nvSpPr>
        <p:spPr/>
        <p:txBody>
          <a:bodyPr/>
          <a:p>
            <a:endParaRPr altLang="en-US" lang="zh-CN"/>
          </a:p>
        </p:txBody>
      </p:sp>
      <p:sp>
        <p:nvSpPr>
          <p:cNvPr id="10486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4" name="文本框"/>
          <p:cNvSpPr>
            <a:spLocks noGrp="1"/>
          </p:cNvSpPr>
          <p:nvPr>
            <p:ph type="sldImg"/>
          </p:nvPr>
        </p:nvSpPr>
        <p:spPr/>
      </p:sp>
      <p:sp>
        <p:nvSpPr>
          <p:cNvPr id="1048705" name="文本框"/>
          <p:cNvSpPr>
            <a:spLocks noGrp="1"/>
          </p:cNvSpPr>
          <p:nvPr>
            <p:ph type="body" idx="1"/>
          </p:nvPr>
        </p:nvSpPr>
        <p:spPr/>
        <p:txBody>
          <a:bodyPr/>
          <a:p>
            <a:endParaRPr altLang="en-US" lang="zh-CN"/>
          </a:p>
        </p:txBody>
      </p:sp>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1" name="文本框"/>
          <p:cNvSpPr>
            <a:spLocks noGrp="1"/>
          </p:cNvSpPr>
          <p:nvPr>
            <p:ph type="sldImg"/>
          </p:nvPr>
        </p:nvSpPr>
        <p:spPr/>
      </p:sp>
      <p:sp>
        <p:nvSpPr>
          <p:cNvPr id="1048722" name="文本框"/>
          <p:cNvSpPr>
            <a:spLocks noGrp="1"/>
          </p:cNvSpPr>
          <p:nvPr>
            <p:ph type="body" idx="1"/>
          </p:nvPr>
        </p:nvSpPr>
        <p:spPr/>
        <p:txBody>
          <a:bodyPr/>
          <a:p>
            <a:endParaRPr altLang="en-US" lang="zh-CN"/>
          </a:p>
        </p:txBody>
      </p:sp>
      <p:sp>
        <p:nvSpPr>
          <p:cNvPr id="104872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smtClean="0"/>
              <a:t>单击此处编辑母版标题样式</a:t>
            </a:r>
            <a:endParaRPr altLang="en-US" lang="zh-CN"/>
          </a:p>
        </p:txBody>
      </p:sp>
      <p:sp>
        <p:nvSpPr>
          <p:cNvPr id="104878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文本框"/>
          <p:cNvSpPr>
            <a:spLocks noGrp="1"/>
          </p:cNvSpPr>
          <p:nvPr>
            <p:ph type="ftr" sz="quarter" idx="11"/>
          </p:nvPr>
        </p:nvSpPr>
        <p:spPr/>
        <p:txBody>
          <a:bodyPr/>
          <a:p>
            <a:endParaRPr altLang="en-US" lang="zh-CN"/>
          </a:p>
        </p:txBody>
      </p:sp>
      <p:sp>
        <p:nvSpPr>
          <p:cNvPr id="10487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smtClean="0"/>
              <a:t>单击此处编辑母版标题样式</a:t>
            </a:r>
            <a:endParaRPr altLang="en-US" lang="zh-CN"/>
          </a:p>
        </p:txBody>
      </p:sp>
      <p:sp>
        <p:nvSpPr>
          <p:cNvPr id="104878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3" name="文本框"/>
          <p:cNvSpPr>
            <a:spLocks noGrp="1"/>
          </p:cNvSpPr>
          <p:nvPr>
            <p:ph type="title"/>
          </p:nvPr>
        </p:nvSpPr>
        <p:spPr/>
        <p:txBody>
          <a:bodyPr/>
          <a:p>
            <a:r>
              <a:rPr altLang="en-US" lang="zh-CN" smtClean="0"/>
              <a:t>单击此处编辑母版标题样式</a:t>
            </a:r>
            <a:endParaRPr altLang="en-US" lang="zh-CN"/>
          </a:p>
        </p:txBody>
      </p:sp>
      <p:sp>
        <p:nvSpPr>
          <p:cNvPr id="104879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7" name="文本框"/>
          <p:cNvSpPr>
            <a:spLocks noGrp="1"/>
          </p:cNvSpPr>
          <p:nvPr>
            <p:ph type="ftr" sz="quarter" idx="11"/>
          </p:nvPr>
        </p:nvSpPr>
        <p:spPr/>
        <p:txBody>
          <a:bodyPr/>
          <a:p>
            <a:endParaRPr altLang="en-US" lang="zh-CN"/>
          </a:p>
        </p:txBody>
      </p:sp>
      <p:sp>
        <p:nvSpPr>
          <p:cNvPr id="10487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2" name="文本框"/>
          <p:cNvSpPr>
            <a:spLocks noGrp="1"/>
          </p:cNvSpPr>
          <p:nvPr>
            <p:ph type="title"/>
          </p:nvPr>
        </p:nvSpPr>
        <p:spPr/>
        <p:txBody>
          <a:bodyPr/>
          <a:p>
            <a:r>
              <a:rPr altLang="en-US" lang="zh-CN" smtClean="0"/>
              <a:t>单击此处编辑母版标题样式</a:t>
            </a:r>
            <a:endParaRPr altLang="en-US" lang="zh-CN"/>
          </a:p>
        </p:txBody>
      </p:sp>
      <p:sp>
        <p:nvSpPr>
          <p:cNvPr id="10487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6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P</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Z</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312201</a:t>
            </a:r>
            <a:r>
              <a:rPr altLang="zh-CN" baseline="0" b="0" cap="none" sz="2400" i="0" kern="1200" lang="en-US" spc="0" strike="noStrike" u="none">
                <a:solidFill>
                  <a:schemeClr val="tx1"/>
                </a:solidFill>
                <a:latin typeface="Calibri" pitchFamily="0" charset="0"/>
                <a:ea typeface="宋体" pitchFamily="0" charset="0"/>
                <a:cs typeface="Calibri" pitchFamily="0" charset="0"/>
              </a:rPr>
              <a:t>5</a:t>
            </a:r>
            <a:r>
              <a:rPr altLang="zh-CN" baseline="0" b="0" cap="none" sz="2400" i="0" kern="1200" lang="en-US" spc="0" strike="noStrike" u="none">
                <a:solidFill>
                  <a:schemeClr val="tx1"/>
                </a:solidFill>
                <a:latin typeface="Calibri" pitchFamily="0" charset="0"/>
                <a:ea typeface="宋体" pitchFamily="0" charset="0"/>
                <a:cs typeface="Calibri" pitchFamily="0" charset="0"/>
              </a:rPr>
              <a:t>7</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COMMERCE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PROF.DHANAPALAN COLLEGE OF SCIENCE AND MANAGEMENT</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5"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文本框"/>
          <p:cNvSpPr txBox="1"/>
          <p:nvPr/>
        </p:nvSpPr>
        <p:spPr>
          <a:xfrm rot="0">
            <a:off x="1123932" y="1343004"/>
            <a:ext cx="7054710"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Modeling Employee Performance Analysis in Excel involves structuring and implementing a systematic approach to assess, analyze, and visualize employee performance data. Here’s a step-by-step guide to creating this model:</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Define the Objectives and KPIs.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Design the Data Collection Framework.</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Implement Data Cleaning and Preparation.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Analyze the Data Using Excel Tools.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Visualize the Data.</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5"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6"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7" name="文本框"/>
          <p:cNvSpPr txBox="1"/>
          <p:nvPr/>
        </p:nvSpPr>
        <p:spPr>
          <a:xfrm rot="0">
            <a:off x="1200131" y="1200131"/>
            <a:ext cx="4762427" cy="2724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200" i="0" kern="0" lang="zh-CN" spc="0" strike="noStrike" u="none">
              <a:latin typeface="Droid Sans" pitchFamily="0" charset="0"/>
              <a:ea typeface="Droid Sans" pitchFamily="0" charset="0"/>
              <a:cs typeface="Lucida Sans"/>
            </a:endParaRPr>
          </a:p>
        </p:txBody>
      </p:sp>
      <p:sp>
        <p:nvSpPr>
          <p:cNvPr id="1048738" name="文本框"/>
          <p:cNvSpPr txBox="1"/>
          <p:nvPr/>
        </p:nvSpPr>
        <p:spPr>
          <a:xfrm rot="0">
            <a:off x="1419203" y="1123932"/>
            <a:ext cx="4762427" cy="4091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The results of an Employee Performance Analysis using Excel provide valuable insights into individual and organizational performance. Here's how you might summarize and present these results: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  Summary of Key Findings: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Overall Performance Metrics: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Average Performance Rating: The mean performance score across all employees, indicating the general performance level in the organization.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  Example: "The average overall performance rating is 85%, indicating a strong overall workforce performance."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2"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3" name="文本框"/>
          <p:cNvSpPr txBox="1"/>
          <p:nvPr/>
        </p:nvSpPr>
        <p:spPr>
          <a:xfrm rot="0">
            <a:off x="1127250" y="1123932"/>
            <a:ext cx="6845053" cy="4358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In this project, we have demonstrated the power and versatility of Excel in analyzing employee performance, providing a robust framework that enables data-driven decision-making.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Looking Forward:As the organization continues to grow, our Excel-based solution can easily scale and adapt, ensuring that performance analysis remains a cornerstone of our strategic HR practices.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Final Thought:With the insights gained from this analysis, the organization is better equipped to cultivate a high-performing, motivated, and aligned workforce, driving continued success and growth.</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This project underscores the critical role that effective employee performance analysis plays in achieving organizational excellence, and Excel has proven to be an invaluable tool in this journey.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文本框"/>
          <p:cNvSpPr txBox="1"/>
          <p:nvPr/>
        </p:nvSpPr>
        <p:spPr>
          <a:xfrm rot="0">
            <a:off x="914029" y="1552551"/>
            <a:ext cx="5615915" cy="3825240"/>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problem statement in data analysis using Excel typically outlines the specific issue you aim to address through your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EXAMPLE</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OF</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PROBLEM</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STATEMENT</a:t>
            </a:r>
            <a:endParaRPr altLang="zh-CN" baseline="0" b="1"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Here's an example of how you might structure one:Problem Statement:Company XYZ is experiencing a decline in sales across various regions over the past six months. The management suspects that the issue might be related to ineffective marketing strategies, pricing inconsistencies, or shifts in consumer behavior.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11779" y="1485909"/>
            <a:ext cx="8651311"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The purpose of this project is to analyze the performance of employees within a company to identify trends, high performers, areas needing improvement, and overall effectiveness of current performance management practices. By leveraging Excel, the project aims to turn raw data into actionable insights that can help management make informed decisions regarding promotions, training, and workforce development.</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文本框"/>
          <p:cNvSpPr txBox="1"/>
          <p:nvPr/>
        </p:nvSpPr>
        <p:spPr>
          <a:xfrm rot="0">
            <a:off x="1196699" y="1485877"/>
            <a:ext cx="5623096" cy="1691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In an Employee Performance Analysis using Excel, the end users are the individuals or groups who will utilize the findings, reports, and insights derived from the analysis. These typically include: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694" name="文本框"/>
          <p:cNvSpPr txBox="1"/>
          <p:nvPr/>
        </p:nvSpPr>
        <p:spPr>
          <a:xfrm rot="0">
            <a:off x="1416596" y="2857456"/>
            <a:ext cx="5622271"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Droid Sans" pitchFamily="0" charset="0"/>
                <a:ea typeface="宋体" pitchFamily="0" charset="0"/>
                <a:cs typeface="Lucida Sans"/>
              </a:rPr>
              <a:t>Human</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Resources</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HR</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Team</a:t>
            </a: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HR professionals use the analysis to manage talent, design training programs, conduct appraisals, and make decisions about promotions, bonuses, or disciplinary actions.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2.Senior Management and Executives: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Executives and senior management use the analysis to make strategic decisions about workforce planning, resource allocation, and organizational development.</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文本框"/>
          <p:cNvSpPr txBox="1"/>
          <p:nvPr/>
        </p:nvSpPr>
        <p:spPr>
          <a:xfrm rot="0">
            <a:off x="3000047" y="2057368"/>
            <a:ext cx="5629471"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Our solution leverages the powerful capabilities of Excel to provide a comprehensive and user-friendly approach to employee performance analysis. By organizing, analyzing, and visualizing employee performance data, our solution helps organizations make informed decisions about talent management, training needs, and overall workforce development.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Data Integration and Cleaning.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Performance Metrics Calculation.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Advanced Data Analysis.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7"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8" name="文本框"/>
          <p:cNvSpPr txBox="1"/>
          <p:nvPr/>
        </p:nvSpPr>
        <p:spPr>
          <a:xfrm rot="0">
            <a:off x="1562076" y="981060"/>
            <a:ext cx="4756070" cy="6225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well-structured dataset is essential for effective employee performance analysis in Excel. Below is a description of the typical components you might include in such a dataset: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Dataset Description for Employee Performance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Employee Information: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 Employee ID: A unique identifier for each employee (e.g., EMP001, EMP002).</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Name: The full name of the employee.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Department: The department or team where the employee works (e.g., Sales, Marketing, IT).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Job Title: The role or position held by the employee (e.g., Sales Associate, Software Developer).D</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Date of Hire: The date when the employee joined the organization.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Manager ID/Name: The ID or name of the employee’s direct manager or supervisor.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2"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6"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9" name="文本框"/>
          <p:cNvSpPr txBox="1"/>
          <p:nvPr/>
        </p:nvSpPr>
        <p:spPr>
          <a:xfrm rot="0">
            <a:off x="2638384" y="1343004"/>
            <a:ext cx="4762427" cy="2724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200" i="0" kern="0" lang="zh-CN" spc="0" strike="noStrike" u="none">
              <a:latin typeface="Droid Sans" pitchFamily="0" charset="0"/>
              <a:ea typeface="Droid Sans" pitchFamily="0" charset="0"/>
              <a:cs typeface="Lucida Sans"/>
            </a:endParaRPr>
          </a:p>
        </p:txBody>
      </p:sp>
      <p:sp>
        <p:nvSpPr>
          <p:cNvPr id="1048720" name="文本框"/>
          <p:cNvSpPr txBox="1"/>
          <p:nvPr/>
        </p:nvSpPr>
        <p:spPr>
          <a:xfrm rot="0">
            <a:off x="2280058" y="1409678"/>
            <a:ext cx="6197063"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The "WOW" factor in our Employee Performance Analysis solution using Excel lies in its ability to transform a traditionally manual and time-consuming process into a highly efficient, insightful, and actionable tool. Here’s what sets our solution apart: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Dynamic Dashboards and Real-Time Insights.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Automated Reporting and Alerts.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Customizable and Scalable Templates.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Predictive Analytics and Scenario Modeling.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Seamless Integration and Accessibility.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Employee Engagement and Transparency.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Data-Driven Recognition and Rewards.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2024-10-26T05:51:11Z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757bb529c2bc40c0a48e5da7dc7c9c81</vt:lpwstr>
  </property>
</Properties>
</file>