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PUGAZH.K</a:t>
            </a:r>
          </a:p>
          <a:p>
            <a:r>
              <a:rPr lang="en-US" sz="2400" dirty="0"/>
              <a:t>REGISTER NO</a:t>
            </a:r>
            <a:r>
              <a:rPr lang="en-US" sz="2400"/>
              <a:t>: 312220387</a:t>
            </a:r>
            <a:endParaRPr lang="en-US" sz="2400" dirty="0"/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APOLLO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41DBD4-0C3A-FAFF-EB56-DD3D1A2FD0F8}"/>
              </a:ext>
            </a:extLst>
          </p:cNvPr>
          <p:cNvSpPr txBox="1"/>
          <p:nvPr/>
        </p:nvSpPr>
        <p:spPr>
          <a:xfrm>
            <a:off x="2057400" y="1828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THROUGH EXCEL IN BAR 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FF58D-A1DB-221A-1C37-91CE6CE43F14}"/>
              </a:ext>
            </a:extLst>
          </p:cNvPr>
          <p:cNvSpPr txBox="1"/>
          <p:nvPr/>
        </p:nvSpPr>
        <p:spPr>
          <a:xfrm>
            <a:off x="2209800" y="21336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 IS THE HIGHEST SALARY IS 68000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7E9FA-1889-A865-5A1D-3E2656F05CEB}"/>
              </a:ext>
            </a:extLst>
          </p:cNvPr>
          <p:cNvSpPr txBox="1"/>
          <p:nvPr/>
        </p:nvSpPr>
        <p:spPr>
          <a:xfrm>
            <a:off x="1447800" y="2743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FIND THE NET SALARY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BE7C6-09E4-9A81-E16C-7199E8DA1B12}"/>
              </a:ext>
            </a:extLst>
          </p:cNvPr>
          <p:cNvSpPr txBox="1"/>
          <p:nvPr/>
        </p:nvSpPr>
        <p:spPr>
          <a:xfrm>
            <a:off x="1066800" y="22860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COMPUTATION OF NET SALARY THROUGH SALARY BY WORKING DAYS INTO NUMBER OF DAYS PRESENT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PROJECT IS TO FIND NET SALRY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5D86B-10A6-5CBB-FE77-04B91692EBC1}"/>
              </a:ext>
            </a:extLst>
          </p:cNvPr>
          <p:cNvSpPr txBox="1"/>
          <p:nvPr/>
        </p:nvSpPr>
        <p:spPr>
          <a:xfrm>
            <a:off x="1143000" y="2362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THE END USE WE FIND THE NET SALARY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F5563-C5E4-D4EC-1BBD-2392D28C5784}"/>
              </a:ext>
            </a:extLst>
          </p:cNvPr>
          <p:cNvSpPr txBox="1"/>
          <p:nvPr/>
        </p:nvSpPr>
        <p:spPr>
          <a:xfrm>
            <a:off x="3810000" y="2514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EQUATION= (=E2/K2*L2)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D0BB1-DA7E-0A46-73B7-6536F81BE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53" y="2054233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B0C00-F700-69B8-05D5-20CC7611602A}"/>
              </a:ext>
            </a:extLst>
          </p:cNvPr>
          <p:cNvSpPr txBox="1"/>
          <p:nvPr/>
        </p:nvSpPr>
        <p:spPr>
          <a:xfrm>
            <a:off x="2526030" y="2514600"/>
            <a:ext cx="501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OUR SOLUTION IS FINDING THE NET SALARY OF THE EMPLOYEES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174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14</cp:revision>
  <dcterms:created xsi:type="dcterms:W3CDTF">2024-03-29T15:07:22Z</dcterms:created>
  <dcterms:modified xsi:type="dcterms:W3CDTF">2024-08-29T06:29:30Z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