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4"/>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34" Type="http://customschemas.google.com/relationships/presentationmetadata" Target="metadata" /><Relationship Id="rId7" Type="http://schemas.openxmlformats.org/officeDocument/2006/relationships/slide" Target="slides/slide6.xml" /><Relationship Id="rId12" Type="http://schemas.openxmlformats.org/officeDocument/2006/relationships/notesMaster" Target="notesMasters/notesMaster1.xml" /><Relationship Id="rId38"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37" Type="http://schemas.openxmlformats.org/officeDocument/2006/relationships/theme" Target="theme/theme1.xml" /><Relationship Id="rId5" Type="http://schemas.openxmlformats.org/officeDocument/2006/relationships/slide" Target="slides/slide4.xml" /><Relationship Id="rId36"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23.png" /><Relationship Id="rId1" Type="http://schemas.openxmlformats.org/officeDocument/2006/relationships/slideMaster" Target="../slideMasters/slideMaster1.xml" /><Relationship Id="rId4" Type="http://schemas.openxmlformats.org/officeDocument/2006/relationships/image" Target="../media/image3.png" /></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6.png" /></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7.png" /></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6.png" /></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7.png" /></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8.png" /><Relationship Id="rId1" Type="http://schemas.openxmlformats.org/officeDocument/2006/relationships/slideMaster" Target="../slideMasters/slideMaster1.xml" /><Relationship Id="rId5" Type="http://schemas.openxmlformats.org/officeDocument/2006/relationships/image" Target="../media/image30.png" /><Relationship Id="rId4" Type="http://schemas.openxmlformats.org/officeDocument/2006/relationships/image" Target="../media/image29.png" /></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 Id="rId4" Type="http://schemas.openxmlformats.org/officeDocument/2006/relationships/image" Target="../media/image31.png" /></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32.jpg" /><Relationship Id="rId1" Type="http://schemas.openxmlformats.org/officeDocument/2006/relationships/slideMaster" Target="../slideMasters/slideMaster1.xml" /></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33.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0.png" /><Relationship Id="rId1" Type="http://schemas.openxmlformats.org/officeDocument/2006/relationships/slideMaster" Target="../slideMasters/slideMaster1.xml" /></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33.jpg" /><Relationship Id="rId1" Type="http://schemas.openxmlformats.org/officeDocument/2006/relationships/slideMaster" Target="../slideMasters/slideMaster1.xml" /></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 /><Relationship Id="rId2" Type="http://schemas.openxmlformats.org/officeDocument/2006/relationships/image" Target="../media/image34.png" /><Relationship Id="rId1" Type="http://schemas.openxmlformats.org/officeDocument/2006/relationships/slideMaster" Target="../slideMasters/slideMaster1.xml" /></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 /><Relationship Id="rId1" Type="http://schemas.openxmlformats.org/officeDocument/2006/relationships/slideMaster" Target="../slideMasters/slideMaster1.xml" /></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3.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jpeg" /><Relationship Id="rId1" Type="http://schemas.openxmlformats.org/officeDocument/2006/relationships/slideMaster" Target="../slideMasters/slideMaster1.xml" /><Relationship Id="rId4" Type="http://schemas.openxmlformats.org/officeDocument/2006/relationships/image" Target="../media/image6.png" /></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jpg" /><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jpg" /><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9.jpg" /><Relationship Id="rId1" Type="http://schemas.openxmlformats.org/officeDocument/2006/relationships/slideMaster" Target="../slideMasters/slideMaster1.xml" /></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 /><Relationship Id="rId117" Type="http://schemas.openxmlformats.org/officeDocument/2006/relationships/theme" Target="../theme/theme1.xml" /><Relationship Id="rId21" Type="http://schemas.openxmlformats.org/officeDocument/2006/relationships/slideLayout" Target="../slideLayouts/slideLayout21.xml" /><Relationship Id="rId42" Type="http://schemas.openxmlformats.org/officeDocument/2006/relationships/slideLayout" Target="../slideLayouts/slideLayout42.xml" /><Relationship Id="rId47" Type="http://schemas.openxmlformats.org/officeDocument/2006/relationships/slideLayout" Target="../slideLayouts/slideLayout47.xml" /><Relationship Id="rId63" Type="http://schemas.openxmlformats.org/officeDocument/2006/relationships/slideLayout" Target="../slideLayouts/slideLayout63.xml" /><Relationship Id="rId68" Type="http://schemas.openxmlformats.org/officeDocument/2006/relationships/slideLayout" Target="../slideLayouts/slideLayout68.xml" /><Relationship Id="rId84" Type="http://schemas.openxmlformats.org/officeDocument/2006/relationships/slideLayout" Target="../slideLayouts/slideLayout84.xml" /><Relationship Id="rId89" Type="http://schemas.openxmlformats.org/officeDocument/2006/relationships/slideLayout" Target="../slideLayouts/slideLayout89.xml" /><Relationship Id="rId112" Type="http://schemas.openxmlformats.org/officeDocument/2006/relationships/slideLayout" Target="../slideLayouts/slideLayout112.xml" /><Relationship Id="rId16" Type="http://schemas.openxmlformats.org/officeDocument/2006/relationships/slideLayout" Target="../slideLayouts/slideLayout16.xml" /><Relationship Id="rId107" Type="http://schemas.openxmlformats.org/officeDocument/2006/relationships/slideLayout" Target="../slideLayouts/slideLayout107.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37" Type="http://schemas.openxmlformats.org/officeDocument/2006/relationships/slideLayout" Target="../slideLayouts/slideLayout37.xml" /><Relationship Id="rId40" Type="http://schemas.openxmlformats.org/officeDocument/2006/relationships/slideLayout" Target="../slideLayouts/slideLayout40.xml" /><Relationship Id="rId45" Type="http://schemas.openxmlformats.org/officeDocument/2006/relationships/slideLayout" Target="../slideLayouts/slideLayout45.xml" /><Relationship Id="rId53" Type="http://schemas.openxmlformats.org/officeDocument/2006/relationships/slideLayout" Target="../slideLayouts/slideLayout53.xml" /><Relationship Id="rId58" Type="http://schemas.openxmlformats.org/officeDocument/2006/relationships/slideLayout" Target="../slideLayouts/slideLayout58.xml" /><Relationship Id="rId66" Type="http://schemas.openxmlformats.org/officeDocument/2006/relationships/slideLayout" Target="../slideLayouts/slideLayout66.xml" /><Relationship Id="rId74" Type="http://schemas.openxmlformats.org/officeDocument/2006/relationships/slideLayout" Target="../slideLayouts/slideLayout74.xml" /><Relationship Id="rId79" Type="http://schemas.openxmlformats.org/officeDocument/2006/relationships/slideLayout" Target="../slideLayouts/slideLayout79.xml" /><Relationship Id="rId87" Type="http://schemas.openxmlformats.org/officeDocument/2006/relationships/slideLayout" Target="../slideLayouts/slideLayout87.xml" /><Relationship Id="rId102" Type="http://schemas.openxmlformats.org/officeDocument/2006/relationships/slideLayout" Target="../slideLayouts/slideLayout102.xml" /><Relationship Id="rId110" Type="http://schemas.openxmlformats.org/officeDocument/2006/relationships/slideLayout" Target="../slideLayouts/slideLayout110.xml" /><Relationship Id="rId115" Type="http://schemas.openxmlformats.org/officeDocument/2006/relationships/slideLayout" Target="../slideLayouts/slideLayout115.xml" /><Relationship Id="rId5" Type="http://schemas.openxmlformats.org/officeDocument/2006/relationships/slideLayout" Target="../slideLayouts/slideLayout5.xml" /><Relationship Id="rId61" Type="http://schemas.openxmlformats.org/officeDocument/2006/relationships/slideLayout" Target="../slideLayouts/slideLayout61.xml" /><Relationship Id="rId82" Type="http://schemas.openxmlformats.org/officeDocument/2006/relationships/slideLayout" Target="../slideLayouts/slideLayout82.xml" /><Relationship Id="rId90" Type="http://schemas.openxmlformats.org/officeDocument/2006/relationships/slideLayout" Target="../slideLayouts/slideLayout90.xml" /><Relationship Id="rId95" Type="http://schemas.openxmlformats.org/officeDocument/2006/relationships/slideLayout" Target="../slideLayouts/slideLayout95.xml" /><Relationship Id="rId19" Type="http://schemas.openxmlformats.org/officeDocument/2006/relationships/slideLayout" Target="../slideLayouts/slideLayout1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 Id="rId43" Type="http://schemas.openxmlformats.org/officeDocument/2006/relationships/slideLayout" Target="../slideLayouts/slideLayout43.xml" /><Relationship Id="rId48" Type="http://schemas.openxmlformats.org/officeDocument/2006/relationships/slideLayout" Target="../slideLayouts/slideLayout48.xml" /><Relationship Id="rId56" Type="http://schemas.openxmlformats.org/officeDocument/2006/relationships/slideLayout" Target="../slideLayouts/slideLayout56.xml" /><Relationship Id="rId64" Type="http://schemas.openxmlformats.org/officeDocument/2006/relationships/slideLayout" Target="../slideLayouts/slideLayout64.xml" /><Relationship Id="rId69" Type="http://schemas.openxmlformats.org/officeDocument/2006/relationships/slideLayout" Target="../slideLayouts/slideLayout69.xml" /><Relationship Id="rId77" Type="http://schemas.openxmlformats.org/officeDocument/2006/relationships/slideLayout" Target="../slideLayouts/slideLayout77.xml" /><Relationship Id="rId100" Type="http://schemas.openxmlformats.org/officeDocument/2006/relationships/slideLayout" Target="../slideLayouts/slideLayout100.xml" /><Relationship Id="rId105" Type="http://schemas.openxmlformats.org/officeDocument/2006/relationships/slideLayout" Target="../slideLayouts/slideLayout105.xml" /><Relationship Id="rId113" Type="http://schemas.openxmlformats.org/officeDocument/2006/relationships/slideLayout" Target="../slideLayouts/slideLayout113.xml" /><Relationship Id="rId8" Type="http://schemas.openxmlformats.org/officeDocument/2006/relationships/slideLayout" Target="../slideLayouts/slideLayout8.xml" /><Relationship Id="rId51" Type="http://schemas.openxmlformats.org/officeDocument/2006/relationships/slideLayout" Target="../slideLayouts/slideLayout51.xml" /><Relationship Id="rId72" Type="http://schemas.openxmlformats.org/officeDocument/2006/relationships/slideLayout" Target="../slideLayouts/slideLayout72.xml" /><Relationship Id="rId80" Type="http://schemas.openxmlformats.org/officeDocument/2006/relationships/slideLayout" Target="../slideLayouts/slideLayout80.xml" /><Relationship Id="rId85" Type="http://schemas.openxmlformats.org/officeDocument/2006/relationships/slideLayout" Target="../slideLayouts/slideLayout85.xml" /><Relationship Id="rId93" Type="http://schemas.openxmlformats.org/officeDocument/2006/relationships/slideLayout" Target="../slideLayouts/slideLayout93.xml" /><Relationship Id="rId98" Type="http://schemas.openxmlformats.org/officeDocument/2006/relationships/slideLayout" Target="../slideLayouts/slideLayout98.xml" /><Relationship Id="rId3" Type="http://schemas.openxmlformats.org/officeDocument/2006/relationships/slideLayout" Target="../slideLayouts/slideLayout3.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38" Type="http://schemas.openxmlformats.org/officeDocument/2006/relationships/slideLayout" Target="../slideLayouts/slideLayout38.xml" /><Relationship Id="rId46" Type="http://schemas.openxmlformats.org/officeDocument/2006/relationships/slideLayout" Target="../slideLayouts/slideLayout46.xml" /><Relationship Id="rId59" Type="http://schemas.openxmlformats.org/officeDocument/2006/relationships/slideLayout" Target="../slideLayouts/slideLayout59.xml" /><Relationship Id="rId67" Type="http://schemas.openxmlformats.org/officeDocument/2006/relationships/slideLayout" Target="../slideLayouts/slideLayout67.xml" /><Relationship Id="rId103" Type="http://schemas.openxmlformats.org/officeDocument/2006/relationships/slideLayout" Target="../slideLayouts/slideLayout103.xml" /><Relationship Id="rId108" Type="http://schemas.openxmlformats.org/officeDocument/2006/relationships/slideLayout" Target="../slideLayouts/slideLayout108.xml" /><Relationship Id="rId116" Type="http://schemas.openxmlformats.org/officeDocument/2006/relationships/slideLayout" Target="../slideLayouts/slideLayout116.xml" /><Relationship Id="rId20" Type="http://schemas.openxmlformats.org/officeDocument/2006/relationships/slideLayout" Target="../slideLayouts/slideLayout20.xml" /><Relationship Id="rId41" Type="http://schemas.openxmlformats.org/officeDocument/2006/relationships/slideLayout" Target="../slideLayouts/slideLayout41.xml" /><Relationship Id="rId54" Type="http://schemas.openxmlformats.org/officeDocument/2006/relationships/slideLayout" Target="../slideLayouts/slideLayout54.xml" /><Relationship Id="rId62" Type="http://schemas.openxmlformats.org/officeDocument/2006/relationships/slideLayout" Target="../slideLayouts/slideLayout62.xml" /><Relationship Id="rId70" Type="http://schemas.openxmlformats.org/officeDocument/2006/relationships/slideLayout" Target="../slideLayouts/slideLayout70.xml" /><Relationship Id="rId75" Type="http://schemas.openxmlformats.org/officeDocument/2006/relationships/slideLayout" Target="../slideLayouts/slideLayout75.xml" /><Relationship Id="rId83" Type="http://schemas.openxmlformats.org/officeDocument/2006/relationships/slideLayout" Target="../slideLayouts/slideLayout83.xml" /><Relationship Id="rId88" Type="http://schemas.openxmlformats.org/officeDocument/2006/relationships/slideLayout" Target="../slideLayouts/slideLayout88.xml" /><Relationship Id="rId91" Type="http://schemas.openxmlformats.org/officeDocument/2006/relationships/slideLayout" Target="../slideLayouts/slideLayout91.xml" /><Relationship Id="rId96" Type="http://schemas.openxmlformats.org/officeDocument/2006/relationships/slideLayout" Target="../slideLayouts/slideLayout96.xml" /><Relationship Id="rId111" Type="http://schemas.openxmlformats.org/officeDocument/2006/relationships/slideLayout" Target="../slideLayouts/slideLayout11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slideLayout" Target="../slideLayouts/slideLayout36.xml" /><Relationship Id="rId49" Type="http://schemas.openxmlformats.org/officeDocument/2006/relationships/slideLayout" Target="../slideLayouts/slideLayout49.xml" /><Relationship Id="rId57" Type="http://schemas.openxmlformats.org/officeDocument/2006/relationships/slideLayout" Target="../slideLayouts/slideLayout57.xml" /><Relationship Id="rId106" Type="http://schemas.openxmlformats.org/officeDocument/2006/relationships/slideLayout" Target="../slideLayouts/slideLayout106.xml" /><Relationship Id="rId114" Type="http://schemas.openxmlformats.org/officeDocument/2006/relationships/slideLayout" Target="../slideLayouts/slideLayout114.xml" /><Relationship Id="rId10" Type="http://schemas.openxmlformats.org/officeDocument/2006/relationships/slideLayout" Target="../slideLayouts/slideLayout10.xml" /><Relationship Id="rId31" Type="http://schemas.openxmlformats.org/officeDocument/2006/relationships/slideLayout" Target="../slideLayouts/slideLayout31.xml" /><Relationship Id="rId44" Type="http://schemas.openxmlformats.org/officeDocument/2006/relationships/slideLayout" Target="../slideLayouts/slideLayout44.xml" /><Relationship Id="rId52" Type="http://schemas.openxmlformats.org/officeDocument/2006/relationships/slideLayout" Target="../slideLayouts/slideLayout52.xml" /><Relationship Id="rId60" Type="http://schemas.openxmlformats.org/officeDocument/2006/relationships/slideLayout" Target="../slideLayouts/slideLayout60.xml" /><Relationship Id="rId65" Type="http://schemas.openxmlformats.org/officeDocument/2006/relationships/slideLayout" Target="../slideLayouts/slideLayout65.xml" /><Relationship Id="rId73" Type="http://schemas.openxmlformats.org/officeDocument/2006/relationships/slideLayout" Target="../slideLayouts/slideLayout73.xml" /><Relationship Id="rId78" Type="http://schemas.openxmlformats.org/officeDocument/2006/relationships/slideLayout" Target="../slideLayouts/slideLayout78.xml" /><Relationship Id="rId81" Type="http://schemas.openxmlformats.org/officeDocument/2006/relationships/slideLayout" Target="../slideLayouts/slideLayout81.xml" /><Relationship Id="rId86" Type="http://schemas.openxmlformats.org/officeDocument/2006/relationships/slideLayout" Target="../slideLayouts/slideLayout86.xml" /><Relationship Id="rId94" Type="http://schemas.openxmlformats.org/officeDocument/2006/relationships/slideLayout" Target="../slideLayouts/slideLayout94.xml" /><Relationship Id="rId99" Type="http://schemas.openxmlformats.org/officeDocument/2006/relationships/slideLayout" Target="../slideLayouts/slideLayout99.xml" /><Relationship Id="rId101" Type="http://schemas.openxmlformats.org/officeDocument/2006/relationships/slideLayout" Target="../slideLayouts/slideLayout10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9" Type="http://schemas.openxmlformats.org/officeDocument/2006/relationships/slideLayout" Target="../slideLayouts/slideLayout39.xml" /><Relationship Id="rId109" Type="http://schemas.openxmlformats.org/officeDocument/2006/relationships/slideLayout" Target="../slideLayouts/slideLayout109.xml" /><Relationship Id="rId34" Type="http://schemas.openxmlformats.org/officeDocument/2006/relationships/slideLayout" Target="../slideLayouts/slideLayout34.xml" /><Relationship Id="rId50" Type="http://schemas.openxmlformats.org/officeDocument/2006/relationships/slideLayout" Target="../slideLayouts/slideLayout50.xml" /><Relationship Id="rId55" Type="http://schemas.openxmlformats.org/officeDocument/2006/relationships/slideLayout" Target="../slideLayouts/slideLayout55.xml" /><Relationship Id="rId76" Type="http://schemas.openxmlformats.org/officeDocument/2006/relationships/slideLayout" Target="../slideLayouts/slideLayout76.xml" /><Relationship Id="rId97" Type="http://schemas.openxmlformats.org/officeDocument/2006/relationships/slideLayout" Target="../slideLayouts/slideLayout97.xml" /><Relationship Id="rId104" Type="http://schemas.openxmlformats.org/officeDocument/2006/relationships/slideLayout" Target="../slideLayouts/slideLayout104.xml" /><Relationship Id="rId7" Type="http://schemas.openxmlformats.org/officeDocument/2006/relationships/slideLayout" Target="../slideLayouts/slideLayout7.xml" /><Relationship Id="rId71" Type="http://schemas.openxmlformats.org/officeDocument/2006/relationships/slideLayout" Target="../slideLayouts/slideLayout71.xml" /><Relationship Id="rId92" Type="http://schemas.openxmlformats.org/officeDocument/2006/relationships/slideLayout" Target="../slideLayouts/slideLayout92.xml" /><Relationship Id="rId2" Type="http://schemas.openxmlformats.org/officeDocument/2006/relationships/slideLayout" Target="../slideLayouts/slideLayout2.xml" /><Relationship Id="rId29" Type="http://schemas.openxmlformats.org/officeDocument/2006/relationships/slideLayout" Target="../slideLayouts/slideLayout2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4257409616"/>
              </p:ext>
            </p:extLst>
          </p:nvPr>
        </p:nvGraphicFramePr>
        <p:xfrm>
          <a:off x="130303" y="1324232"/>
          <a:ext cx="4500081" cy="2834490"/>
        </p:xfrm>
        <a:graphic>
          <a:graphicData uri="http://schemas.openxmlformats.org/drawingml/2006/table">
            <a:tbl>
              <a:tblPr>
                <a:noFill/>
              </a:tblPr>
              <a:tblGrid>
                <a:gridCol w="2057951">
                  <a:extLst>
                    <a:ext uri="{9D8B030D-6E8A-4147-A177-3AD203B41FA5}">
                      <a16:colId xmlns:a16="http://schemas.microsoft.com/office/drawing/2014/main" val="20000"/>
                    </a:ext>
                  </a:extLst>
                </a:gridCol>
                <a:gridCol w="1567558">
                  <a:extLst>
                    <a:ext uri="{9D8B030D-6E8A-4147-A177-3AD203B41FA5}">
                      <a16:colId xmlns:a16="http://schemas.microsoft.com/office/drawing/2014/main" val="20001"/>
                    </a:ext>
                  </a:extLst>
                </a:gridCol>
                <a:gridCol w="874572">
                  <a:extLst>
                    <a:ext uri="{9D8B030D-6E8A-4147-A177-3AD203B41FA5}">
                      <a16:colId xmlns:a16="http://schemas.microsoft.com/office/drawing/2014/main"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val="10000"/>
                  </a:ext>
                </a:extLst>
              </a:tr>
              <a:tr h="568711">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u="none" strike="noStrike" cap="none" dirty="0">
                          <a:solidFill>
                            <a:schemeClr val="tx1"/>
                          </a:solidFill>
                          <a:effectLst/>
                          <a:latin typeface="+mn-lt"/>
                          <a:ea typeface="+mn-ea"/>
                          <a:cs typeface="+mn-cs"/>
                          <a:sym typeface="Arial"/>
                        </a:rPr>
                        <a:t>530FB978D54DF2CBF87415555AF6FBCE</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solidFill>
                            <a:schemeClr val="bg1"/>
                          </a:solidFill>
                        </a:rPr>
                        <a:t>Pugazhenthi.E</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a:solidFill>
                            <a:schemeClr val="tx1"/>
                          </a:solidFill>
                        </a:rPr>
                        <a:t>CFCB0F257DA08B0AD714337C24BC37BA</a:t>
                      </a:r>
                      <a:endParaRPr sz="1400" b="1" u="none" strike="noStrike" cap="none" dirty="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a:solidFill>
                            <a:schemeClr val="bg1"/>
                          </a:solidFill>
                        </a:rPr>
                        <a:t>Thirumoorthy.K</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a:solidFill>
                            <a:schemeClr val="tx1"/>
                          </a:solidFill>
                        </a:rPr>
                        <a:t>AEAFB619EFA478385D9441A884A3D302</a:t>
                      </a:r>
                      <a:endParaRPr sz="1400" b="1"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solidFill>
                            <a:schemeClr val="bg1"/>
                          </a:solidFill>
                        </a:rPr>
                        <a:t>Rohith.N</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3"/>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a:solidFill>
                            <a:schemeClr val="tx1"/>
                          </a:solidFill>
                        </a:rPr>
                        <a:t>29BCA33B8858A0281DF4E735E32334CE</a:t>
                      </a:r>
                      <a:endParaRPr sz="1400" b="1" u="none" strike="noStrike" cap="none" dirty="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baseline="0" dirty="0" err="1">
                          <a:solidFill>
                            <a:schemeClr val="bg1"/>
                          </a:solidFill>
                        </a:rPr>
                        <a:t>Giridhar.M</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 name="Text Placeholder 2">
            <a:extLst>
              <a:ext uri="{FF2B5EF4-FFF2-40B4-BE49-F238E27FC236}">
                <a16:creationId xmlns:a16="http://schemas.microsoft.com/office/drawing/2014/main" id="{ED6E148F-3E00-6F38-824F-A262AD47B649}"/>
              </a:ext>
            </a:extLst>
          </p:cNvPr>
          <p:cNvSpPr>
            <a:spLocks noGrp="1"/>
          </p:cNvSpPr>
          <p:nvPr>
            <p:ph type="body" idx="2"/>
          </p:nvPr>
        </p:nvSpPr>
        <p:spPr/>
        <p:txBody>
          <a:bodyPr>
            <a:normAutofit fontScale="77500" lnSpcReduction="20000"/>
          </a:bodyPr>
          <a:lstStyle/>
          <a:p>
            <a:r>
              <a:rPr lang="en-IN" dirty="0"/>
              <a:t>https://github.com/Pugazh13/Portfolio-website/blob/main/pugazh.zip</a:t>
            </a:r>
            <a:endParaRPr lang="en-US" dirty="0"/>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531</Words>
  <Application>Microsoft Office PowerPoint</Application>
  <PresentationFormat>On-screen Show (16:9)</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Ninja Pugazh</cp:lastModifiedBy>
  <cp:revision>10</cp:revision>
  <dcterms:created xsi:type="dcterms:W3CDTF">2020-08-13T11:21:46Z</dcterms:created>
  <dcterms:modified xsi:type="dcterms:W3CDTF">2023-11-22T08:58:17Z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