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VIGNESH </a:t>
            </a:r>
            <a:r>
              <a:rPr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312220769</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49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3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V2031</dc:creator>
  <dcterms:created xsi:type="dcterms:W3CDTF">2024-09-03T10:04:18Z</dcterms:created>
  <dcterms:modified xsi:type="dcterms:W3CDTF">2024-09-03T10:04:18Z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0b8d16f1e9124f55be465fdb70254ee9</vt:lpwstr>
  </property>
</Properties>
</file>