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FF121-F2FF-4BA9-99D8-26CA3A80E1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BBCC-DCD1-4329-A3E1-5BE67BB72F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- Page</a:t>
            </a:r>
            <a:endParaRPr lang="en-US" dirty="0"/>
          </a:p>
        </p:txBody>
      </p:sp>
      <p:pic>
        <p:nvPicPr>
          <p:cNvPr id="4" name="Content Placeholder 3" descr="av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- Page</a:t>
            </a:r>
            <a:endParaRPr lang="en-US" dirty="0"/>
          </a:p>
        </p:txBody>
      </p:sp>
      <p:pic>
        <p:nvPicPr>
          <p:cNvPr id="4" name="Content Placeholder 3" descr="purch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- Purchasing</a:t>
            </a:r>
            <a:endParaRPr lang="en-US" dirty="0"/>
          </a:p>
        </p:txBody>
      </p:sp>
      <p:pic>
        <p:nvPicPr>
          <p:cNvPr id="4" name="Content Placeholder 3" descr="sample purch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- Page</a:t>
            </a:r>
            <a:endParaRPr lang="en-US" dirty="0"/>
          </a:p>
        </p:txBody>
      </p:sp>
      <p:pic>
        <p:nvPicPr>
          <p:cNvPr id="4" name="Content Placeholder 3" descr="Sales 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- Sales</a:t>
            </a:r>
            <a:endParaRPr lang="en-US" dirty="0"/>
          </a:p>
        </p:txBody>
      </p:sp>
      <p:pic>
        <p:nvPicPr>
          <p:cNvPr id="4" name="Content Placeholder 3" descr="sample sell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- Page</a:t>
            </a:r>
            <a:endParaRPr lang="en-US" dirty="0"/>
          </a:p>
        </p:txBody>
      </p:sp>
      <p:pic>
        <p:nvPicPr>
          <p:cNvPr id="4" name="Content Placeholder 3" descr="succ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Home - Page</vt:lpstr>
      <vt:lpstr>Purchase - Page</vt:lpstr>
      <vt:lpstr>Sample - Purchasing</vt:lpstr>
      <vt:lpstr>Sales - Page</vt:lpstr>
      <vt:lpstr>Sample - Sales</vt:lpstr>
      <vt:lpstr>Success - Page</vt:lpstr>
      <vt:lpstr>Updation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- Page</dc:title>
  <dc:creator>THAMIZHPUGAZH</dc:creator>
  <cp:lastModifiedBy>THAMIZHPUGAZH</cp:lastModifiedBy>
  <cp:revision>1</cp:revision>
  <dcterms:created xsi:type="dcterms:W3CDTF">2023-08-23T11:18:05Z</dcterms:created>
  <dcterms:modified xsi:type="dcterms:W3CDTF">2023-08-23T11:29:22Z</dcterms:modified>
</cp:coreProperties>
</file>