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643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- WEBSITE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017" y="3996266"/>
            <a:ext cx="7552944" cy="214850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AJMAL S (721220104001-CSE)</a:t>
            </a: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DEEPAK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PUGAZHENDHI V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34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B(721220104042-CSE)</a:t>
            </a: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(72122010405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26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5535"/>
            <a:ext cx="10018713" cy="4195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creative professionals, including artists, designers, and photographers, often face difficulties in showcasing their work effectively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dedicated and personalized platform makes it challenging for them to exhibit their portfolios to a wide audience and potential clients.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lack of a user-friendly and engaging interface limits their ability to create a lasting impression and secure professional opportunities.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8025"/>
            <a:ext cx="10018713" cy="10870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5041"/>
            <a:ext cx="10018713" cy="485770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portfolio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challenges faced by creative professionals, a comprehensive and intuitive portfolio website solution will be developed.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will empower artists and creators to showcase their work seamlessly, emphasizing their unique skills and talents.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enable effortless connections with prospective clients and collaborators, fostering a dynamic and interactive space for the promotion and recognition of creative endeavors.Optimize images and code to improve page load speed.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05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9" y="2593910"/>
            <a:ext cx="9842174" cy="33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 SCRIPT,BOOTSTRAP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Backend-JAVA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1299"/>
            <a:ext cx="10018713" cy="5827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349241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websites enable 24/7 access for potential clients or employers, allowing them to assess an individual's skills and expertise at their convenience.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ndividuals can showcase their work to a global audience, making it accessible to potential clients or collaborators from various locations around the world.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provides an extensive platform to exhibit a diverse range of projects, highlighting the individual's skills, talents, and professional experiences more comprehensively compared to a physical portfolio.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physical portfolios, creating and maintaining a digital portfolio is often more cost-effective, eliminating the need for printing and physical storage.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302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PORTFOLIO - WEBSITE</vt:lpstr>
      <vt:lpstr>PROBLEM STATEMENT</vt:lpstr>
      <vt:lpstr>SOLUTION</vt:lpstr>
      <vt:lpstr>TECHNOLOGY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Preethi B</dc:creator>
  <cp:lastModifiedBy>STUDENT</cp:lastModifiedBy>
  <cp:revision>6</cp:revision>
  <dcterms:created xsi:type="dcterms:W3CDTF">2023-09-27T07:32:00Z</dcterms:created>
  <dcterms:modified xsi:type="dcterms:W3CDTF">2023-11-08T13:32:15Z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294EE9327FDB4A2C8248EC89B57C8196_13</vt:lpwstr>
  </property>
  <property fmtid="{D5CDD505-2E9C-101B-9397-08002B2CF9AE}" pid="3" name="KSOProductBuildVer">
    <vt:lpwstr>1033-12.2.0.13306</vt:lpwstr>
  </property>
</Properties>
</file>