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83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pugazhendhi</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B</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82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49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M2004J19PI</dc:creator>
  <dcterms:created xsi:type="dcterms:W3CDTF">2024-09-04T08:48:41Z</dcterms:created>
  <dcterms:modified xsi:type="dcterms:W3CDTF">2024-09-04T08:48:41Z</dcterms:modified>
</cp:coreProperties>
</file>