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995965"/>
                  </p:ext>
                </p:extLst>
              </p:nvPr>
            </p:nvGraphicFramePr>
            <p:xfrm>
              <a:off x="1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b112f6e7-2e9e-492f-a048-9e61c324df9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34e352e-c62b-470d-a17f-c05113a0f32d/ReportSection?bookmarkGuid=f4887311-0472-4302-925f-7ea6c08178c9&amp;bookmarkUsage=1&amp;ctid=beee2794-120d-4615-a453-8efe253439df&amp;fromEntryPoint=export&quot;"/>
    <we:property name="reportState" value="&quot;CONNECTED&quot;"/>
    <we:property name="reportEmbeddedTime" value="&quot;2023-04-19T02:33:25.503Z&quot;"/>
    <we:property name="creatorSessionId" value="&quot;5d75a08a-64a4-45df-acd7-2f11f650972e&quot;"/>
    <we:property name="creatorUserId" value="&quot;10032002894F15FD&quot;"/>
    <we:property name="creatorTenantId" value="&quot;beee2794-120d-4615-a453-8efe253439df&quot;"/>
    <we:property name="reportName" value="&quot;Provide Insights to the Revenue Team in the Hospitality Domain&quot;"/>
    <we:property name="isFiltersActionButtonVisible" value="true"/>
    <we:property name="initialStateBookmark" value="&quot;H4sIAAAAAAAAA+1bW2/bOhL+K4GBxXkxFrxf+pYmOdjF6Q3J2fZhUQRDcpjo1LYMWUnrU+S/70hy0lyc2PWJXXV38xKLoobfzHwzJIfS10EqZtMRzN/AGAcvBi/L8tMYqk97fDAcTBZtb9/+9nr/+LfTN/uvj6i5nNZFOZkNXnwd1FCdYf2+mF3AqJFAjf/+OBzAaPQOzpqrDKMZDgdTrGblBEbFn9h1plt1dYFXwwF+mY7KChqRJzXU2Ii9pO50TWPzv0saEWJdXOIJxrprPcZpWdXX18PBrPvVQrp7jxpyMapJXvMzzI++TCvC+PVat1/bmypmpqzRmWEOgTvUotG/nk+bPgeE6qysiggjauzENdLeX6MUw8GvVTlu5S7smKjn0aQu6nlzUYxPU6PacPB7K5JdkZE+nGOF7TMH5SQV13DflHXzrwGKs9mi8Z+Tu22zxXOji/HkYe+T8qKKeIz520UL6YrM/a4qyRktrM+In/YmJTUTmvcwumjdR3JfFaQhKdvo2DRT318+7EnxS9P141Xz97Hz3K1B1wLz0CSPYhoOzsvPBxVSpzR4wdsRL1vukLlqKCYLnyqu0UZrlbQgfNCem9S0z4rJ2WjBtpZT7a/O/oMav9Sh/NKQOfxBVGkkXTVjGsWlyZ5xFTxnHlEiWyltdg5TfCgrCsuDzIk5LbJ2jLEQN5WlNU8682hCjlFnA4RvU1neBUyORaVCyDrFrITcVJa00XAGQmPM2cvgowob66gs0y4apZwno/nkFN9YVnYhAeHR0bOEigJ7Y1lGcO6dzzyA0ZqR9e3GspLLnGXjpGJM+oDOZrepLAfeYrTEK8UcSCIHW82JR5kvUeTog0MRslcajNT+8fS5SI376RImEZtsdzcbvEaYXVS4bjr4hPPTcffI7H5KOEaaN2btBLH3tweJgbWJ4UmVI1Tprr50USWsXs5bXQ6L6nq2oEx+tCs9CHiTRIOzErxC63yk8EapsHdm/1B+2IvnMDnDzTxQQxjh0RLSMacy48YL0Fa6FIh/uRfav43xYkqjzLenO0UuZJCUObXJ0nhKWbFnuv/M4XZXiy7YUgxJCC+CDV4wk0XgrBcm3z883h7RLKCmZQxE8FELNNKbfmR20vonJliHviNWZsZxj1yboISxjBahqhcmPjw5fvMT23gBvzOykbT0tSFFq2lVHUx0oR+TRYNye+HrHYRAy3+jYgTHs8woe6H2MV6+2/+ZI/hGgY5fgAqcpQV61Jw2ReCF4X0x9BSqLU4Q2gjBYgKeuHQqBTT9CCxSHCcXuD3N0SibGC3BU+AZhRTg+7EgWGj+cwfXQoPFFOl9kNwxQVtMGyCzGGClqe+W3v5qwem8rHH0AGjsxpgvsfVwtc/3q6I+H2NdtGv3V5jrLTLhuDg7b+WfRLqfji479+/Ah8NuyKa821y8pR5Ql+QruQFDUzm5qA/Ooao35en/rd4Wbbu6OD36x60C+ME1n9cuEX9fkHxsM6fKFgwkLbINDsBREl29KnnecP6e+vEarJyNiojVHUYOxlidtT6lsaDVZNqNVWB3v0ztbWwVXV45fwmzIjal85t1xjKv3dTfn98SncMiB8VpbwKR9oJNuRaD7YHDxuPx3nxZ7u2Pvx5JSvx+Unpmgzwa4M9OlZshO6ZYVF4mC4nbhAGct0HvmClVWY4f5KCm8TSOYDbrE10O6YlUfp5sN8JXG6TzHWZArpjw2lsVuWc+rK717GSV1XT4n3Pbk7ZYRJtMUtImJCnOpczOG3xiC3Ln2JorLblQzjvpjNGaVtfx27H1j6vgDe/hDAqZExKUsNJG2l1rxB3jvCQC0O7xGGoi2zqQwVhvnIpgdORo0fkdm/agGWE0evzc6z5kzzhygyk45XWWXAdzy8o/MMbvAxWSg7TtuZfwnqWQTdqtbQ9fLqmK8gdAo9PaMsxeRutBo7dx10CXl2/vA3XRoYjCCx8ILHrp0O8Y6L/WAtrU1pwjh4ukpHc2geO7Bfr04dZ9vImBMcFaaTLXEpyxfB0GPFdALaa1+WmR1gDLgEnRvFJAKcCCtzKnHSeAG7wtrjV4m4RV3graPDKLQHODNLulw6qXCx4QQmFwwjLmFC2utBJehl0jfqwyeB8rJi6FMi5w47Qw2mgnd451+QnBGoW1Z4Txe1nDaK95tZEm/402D0sLyOvvDLd8rK2UQIodlxCSb17Hyml1/X77W/sE89N2sB/t/57QcOXU04eFe49y7zNH5Q5PEoVhtF+wCqKl3Zy1kWFfDtRWTnc9IuHzpahMW/vTcHsCuAVj0X46pc1WLqvxJlQcFRM8qSF+wtQhOyjHofxLZxxbffXw+c8OvtfEi3qVBiWCyTmjisZoxUQ/XoLryZyxuxD5/hOVfs6eT1nkHwVWUMXz+StaRC85xLu5//DWNZL3UBXdxyqL7yo2sO7iG5EbUYPHTkRu4Rkc0tN73xqa2wstBq/LSX2+adZamqNWJ4f/dlNu5xiuzXnLKtnlRT2bQsR3MMElFW2iMUwSpsXvx6ra7ddWg3YQ8nNBq6MVDzTfYN0UwK+u/gNUfKB7DjYAAA==&quot;"/>
    <we:property name="bookmark" value="&quot;H4sIAAAAAAAAA+1bbW/bOBL+K4GBw34xDnx/6bc2yeIO6HaLZK/9cCiCITlMtLEtQ1bSeov89xtJTpoXJ3a9savcbr7EoqjhMzPPDMmh9HWQitl0BPN3MMbBq8GbsjwfQ3W+xwfDweRum/XagxCBec6MFVpbb6hXOa2LcjIbvPo6qKE6xfpDMbuAUSOQGv/7aTiA0eg9nDZXGUYzHA6mWM3KCYyKP7DrTLfq6gKvhgP8Mh2VFTQij2uosRF7Sd3pmqDwf0oaEWJdXOIxxrprPcJpWdXX18PBrPvVQrp7jxpyMapJXvMzzA+/TCvC+PVa1Z/bmypmpqzRmWEOgTvUojFHPZ82ffYJ1WlZFRFG1NiJa6R9uEYphoOfq3Lcyl2YNVHPw0ld1PPmohifpEa14eC3ViS7IiN9PMMK22f2y0kqruG+K+vmXwMUZ7NF478nd9tmi+dGF+PJw97H5UUV8Qjzt4sW0hWZ+31VkjNaWJ8Rz/cmJTUTmg8wumjdR3LfFqQhKdvo2DRT358+7knxU9P101Xz96nz3K1B1wLz0CSPYhoOzsrP+xVSpzR4xdsRL1vukLlqKCYLnyqu0UZrlbQgfNCem9S0z4rJ6WjBtpZT7a/O/oMav9Sh/NKQOfxOVGkkXTVjGsWlyZ5xFYj0HlEiWyltdgZTfCgrCsuDzIk5LbJ2jLEQN5WlNU8682hCjlFnA4RvU1neBUyORaVCyDrFrITcVJa00XAGQmPM2cvgowob66gs0y4apZwno/nkFN9YVnYhAeHR0bOEigJ7Y1lGcO6dzzyA0ZqR9e3GspLLnGXjpGJM+oDOZrepLAfeYrTEK8UcSCIHW82JR5kvUeTog0MRslcajNT+8fS5SI2v0yVMIjbZ7m42+AVhdlHhuungHOcn4+6R2f2UcIQ0b8zaCWLvHw8SA2sTw5MqR6jSXX3pokpYvZm3uhwU1fVsQZn8cFd6EPAmiQZnJXiF1vlI4Y1SYe/M/rH8uBfPYHKKm3mghjDCwyWkY05lxo0XoK10KRD/ci+0/zXGiymNMt+e7hS5kEFS5tQmS+MpZcWe6f6Sw+2uFl2wpRiSEF4EG7xgJovAWS9M/vrgaHtEs4CaljEQwUct0Ehv+pHZSesXTLAOfUeszIzjHrk2QQljacNkVC9MfHB89O4F23gBvzOykbT0tSFFq2lVHUx0oR+TRYNye+HrHYRAy3+jYgTHs8woe6H2EV6+f/2SI/hGgY5fgAqcpQV61Jw2ReCF4X0x9BSqLU4Q2gjBYgKeuHQqBTT9CCxSHCcXuD3N0SibGC3BU+AZhRTg+7EgWGj+soNrocFiivQ+SO6YoC2mDZBZDLDS1HdLb3+24HRW1jh6ADR2Y8yX2Hq42uevq6I+G2NdtGv3t5jrLTLhqDg9a+UfR7qfDi879+/Ah8NuyKa821z8Sj2gLslXcgOGpnJyUe+fQVVvytO/rd4Wbbu6OD36+60C+P41n9cuEX9fkHxqM6fKFgwkLbINDsBREl29KnnecP6e+vEarJyNiojVHUYOxlidtj6lsaDVZNqNVWB3v0ztbWwVXV45fwOzIjal85t1xjKv3dTfn98SncMiB8VpbwKR9oJNuRaD7YHDxuPx3nxZ7u2Pvx5JSvx+Unpmgzwa4M9OlZshO6ZYVF4mC4nbhAGct0HvmClVWY4f5KCm8SSOYDbrE10O6IlUfp5sN8JXG6TzHWZArpjw2lsVuWc+rK717GSV1XT4y7ntSVssok0mKWkTkhTnUmbnDT6xBblzbM2Vllwo5510xmhNq+v47dj6x1XwhvdwBoXMCQlKWGkj7a414o5xXhIBaPd4BDWRbR3IYKw3TkUwOnK06PyOTbvfjDAaPX7udR+yZxy5wRSc8jpLroO5ZeUfGOP3gQrJQdr23Et4z1LIJu3WtgdvllRF+QOg0WltGWYvo/Wg0du4a6DLy7f3gbroUEThhQ8EFr106HcM9D9rAW1qa86Rw0VS0jubwPHdAn36cOs+3sTAmGCtNJlrCc5Yvg4DniugFtPa/KRIa4BlwKRoXimgFGDBW5nTjhPADd4W1xq8TcIqbwVtHplFoLlBmt3SYdXLBQ8IoTA4YRlzihZXWgkvw64RP1YZvI8VE5dCGRe4cVoYbbSTO8e6/IRgjcLaM8L4raxhtNe81UiT/0abh6UF5PV3hls+1lZKIMWOSwjJN69j5bS6fr/9rX2C+Uk72I/2f09ouHLq6cPCvUe595mjcocnicIw2i9YBdHSbs7ayLAvB2orp7sekfD5UlSmrf1JuD0B3IKxaD+Z0mYrl9V4EyqOigke1xDPMXXI9stxKP/UGcdWXz18/rOD7zXxol6lQYlgcs6oojFaMdGPl+B6MmfsLkS+/0Sln7PnUxb5V4EVVPFs/pYW0UsO8W7uP7x1jeQDVEX3scriu4oNrLv4RuRG1OCxE5FbeAYH9PTet4bm9kKLwS/lpD7bNGstzVGrk8P/uym3cwzX5rxllezyop5NIeJ7mOCSijbRGCYJ0+L3Y1Xt9murm4L21dX/AGaoxp/tNQAA&quot;"/>
    <we:property name="embedUrl" value="&quot;/reportEmbed?reportId=234e352e-c62b-470d-a17f-c05113a0f32d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3ed7dc61-fcc0-4f91-8606-4fe2d4da374c&quot;"/>
    <we:property name="pageName" value="&quot;ReportSection&quot;"/>
    <we:property name="pageDisplayName" value="&quot;Home&quot;"/>
    <we:property name="backgroundColor" value="&quot;#E6E6E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Pugazh L</cp:lastModifiedBy>
  <cp:revision>3</cp:revision>
  <dcterms:created xsi:type="dcterms:W3CDTF">2018-06-07T21:39:02Z</dcterms:created>
  <dcterms:modified xsi:type="dcterms:W3CDTF">2023-04-19T02:36:09Z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