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P</a:t>
            </a:r>
            <a:r>
              <a:rPr altLang="en-GB" dirty="0" sz="2400" lang="en-US"/>
              <a:t>.</a:t>
            </a:r>
            <a:r>
              <a:rPr altLang="en-GB" dirty="0" sz="2400" lang="en-US"/>
              <a:t>P</a:t>
            </a:r>
            <a:r>
              <a:rPr altLang="en-GB" dirty="0" sz="2400" lang="en-US"/>
              <a:t>U</a:t>
            </a:r>
            <a:r>
              <a:rPr altLang="en-GB" dirty="0" sz="2400" lang="en-US"/>
              <a:t>G</a:t>
            </a:r>
            <a:r>
              <a:rPr altLang="en-GB" dirty="0" sz="2400" lang="en-US"/>
              <a:t>A</a:t>
            </a:r>
            <a:r>
              <a:rPr altLang="en-GB" dirty="0" sz="2400" lang="en-US"/>
              <a:t>Z</a:t>
            </a:r>
            <a:r>
              <a:rPr altLang="en-GB" dirty="0" sz="2400" lang="en-US"/>
              <a:t>H</a:t>
            </a:r>
            <a:r>
              <a:rPr altLang="en-GB" dirty="0" sz="2400" lang="en-US"/>
              <a:t>E</a:t>
            </a:r>
            <a:r>
              <a:rPr altLang="en-GB" dirty="0" sz="2400" lang="en-US"/>
              <a:t>N</a:t>
            </a:r>
            <a:r>
              <a:rPr altLang="en-GB" dirty="0" sz="2400" lang="en-US"/>
              <a:t>T</a:t>
            </a:r>
            <a:r>
              <a:rPr altLang="en-GB" dirty="0" sz="2400" lang="en-US"/>
              <a:t>H</a:t>
            </a:r>
            <a:r>
              <a:rPr altLang="en-GB" dirty="0" sz="2400" lang="en-US"/>
              <a:t>I</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0</a:t>
            </a:r>
            <a:r>
              <a:rPr dirty="0" sz="2400" lang="en-US"/>
              <a:t>1</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ORATE </a:t>
            </a:r>
            <a:r>
              <a:rPr dirty="0" sz="2400" lang="en-US"/>
              <a:t>S</a:t>
            </a:r>
            <a:r>
              <a:rPr dirty="0" sz="2400" lang="en-US"/>
              <a:t>E</a:t>
            </a:r>
            <a:r>
              <a:rPr dirty="0" sz="2400" lang="en-US"/>
              <a:t>C</a:t>
            </a:r>
            <a:r>
              <a:rPr dirty="0" sz="2400" lang="en-US"/>
              <a:t>R</a:t>
            </a:r>
            <a:r>
              <a:rPr dirty="0" sz="2400" lang="en-US"/>
              <a:t>E</a:t>
            </a:r>
            <a:r>
              <a:rPr dirty="0" sz="2400" lang="en-US"/>
              <a:t>TARY</a:t>
            </a:r>
            <a:r>
              <a:rPr dirty="0" sz="2400" lang="en-US"/>
              <a:t>S</a:t>
            </a:r>
            <a:r>
              <a:rPr dirty="0" sz="2400" lang="en-US"/>
              <a:t>H</a:t>
            </a:r>
            <a:r>
              <a:rPr dirty="0" sz="2400" lang="en-US"/>
              <a:t>I</a:t>
            </a:r>
            <a:r>
              <a:rPr dirty="0" sz="2400" lang="en-US"/>
              <a:t>P</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a:t>
            </a:r>
            <a:r>
              <a:rPr altLang="en-GB" dirty="0" sz="2400" lang="en-US"/>
              <a:t>U</a:t>
            </a:r>
            <a:r>
              <a:rPr altLang="en-GB" dirty="0" sz="2400" lang="en-US"/>
              <a:t>M</a:t>
            </a:r>
            <a:r>
              <a:rPr altLang="en-GB" dirty="0" sz="2400" lang="en-US"/>
              <a:t>A</a:t>
            </a:r>
            <a:r>
              <a:rPr altLang="en-GB" dirty="0" sz="2400" lang="en-US"/>
              <a:t>R</a:t>
            </a:r>
            <a:r>
              <a:rPr altLang="en-GB" dirty="0" sz="2400" lang="en-US"/>
              <a:t>A</a:t>
            </a:r>
            <a:r>
              <a:rPr altLang="en-GB" dirty="0" sz="2400" lang="en-US"/>
              <a:t>S</a:t>
            </a:r>
            <a:r>
              <a:rPr altLang="en-GB" dirty="0" sz="2400" lang="en-US"/>
              <a:t>W</a:t>
            </a:r>
            <a:r>
              <a:rPr altLang="en-GB" dirty="0" sz="2400" lang="en-US"/>
              <a:t>A</a:t>
            </a:r>
            <a:r>
              <a:rPr altLang="en-GB" dirty="0" sz="2400" lang="en-US"/>
              <a:t>M</a:t>
            </a:r>
            <a:r>
              <a:rPr altLang="en-GB" dirty="0" sz="2400" lang="en-US"/>
              <a:t>Y</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2024-03-27T08:07:22Z</dcterms:created>
  <dcterms:modified xsi:type="dcterms:W3CDTF">2024-09-06T04:06:28Z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66d67368eefc475a8a4d4a3521b3715d</vt:lpwstr>
  </property>
</Properties>
</file>