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74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1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z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nthi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 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39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2021-05-25T18:50:10Z</dcterms:created>
  <dcterms:modified xsi:type="dcterms:W3CDTF">2024-04-05T09:02:48Z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120b743c50094bdf8ae0698c1cba027f</vt:lpwstr>
  </property>
</Properties>
</file>