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E943-0437-3ACD-3118-D4E244F138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C28B60-A36F-3C62-87EA-8221698B3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566F46-595C-0D85-0B17-D40285D3E754}"/>
              </a:ext>
            </a:extLst>
          </p:cNvPr>
          <p:cNvSpPr>
            <a:spLocks noGrp="1"/>
          </p:cNvSpPr>
          <p:nvPr>
            <p:ph type="dt" sz="half" idx="10"/>
          </p:nvPr>
        </p:nvSpPr>
        <p:spPr/>
        <p:txBody>
          <a:bodyPr/>
          <a:lstStyle/>
          <a:p>
            <a:fld id="{45C6F86C-E90C-A949-9F9C-BE3AA35E7CCA}" type="datetimeFigureOut">
              <a:rPr lang="en-US" smtClean="0"/>
              <a:t>10/11/2023</a:t>
            </a:fld>
            <a:endParaRPr lang="en-US"/>
          </a:p>
        </p:txBody>
      </p:sp>
      <p:sp>
        <p:nvSpPr>
          <p:cNvPr id="5" name="Footer Placeholder 4">
            <a:extLst>
              <a:ext uri="{FF2B5EF4-FFF2-40B4-BE49-F238E27FC236}">
                <a16:creationId xmlns:a16="http://schemas.microsoft.com/office/drawing/2014/main" id="{250D2617-B6FF-72E4-4942-039CDE35A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CAB15-42AD-B585-9009-BC30F886040E}"/>
              </a:ext>
            </a:extLst>
          </p:cNvPr>
          <p:cNvSpPr>
            <a:spLocks noGrp="1"/>
          </p:cNvSpPr>
          <p:nvPr>
            <p:ph type="sldNum" sz="quarter" idx="12"/>
          </p:nvPr>
        </p:nvSpPr>
        <p:spPr/>
        <p:txBody>
          <a:bodyPr/>
          <a:lstStyle/>
          <a:p>
            <a:fld id="{2A082ED5-F917-FF4A-942C-98A67DF28B43}" type="slidenum">
              <a:rPr lang="en-US" smtClean="0"/>
              <a:t>‹#›</a:t>
            </a:fld>
            <a:endParaRPr lang="en-US"/>
          </a:p>
        </p:txBody>
      </p:sp>
    </p:spTree>
    <p:extLst>
      <p:ext uri="{BB962C8B-B14F-4D97-AF65-F5344CB8AC3E}">
        <p14:creationId xmlns:p14="http://schemas.microsoft.com/office/powerpoint/2010/main" val="107046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DC3-9C5C-5042-1CD1-537D298B8A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E45C7B-2214-691A-CEBA-50039DC93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3A696-C666-43A0-F67C-B1309F73C18B}"/>
              </a:ext>
            </a:extLst>
          </p:cNvPr>
          <p:cNvSpPr>
            <a:spLocks noGrp="1"/>
          </p:cNvSpPr>
          <p:nvPr>
            <p:ph type="dt" sz="half" idx="10"/>
          </p:nvPr>
        </p:nvSpPr>
        <p:spPr/>
        <p:txBody>
          <a:bodyPr/>
          <a:lstStyle/>
          <a:p>
            <a:fld id="{45C6F86C-E90C-A949-9F9C-BE3AA35E7CCA}" type="datetimeFigureOut">
              <a:rPr lang="en-US" smtClean="0"/>
              <a:t>10/11/2023</a:t>
            </a:fld>
            <a:endParaRPr lang="en-US"/>
          </a:p>
        </p:txBody>
      </p:sp>
      <p:sp>
        <p:nvSpPr>
          <p:cNvPr id="5" name="Footer Placeholder 4">
            <a:extLst>
              <a:ext uri="{FF2B5EF4-FFF2-40B4-BE49-F238E27FC236}">
                <a16:creationId xmlns:a16="http://schemas.microsoft.com/office/drawing/2014/main" id="{CE7CCBB8-099A-005B-1F07-0E8DFA0DB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710D7-4D26-6BA7-C42E-C85B2F7DB922}"/>
              </a:ext>
            </a:extLst>
          </p:cNvPr>
          <p:cNvSpPr>
            <a:spLocks noGrp="1"/>
          </p:cNvSpPr>
          <p:nvPr>
            <p:ph type="sldNum" sz="quarter" idx="12"/>
          </p:nvPr>
        </p:nvSpPr>
        <p:spPr/>
        <p:txBody>
          <a:bodyPr/>
          <a:lstStyle/>
          <a:p>
            <a:fld id="{2A082ED5-F917-FF4A-942C-98A67DF28B43}" type="slidenum">
              <a:rPr lang="en-US" smtClean="0"/>
              <a:t>‹#›</a:t>
            </a:fld>
            <a:endParaRPr lang="en-US"/>
          </a:p>
        </p:txBody>
      </p:sp>
    </p:spTree>
    <p:extLst>
      <p:ext uri="{BB962C8B-B14F-4D97-AF65-F5344CB8AC3E}">
        <p14:creationId xmlns:p14="http://schemas.microsoft.com/office/powerpoint/2010/main" val="229094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08401C-265D-4323-1875-94E549FB51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A502FE-44EB-3C6E-A959-B39747B2FC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729BB-709B-3685-D616-56747183E107}"/>
              </a:ext>
            </a:extLst>
          </p:cNvPr>
          <p:cNvSpPr>
            <a:spLocks noGrp="1"/>
          </p:cNvSpPr>
          <p:nvPr>
            <p:ph type="dt" sz="half" idx="10"/>
          </p:nvPr>
        </p:nvSpPr>
        <p:spPr/>
        <p:txBody>
          <a:bodyPr/>
          <a:lstStyle/>
          <a:p>
            <a:fld id="{45C6F86C-E90C-A949-9F9C-BE3AA35E7CCA}" type="datetimeFigureOut">
              <a:rPr lang="en-US" smtClean="0"/>
              <a:t>10/11/2023</a:t>
            </a:fld>
            <a:endParaRPr lang="en-US"/>
          </a:p>
        </p:txBody>
      </p:sp>
      <p:sp>
        <p:nvSpPr>
          <p:cNvPr id="5" name="Footer Placeholder 4">
            <a:extLst>
              <a:ext uri="{FF2B5EF4-FFF2-40B4-BE49-F238E27FC236}">
                <a16:creationId xmlns:a16="http://schemas.microsoft.com/office/drawing/2014/main" id="{5628D07B-5CC8-630B-A066-76E997FB7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4B772-34F1-A628-5290-7E907FCAE56E}"/>
              </a:ext>
            </a:extLst>
          </p:cNvPr>
          <p:cNvSpPr>
            <a:spLocks noGrp="1"/>
          </p:cNvSpPr>
          <p:nvPr>
            <p:ph type="sldNum" sz="quarter" idx="12"/>
          </p:nvPr>
        </p:nvSpPr>
        <p:spPr/>
        <p:txBody>
          <a:bodyPr/>
          <a:lstStyle/>
          <a:p>
            <a:fld id="{2A082ED5-F917-FF4A-942C-98A67DF28B43}" type="slidenum">
              <a:rPr lang="en-US" smtClean="0"/>
              <a:t>‹#›</a:t>
            </a:fld>
            <a:endParaRPr lang="en-US"/>
          </a:p>
        </p:txBody>
      </p:sp>
    </p:spTree>
    <p:extLst>
      <p:ext uri="{BB962C8B-B14F-4D97-AF65-F5344CB8AC3E}">
        <p14:creationId xmlns:p14="http://schemas.microsoft.com/office/powerpoint/2010/main" val="314333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888E-3D73-7DA2-47F0-BEB26875E0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0058F9-A3DB-828B-6723-014E39784D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AF9C1C-246B-DD78-8377-A22B74C569E5}"/>
              </a:ext>
            </a:extLst>
          </p:cNvPr>
          <p:cNvSpPr>
            <a:spLocks noGrp="1"/>
          </p:cNvSpPr>
          <p:nvPr>
            <p:ph type="dt" sz="half" idx="10"/>
          </p:nvPr>
        </p:nvSpPr>
        <p:spPr/>
        <p:txBody>
          <a:bodyPr/>
          <a:lstStyle/>
          <a:p>
            <a:fld id="{45C6F86C-E90C-A949-9F9C-BE3AA35E7CCA}" type="datetimeFigureOut">
              <a:rPr lang="en-US" smtClean="0"/>
              <a:t>10/11/2023</a:t>
            </a:fld>
            <a:endParaRPr lang="en-US"/>
          </a:p>
        </p:txBody>
      </p:sp>
      <p:sp>
        <p:nvSpPr>
          <p:cNvPr id="5" name="Footer Placeholder 4">
            <a:extLst>
              <a:ext uri="{FF2B5EF4-FFF2-40B4-BE49-F238E27FC236}">
                <a16:creationId xmlns:a16="http://schemas.microsoft.com/office/drawing/2014/main" id="{80616B25-F3DB-1529-2321-3ECC8EA15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AC218-0B35-374E-CA3A-D75EC1EB08FF}"/>
              </a:ext>
            </a:extLst>
          </p:cNvPr>
          <p:cNvSpPr>
            <a:spLocks noGrp="1"/>
          </p:cNvSpPr>
          <p:nvPr>
            <p:ph type="sldNum" sz="quarter" idx="12"/>
          </p:nvPr>
        </p:nvSpPr>
        <p:spPr/>
        <p:txBody>
          <a:bodyPr/>
          <a:lstStyle/>
          <a:p>
            <a:fld id="{2A082ED5-F917-FF4A-942C-98A67DF28B43}" type="slidenum">
              <a:rPr lang="en-US" smtClean="0"/>
              <a:t>‹#›</a:t>
            </a:fld>
            <a:endParaRPr lang="en-US"/>
          </a:p>
        </p:txBody>
      </p:sp>
    </p:spTree>
    <p:extLst>
      <p:ext uri="{BB962C8B-B14F-4D97-AF65-F5344CB8AC3E}">
        <p14:creationId xmlns:p14="http://schemas.microsoft.com/office/powerpoint/2010/main" val="338963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6313-62A0-3A9A-7FC0-7A2B6F485B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BC2D85-3F56-A730-91E6-0196F00571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D9C23A-42D6-CA44-4607-7510642E7B76}"/>
              </a:ext>
            </a:extLst>
          </p:cNvPr>
          <p:cNvSpPr>
            <a:spLocks noGrp="1"/>
          </p:cNvSpPr>
          <p:nvPr>
            <p:ph type="dt" sz="half" idx="10"/>
          </p:nvPr>
        </p:nvSpPr>
        <p:spPr/>
        <p:txBody>
          <a:bodyPr/>
          <a:lstStyle/>
          <a:p>
            <a:fld id="{45C6F86C-E90C-A949-9F9C-BE3AA35E7CCA}" type="datetimeFigureOut">
              <a:rPr lang="en-US" smtClean="0"/>
              <a:t>10/11/2023</a:t>
            </a:fld>
            <a:endParaRPr lang="en-US"/>
          </a:p>
        </p:txBody>
      </p:sp>
      <p:sp>
        <p:nvSpPr>
          <p:cNvPr id="5" name="Footer Placeholder 4">
            <a:extLst>
              <a:ext uri="{FF2B5EF4-FFF2-40B4-BE49-F238E27FC236}">
                <a16:creationId xmlns:a16="http://schemas.microsoft.com/office/drawing/2014/main" id="{12517645-17F2-AE1A-F36D-F442FAB9C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DE019-2AEA-B9A7-3BB4-0F48B9F2E152}"/>
              </a:ext>
            </a:extLst>
          </p:cNvPr>
          <p:cNvSpPr>
            <a:spLocks noGrp="1"/>
          </p:cNvSpPr>
          <p:nvPr>
            <p:ph type="sldNum" sz="quarter" idx="12"/>
          </p:nvPr>
        </p:nvSpPr>
        <p:spPr/>
        <p:txBody>
          <a:bodyPr/>
          <a:lstStyle/>
          <a:p>
            <a:fld id="{2A082ED5-F917-FF4A-942C-98A67DF28B43}" type="slidenum">
              <a:rPr lang="en-US" smtClean="0"/>
              <a:t>‹#›</a:t>
            </a:fld>
            <a:endParaRPr lang="en-US"/>
          </a:p>
        </p:txBody>
      </p:sp>
    </p:spTree>
    <p:extLst>
      <p:ext uri="{BB962C8B-B14F-4D97-AF65-F5344CB8AC3E}">
        <p14:creationId xmlns:p14="http://schemas.microsoft.com/office/powerpoint/2010/main" val="928721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B22A5-F8BD-D06D-E23E-A121856BE9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71DE82-F357-7BD7-BC2E-1E2F0C0CA1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4FA43E-5A59-5908-BF85-7B93C7FA4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528090-54BB-6789-97CB-038E124CC31D}"/>
              </a:ext>
            </a:extLst>
          </p:cNvPr>
          <p:cNvSpPr>
            <a:spLocks noGrp="1"/>
          </p:cNvSpPr>
          <p:nvPr>
            <p:ph type="dt" sz="half" idx="10"/>
          </p:nvPr>
        </p:nvSpPr>
        <p:spPr/>
        <p:txBody>
          <a:bodyPr/>
          <a:lstStyle/>
          <a:p>
            <a:fld id="{45C6F86C-E90C-A949-9F9C-BE3AA35E7CCA}" type="datetimeFigureOut">
              <a:rPr lang="en-US" smtClean="0"/>
              <a:t>10/11/2023</a:t>
            </a:fld>
            <a:endParaRPr lang="en-US"/>
          </a:p>
        </p:txBody>
      </p:sp>
      <p:sp>
        <p:nvSpPr>
          <p:cNvPr id="6" name="Footer Placeholder 5">
            <a:extLst>
              <a:ext uri="{FF2B5EF4-FFF2-40B4-BE49-F238E27FC236}">
                <a16:creationId xmlns:a16="http://schemas.microsoft.com/office/drawing/2014/main" id="{D7317D03-B1FF-EB84-CA44-41BC2EBCC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F8EEED-D2F7-EF31-4188-22537727EBF1}"/>
              </a:ext>
            </a:extLst>
          </p:cNvPr>
          <p:cNvSpPr>
            <a:spLocks noGrp="1"/>
          </p:cNvSpPr>
          <p:nvPr>
            <p:ph type="sldNum" sz="quarter" idx="12"/>
          </p:nvPr>
        </p:nvSpPr>
        <p:spPr/>
        <p:txBody>
          <a:bodyPr/>
          <a:lstStyle/>
          <a:p>
            <a:fld id="{2A082ED5-F917-FF4A-942C-98A67DF28B43}" type="slidenum">
              <a:rPr lang="en-US" smtClean="0"/>
              <a:t>‹#›</a:t>
            </a:fld>
            <a:endParaRPr lang="en-US"/>
          </a:p>
        </p:txBody>
      </p:sp>
    </p:spTree>
    <p:extLst>
      <p:ext uri="{BB962C8B-B14F-4D97-AF65-F5344CB8AC3E}">
        <p14:creationId xmlns:p14="http://schemas.microsoft.com/office/powerpoint/2010/main" val="110693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7C678-2BB1-2391-5CB5-B6AFB887F2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9643A4-B017-D465-5BC5-0858144D9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9940F-7518-786A-9D8C-C75647F05A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DA803-735A-45FF-C3F2-A7B1F9932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EE0D46-5BFA-16E6-347F-7A496B8A68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C8F197-35CF-5432-89B9-5A7554A1CF88}"/>
              </a:ext>
            </a:extLst>
          </p:cNvPr>
          <p:cNvSpPr>
            <a:spLocks noGrp="1"/>
          </p:cNvSpPr>
          <p:nvPr>
            <p:ph type="dt" sz="half" idx="10"/>
          </p:nvPr>
        </p:nvSpPr>
        <p:spPr/>
        <p:txBody>
          <a:bodyPr/>
          <a:lstStyle/>
          <a:p>
            <a:fld id="{45C6F86C-E90C-A949-9F9C-BE3AA35E7CCA}" type="datetimeFigureOut">
              <a:rPr lang="en-US" smtClean="0"/>
              <a:t>10/11/2023</a:t>
            </a:fld>
            <a:endParaRPr lang="en-US"/>
          </a:p>
        </p:txBody>
      </p:sp>
      <p:sp>
        <p:nvSpPr>
          <p:cNvPr id="8" name="Footer Placeholder 7">
            <a:extLst>
              <a:ext uri="{FF2B5EF4-FFF2-40B4-BE49-F238E27FC236}">
                <a16:creationId xmlns:a16="http://schemas.microsoft.com/office/drawing/2014/main" id="{5DDD3B54-D620-B66E-8D1F-6A1A958D64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1C67E5-39F0-BA24-650A-1B9F7EDD48C5}"/>
              </a:ext>
            </a:extLst>
          </p:cNvPr>
          <p:cNvSpPr>
            <a:spLocks noGrp="1"/>
          </p:cNvSpPr>
          <p:nvPr>
            <p:ph type="sldNum" sz="quarter" idx="12"/>
          </p:nvPr>
        </p:nvSpPr>
        <p:spPr/>
        <p:txBody>
          <a:bodyPr/>
          <a:lstStyle/>
          <a:p>
            <a:fld id="{2A082ED5-F917-FF4A-942C-98A67DF28B43}" type="slidenum">
              <a:rPr lang="en-US" smtClean="0"/>
              <a:t>‹#›</a:t>
            </a:fld>
            <a:endParaRPr lang="en-US"/>
          </a:p>
        </p:txBody>
      </p:sp>
    </p:spTree>
    <p:extLst>
      <p:ext uri="{BB962C8B-B14F-4D97-AF65-F5344CB8AC3E}">
        <p14:creationId xmlns:p14="http://schemas.microsoft.com/office/powerpoint/2010/main" val="108920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D9BB-1D50-4CB1-1A45-D0BA2EFB9F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77B90C-22BA-EF4E-C518-FEB7B2233632}"/>
              </a:ext>
            </a:extLst>
          </p:cNvPr>
          <p:cNvSpPr>
            <a:spLocks noGrp="1"/>
          </p:cNvSpPr>
          <p:nvPr>
            <p:ph type="dt" sz="half" idx="10"/>
          </p:nvPr>
        </p:nvSpPr>
        <p:spPr/>
        <p:txBody>
          <a:bodyPr/>
          <a:lstStyle/>
          <a:p>
            <a:fld id="{45C6F86C-E90C-A949-9F9C-BE3AA35E7CCA}" type="datetimeFigureOut">
              <a:rPr lang="en-US" smtClean="0"/>
              <a:t>10/11/2023</a:t>
            </a:fld>
            <a:endParaRPr lang="en-US"/>
          </a:p>
        </p:txBody>
      </p:sp>
      <p:sp>
        <p:nvSpPr>
          <p:cNvPr id="4" name="Footer Placeholder 3">
            <a:extLst>
              <a:ext uri="{FF2B5EF4-FFF2-40B4-BE49-F238E27FC236}">
                <a16:creationId xmlns:a16="http://schemas.microsoft.com/office/drawing/2014/main" id="{BEECF625-0FB2-FE78-BBF1-478A4A66F8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CEBC53-12BD-EC76-1D00-D0EE8436F5D2}"/>
              </a:ext>
            </a:extLst>
          </p:cNvPr>
          <p:cNvSpPr>
            <a:spLocks noGrp="1"/>
          </p:cNvSpPr>
          <p:nvPr>
            <p:ph type="sldNum" sz="quarter" idx="12"/>
          </p:nvPr>
        </p:nvSpPr>
        <p:spPr/>
        <p:txBody>
          <a:bodyPr/>
          <a:lstStyle/>
          <a:p>
            <a:fld id="{2A082ED5-F917-FF4A-942C-98A67DF28B43}" type="slidenum">
              <a:rPr lang="en-US" smtClean="0"/>
              <a:t>‹#›</a:t>
            </a:fld>
            <a:endParaRPr lang="en-US"/>
          </a:p>
        </p:txBody>
      </p:sp>
    </p:spTree>
    <p:extLst>
      <p:ext uri="{BB962C8B-B14F-4D97-AF65-F5344CB8AC3E}">
        <p14:creationId xmlns:p14="http://schemas.microsoft.com/office/powerpoint/2010/main" val="131713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FAA41-CEB9-5998-4E2F-D7E2DC7EAFDD}"/>
              </a:ext>
            </a:extLst>
          </p:cNvPr>
          <p:cNvSpPr>
            <a:spLocks noGrp="1"/>
          </p:cNvSpPr>
          <p:nvPr>
            <p:ph type="dt" sz="half" idx="10"/>
          </p:nvPr>
        </p:nvSpPr>
        <p:spPr/>
        <p:txBody>
          <a:bodyPr/>
          <a:lstStyle/>
          <a:p>
            <a:fld id="{45C6F86C-E90C-A949-9F9C-BE3AA35E7CCA}" type="datetimeFigureOut">
              <a:rPr lang="en-US" smtClean="0"/>
              <a:t>10/11/2023</a:t>
            </a:fld>
            <a:endParaRPr lang="en-US"/>
          </a:p>
        </p:txBody>
      </p:sp>
      <p:sp>
        <p:nvSpPr>
          <p:cNvPr id="3" name="Footer Placeholder 2">
            <a:extLst>
              <a:ext uri="{FF2B5EF4-FFF2-40B4-BE49-F238E27FC236}">
                <a16:creationId xmlns:a16="http://schemas.microsoft.com/office/drawing/2014/main" id="{1396B4D3-4EDD-7DDC-CB1F-737ABCDFF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61F784-E2D3-8088-E63D-0DE3FACA4BD2}"/>
              </a:ext>
            </a:extLst>
          </p:cNvPr>
          <p:cNvSpPr>
            <a:spLocks noGrp="1"/>
          </p:cNvSpPr>
          <p:nvPr>
            <p:ph type="sldNum" sz="quarter" idx="12"/>
          </p:nvPr>
        </p:nvSpPr>
        <p:spPr/>
        <p:txBody>
          <a:bodyPr/>
          <a:lstStyle/>
          <a:p>
            <a:fld id="{2A082ED5-F917-FF4A-942C-98A67DF28B43}" type="slidenum">
              <a:rPr lang="en-US" smtClean="0"/>
              <a:t>‹#›</a:t>
            </a:fld>
            <a:endParaRPr lang="en-US"/>
          </a:p>
        </p:txBody>
      </p:sp>
    </p:spTree>
    <p:extLst>
      <p:ext uri="{BB962C8B-B14F-4D97-AF65-F5344CB8AC3E}">
        <p14:creationId xmlns:p14="http://schemas.microsoft.com/office/powerpoint/2010/main" val="1834706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1832-0502-C481-766F-ECFB707FF1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0A99B8-59ED-6EBA-733C-0D0D9E3D1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EAB0BB-0363-3327-BD2E-7959899F2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47188-2CED-5CC8-53AB-244BD4798AA9}"/>
              </a:ext>
            </a:extLst>
          </p:cNvPr>
          <p:cNvSpPr>
            <a:spLocks noGrp="1"/>
          </p:cNvSpPr>
          <p:nvPr>
            <p:ph type="dt" sz="half" idx="10"/>
          </p:nvPr>
        </p:nvSpPr>
        <p:spPr/>
        <p:txBody>
          <a:bodyPr/>
          <a:lstStyle/>
          <a:p>
            <a:fld id="{45C6F86C-E90C-A949-9F9C-BE3AA35E7CCA}" type="datetimeFigureOut">
              <a:rPr lang="en-US" smtClean="0"/>
              <a:t>10/11/2023</a:t>
            </a:fld>
            <a:endParaRPr lang="en-US"/>
          </a:p>
        </p:txBody>
      </p:sp>
      <p:sp>
        <p:nvSpPr>
          <p:cNvPr id="6" name="Footer Placeholder 5">
            <a:extLst>
              <a:ext uri="{FF2B5EF4-FFF2-40B4-BE49-F238E27FC236}">
                <a16:creationId xmlns:a16="http://schemas.microsoft.com/office/drawing/2014/main" id="{236DDC83-2DD6-3FD9-6925-0C285BB5F4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79E8D-5AC1-BE9C-71A5-861EBA174D5F}"/>
              </a:ext>
            </a:extLst>
          </p:cNvPr>
          <p:cNvSpPr>
            <a:spLocks noGrp="1"/>
          </p:cNvSpPr>
          <p:nvPr>
            <p:ph type="sldNum" sz="quarter" idx="12"/>
          </p:nvPr>
        </p:nvSpPr>
        <p:spPr/>
        <p:txBody>
          <a:bodyPr/>
          <a:lstStyle/>
          <a:p>
            <a:fld id="{2A082ED5-F917-FF4A-942C-98A67DF28B43}" type="slidenum">
              <a:rPr lang="en-US" smtClean="0"/>
              <a:t>‹#›</a:t>
            </a:fld>
            <a:endParaRPr lang="en-US"/>
          </a:p>
        </p:txBody>
      </p:sp>
    </p:spTree>
    <p:extLst>
      <p:ext uri="{BB962C8B-B14F-4D97-AF65-F5344CB8AC3E}">
        <p14:creationId xmlns:p14="http://schemas.microsoft.com/office/powerpoint/2010/main" val="4195189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E49EC-C3A5-53AA-953F-8DD5AE6AF4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70B21-F96F-BDCB-EA83-9C81AA3E78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C8F667-0EA0-BFE6-6B73-7A53EC985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52A77E-D98E-6D66-A2A5-F3BB8E128FE4}"/>
              </a:ext>
            </a:extLst>
          </p:cNvPr>
          <p:cNvSpPr>
            <a:spLocks noGrp="1"/>
          </p:cNvSpPr>
          <p:nvPr>
            <p:ph type="dt" sz="half" idx="10"/>
          </p:nvPr>
        </p:nvSpPr>
        <p:spPr/>
        <p:txBody>
          <a:bodyPr/>
          <a:lstStyle/>
          <a:p>
            <a:fld id="{45C6F86C-E90C-A949-9F9C-BE3AA35E7CCA}" type="datetimeFigureOut">
              <a:rPr lang="en-US" smtClean="0"/>
              <a:t>10/11/2023</a:t>
            </a:fld>
            <a:endParaRPr lang="en-US"/>
          </a:p>
        </p:txBody>
      </p:sp>
      <p:sp>
        <p:nvSpPr>
          <p:cNvPr id="6" name="Footer Placeholder 5">
            <a:extLst>
              <a:ext uri="{FF2B5EF4-FFF2-40B4-BE49-F238E27FC236}">
                <a16:creationId xmlns:a16="http://schemas.microsoft.com/office/drawing/2014/main" id="{503E82A4-69E5-8A1A-B2AE-013F18089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892CC-46FC-CCA1-4E78-C74038A5FFC3}"/>
              </a:ext>
            </a:extLst>
          </p:cNvPr>
          <p:cNvSpPr>
            <a:spLocks noGrp="1"/>
          </p:cNvSpPr>
          <p:nvPr>
            <p:ph type="sldNum" sz="quarter" idx="12"/>
          </p:nvPr>
        </p:nvSpPr>
        <p:spPr/>
        <p:txBody>
          <a:bodyPr/>
          <a:lstStyle/>
          <a:p>
            <a:fld id="{2A082ED5-F917-FF4A-942C-98A67DF28B43}" type="slidenum">
              <a:rPr lang="en-US" smtClean="0"/>
              <a:t>‹#›</a:t>
            </a:fld>
            <a:endParaRPr lang="en-US"/>
          </a:p>
        </p:txBody>
      </p:sp>
    </p:spTree>
    <p:extLst>
      <p:ext uri="{BB962C8B-B14F-4D97-AF65-F5344CB8AC3E}">
        <p14:creationId xmlns:p14="http://schemas.microsoft.com/office/powerpoint/2010/main" val="107476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831CAE-F4E0-4A68-F034-714F8EDE18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310157-7C5A-4244-A572-81780D277E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9124-3865-DCEE-8AFD-D145F066A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6F86C-E90C-A949-9F9C-BE3AA35E7CCA}" type="datetimeFigureOut">
              <a:rPr lang="en-US" smtClean="0"/>
              <a:t>10/11/2023</a:t>
            </a:fld>
            <a:endParaRPr lang="en-US"/>
          </a:p>
        </p:txBody>
      </p:sp>
      <p:sp>
        <p:nvSpPr>
          <p:cNvPr id="5" name="Footer Placeholder 4">
            <a:extLst>
              <a:ext uri="{FF2B5EF4-FFF2-40B4-BE49-F238E27FC236}">
                <a16:creationId xmlns:a16="http://schemas.microsoft.com/office/drawing/2014/main" id="{B260A49A-B884-CECE-835A-50B2F0E0F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65BC06-035D-18B4-DE06-9051C1542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82ED5-F917-FF4A-942C-98A67DF28B43}" type="slidenum">
              <a:rPr lang="en-US" smtClean="0"/>
              <a:t>‹#›</a:t>
            </a:fld>
            <a:endParaRPr lang="en-US"/>
          </a:p>
        </p:txBody>
      </p:sp>
    </p:spTree>
    <p:extLst>
      <p:ext uri="{BB962C8B-B14F-4D97-AF65-F5344CB8AC3E}">
        <p14:creationId xmlns:p14="http://schemas.microsoft.com/office/powerpoint/2010/main" val="244963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9670-A9CD-B689-36EC-933E789A3BBA}"/>
              </a:ext>
            </a:extLst>
          </p:cNvPr>
          <p:cNvSpPr>
            <a:spLocks noGrp="1"/>
          </p:cNvSpPr>
          <p:nvPr>
            <p:ph type="ctrTitle"/>
          </p:nvPr>
        </p:nvSpPr>
        <p:spPr>
          <a:xfrm>
            <a:off x="1487327" y="1041009"/>
            <a:ext cx="7619999" cy="2504125"/>
          </a:xfrm>
        </p:spPr>
        <p:txBody>
          <a:bodyPr>
            <a:normAutofit/>
          </a:bodyPr>
          <a:lstStyle/>
          <a:p>
            <a:r>
              <a:rPr lang="en-US" b="1" dirty="0"/>
              <a:t>Phase 2: Noise Pollution Monitoring </a:t>
            </a:r>
          </a:p>
        </p:txBody>
      </p:sp>
      <p:sp>
        <p:nvSpPr>
          <p:cNvPr id="3" name="Subtitle 2">
            <a:extLst>
              <a:ext uri="{FF2B5EF4-FFF2-40B4-BE49-F238E27FC236}">
                <a16:creationId xmlns:a16="http://schemas.microsoft.com/office/drawing/2014/main" id="{B93E9767-5407-62EF-E04A-1DAEE13A5F0A}"/>
              </a:ext>
            </a:extLst>
          </p:cNvPr>
          <p:cNvSpPr>
            <a:spLocks noGrp="1"/>
          </p:cNvSpPr>
          <p:nvPr>
            <p:ph type="subTitle" idx="1"/>
          </p:nvPr>
        </p:nvSpPr>
        <p:spPr>
          <a:xfrm>
            <a:off x="3369915" y="4347738"/>
            <a:ext cx="9144000" cy="1655762"/>
          </a:xfrm>
        </p:spPr>
        <p:txBody>
          <a:bodyPr>
            <a:normAutofit lnSpcReduction="10000"/>
          </a:bodyPr>
          <a:lstStyle/>
          <a:p>
            <a:r>
              <a:rPr lang="en-US" dirty="0" err="1"/>
              <a:t>Name:M.Pugazhenthi</a:t>
            </a:r>
            <a:endParaRPr lang="en-US" dirty="0"/>
          </a:p>
          <a:p>
            <a:r>
              <a:rPr lang="en-US" dirty="0"/>
              <a:t>Roll No:723921104038</a:t>
            </a:r>
          </a:p>
          <a:p>
            <a:r>
              <a:rPr lang="en-US" dirty="0" err="1"/>
              <a:t>Clg</a:t>
            </a:r>
            <a:r>
              <a:rPr lang="en-US" dirty="0"/>
              <a:t> </a:t>
            </a:r>
            <a:r>
              <a:rPr lang="en-US" dirty="0" err="1"/>
              <a:t>Name:Arjun</a:t>
            </a:r>
            <a:r>
              <a:rPr lang="en-US" dirty="0"/>
              <a:t> College Of Technology</a:t>
            </a:r>
          </a:p>
          <a:p>
            <a:r>
              <a:rPr lang="en-US" dirty="0"/>
              <a:t>Project </a:t>
            </a:r>
            <a:r>
              <a:rPr lang="en-US" dirty="0" err="1"/>
              <a:t>Name:Noise</a:t>
            </a:r>
            <a:r>
              <a:rPr lang="en-US" dirty="0"/>
              <a:t> Pollution Monitoring </a:t>
            </a:r>
          </a:p>
        </p:txBody>
      </p:sp>
    </p:spTree>
    <p:extLst>
      <p:ext uri="{BB962C8B-B14F-4D97-AF65-F5344CB8AC3E}">
        <p14:creationId xmlns:p14="http://schemas.microsoft.com/office/powerpoint/2010/main" val="1866670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3E67-297A-7B0F-DB8C-16BF3A691848}"/>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3D50FFF9-DF4E-68D6-6C94-3E7A486902C0}"/>
              </a:ext>
            </a:extLst>
          </p:cNvPr>
          <p:cNvSpPr>
            <a:spLocks noGrp="1"/>
          </p:cNvSpPr>
          <p:nvPr>
            <p:ph idx="1"/>
          </p:nvPr>
        </p:nvSpPr>
        <p:spPr>
          <a:xfrm>
            <a:off x="838200" y="1773502"/>
            <a:ext cx="10515600" cy="4351338"/>
          </a:xfrm>
        </p:spPr>
        <p:txBody>
          <a:bodyPr/>
          <a:lstStyle/>
          <a:p>
            <a:r>
              <a:rPr lang="en-US" dirty="0"/>
              <a:t>Noise pollution is a significant concern affecting the quality of life, public health, and the environment. Effective noise pollution monitoring is crucial for assessing its impact and implementing strategies to mitigate it. Various methods and technologies are employed to collect and analyze noise data, and regulations and standards are in place to manage and control noise pollution. The future of noise monitoring holds promise with technological advancements and increased community engagement. As we move forward, global collaboration and a commitment to reducing noise pollution will be essential in creating quieter, healthier, and more livable environments for all.</a:t>
            </a:r>
          </a:p>
        </p:txBody>
      </p:sp>
    </p:spTree>
    <p:extLst>
      <p:ext uri="{BB962C8B-B14F-4D97-AF65-F5344CB8AC3E}">
        <p14:creationId xmlns:p14="http://schemas.microsoft.com/office/powerpoint/2010/main" val="29892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73D3-A288-4FF7-65D3-D0E4EDFF2B2C}"/>
              </a:ext>
            </a:extLst>
          </p:cNvPr>
          <p:cNvSpPr>
            <a:spLocks noGrp="1"/>
          </p:cNvSpPr>
          <p:nvPr>
            <p:ph type="title"/>
          </p:nvPr>
        </p:nvSpPr>
        <p:spPr>
          <a:xfrm>
            <a:off x="3026404" y="2170269"/>
            <a:ext cx="10515600" cy="2248520"/>
          </a:xfrm>
        </p:spPr>
        <p:txBody>
          <a:bodyPr>
            <a:normAutofit/>
          </a:bodyPr>
          <a:lstStyle/>
          <a:p>
            <a:r>
              <a:rPr lang="en-US" sz="9600" b="1" dirty="0"/>
              <a:t>Thank You ! </a:t>
            </a:r>
          </a:p>
        </p:txBody>
      </p:sp>
    </p:spTree>
    <p:extLst>
      <p:ext uri="{BB962C8B-B14F-4D97-AF65-F5344CB8AC3E}">
        <p14:creationId xmlns:p14="http://schemas.microsoft.com/office/powerpoint/2010/main" val="386436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62619-EEB6-1319-DAB4-CD7BB17946EE}"/>
              </a:ext>
            </a:extLst>
          </p:cNvPr>
          <p:cNvSpPr>
            <a:spLocks noGrp="1"/>
          </p:cNvSpPr>
          <p:nvPr>
            <p:ph type="title"/>
          </p:nvPr>
        </p:nvSpPr>
        <p:spPr/>
        <p:txBody>
          <a:bodyPr/>
          <a:lstStyle/>
          <a:p>
            <a:r>
              <a:rPr lang="en-US" dirty="0"/>
              <a:t>Noise Pollution Monitoring </a:t>
            </a:r>
          </a:p>
        </p:txBody>
      </p:sp>
      <p:sp>
        <p:nvSpPr>
          <p:cNvPr id="3" name="Content Placeholder 2">
            <a:extLst>
              <a:ext uri="{FF2B5EF4-FFF2-40B4-BE49-F238E27FC236}">
                <a16:creationId xmlns:a16="http://schemas.microsoft.com/office/drawing/2014/main" id="{30DCE930-B270-7993-11C8-1A91ED57739F}"/>
              </a:ext>
            </a:extLst>
          </p:cNvPr>
          <p:cNvSpPr>
            <a:spLocks noGrp="1"/>
          </p:cNvSpPr>
          <p:nvPr>
            <p:ph idx="1"/>
          </p:nvPr>
        </p:nvSpPr>
        <p:spPr>
          <a:xfrm>
            <a:off x="838200" y="1941759"/>
            <a:ext cx="10515600" cy="4351338"/>
          </a:xfrm>
        </p:spPr>
        <p:txBody>
          <a:bodyPr/>
          <a:lstStyle/>
          <a:p>
            <a:r>
              <a:rPr lang="en-US" dirty="0"/>
              <a:t>Public Health: Noise pollution is associated with various adverse health effects, including increased stress, sleep disturbances, hearing impairment, and even cardiovascular diseases. Monitoring helps to assess and understand these health impacts.
Quality of Life: Excessive noise degrades the quality of life, affecting people’s overall well-being. Monitoring is crucial for identifying areas with high noise levels and implementing strategies to improve living conditions.</a:t>
            </a:r>
          </a:p>
        </p:txBody>
      </p:sp>
    </p:spTree>
    <p:extLst>
      <p:ext uri="{BB962C8B-B14F-4D97-AF65-F5344CB8AC3E}">
        <p14:creationId xmlns:p14="http://schemas.microsoft.com/office/powerpoint/2010/main" val="170806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BE2D0-F6DD-A6F7-FB2C-E305B1F0533F}"/>
              </a:ext>
            </a:extLst>
          </p:cNvPr>
          <p:cNvSpPr>
            <a:spLocks noGrp="1"/>
          </p:cNvSpPr>
          <p:nvPr>
            <p:ph idx="1"/>
          </p:nvPr>
        </p:nvSpPr>
        <p:spPr>
          <a:xfrm>
            <a:off x="752627" y="1039089"/>
            <a:ext cx="10515600" cy="6747979"/>
          </a:xfrm>
        </p:spPr>
        <p:txBody>
          <a:bodyPr>
            <a:normAutofit/>
          </a:bodyPr>
          <a:lstStyle/>
          <a:p>
            <a:r>
              <a:rPr lang="en-US" sz="3200" dirty="0"/>
              <a:t>Urban Planning: Cities need to balance development and residents’ well-being. Noise monitoring provides data for urban planners to make informed decisions about zoning, transportation, and land use.
Environmental Conservation: Noise pollution can disturb wildlife and ecosystems. Monitoring helps in identifying areas where human-generated noise negatively affects the environment.</a:t>
            </a:r>
          </a:p>
        </p:txBody>
      </p:sp>
    </p:spTree>
    <p:extLst>
      <p:ext uri="{BB962C8B-B14F-4D97-AF65-F5344CB8AC3E}">
        <p14:creationId xmlns:p14="http://schemas.microsoft.com/office/powerpoint/2010/main" val="35196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38B2D-E8EE-5C7D-C785-77CD7213420B}"/>
              </a:ext>
            </a:extLst>
          </p:cNvPr>
          <p:cNvSpPr>
            <a:spLocks noGrp="1"/>
          </p:cNvSpPr>
          <p:nvPr>
            <p:ph idx="1"/>
          </p:nvPr>
        </p:nvSpPr>
        <p:spPr>
          <a:xfrm>
            <a:off x="838200" y="1185786"/>
            <a:ext cx="10515600" cy="4991177"/>
          </a:xfrm>
        </p:spPr>
        <p:txBody>
          <a:bodyPr>
            <a:normAutofit/>
          </a:bodyPr>
          <a:lstStyle/>
          <a:p>
            <a:r>
              <a:rPr lang="en-US" dirty="0"/>
              <a:t>Sound Level Meters (SLMs): These handheld or fixed devices measure sound pressure levels (SPL) and provide data on noise intensity in decibels (dB). SLMs are widely used for routine noise assessments.
Noise Dosimeters: These portable instruments measure an individual’s exposure to noise over time. They are valuable for assessing workplace noise exposure and compliance with occupational noise standards.
Microphone Arrays: Arrays of microphones can capture sound from multiple directions, enabling the identification of noise sources and their direction.</a:t>
            </a:r>
          </a:p>
        </p:txBody>
      </p:sp>
    </p:spTree>
    <p:extLst>
      <p:ext uri="{BB962C8B-B14F-4D97-AF65-F5344CB8AC3E}">
        <p14:creationId xmlns:p14="http://schemas.microsoft.com/office/powerpoint/2010/main" val="14989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EC286-E918-1BA2-8E5D-16DD28489420}"/>
              </a:ext>
            </a:extLst>
          </p:cNvPr>
          <p:cNvSpPr>
            <a:spLocks noGrp="1"/>
          </p:cNvSpPr>
          <p:nvPr>
            <p:ph idx="1"/>
          </p:nvPr>
        </p:nvSpPr>
        <p:spPr>
          <a:xfrm>
            <a:off x="838200" y="806823"/>
            <a:ext cx="10515600" cy="5553508"/>
          </a:xfrm>
        </p:spPr>
        <p:txBody>
          <a:bodyPr>
            <a:noAutofit/>
          </a:bodyPr>
          <a:lstStyle/>
          <a:p>
            <a:r>
              <a:rPr lang="en-US" sz="3200" dirty="0"/>
              <a:t>Noise Mapping: Geographic Information System (GIS) technology is used to create noise maps, visualizing noise levels across an area. This helps urban planners make informed decisions.
Community Surveys: Citizen involvement is critical in monitoring noise pollution. Local residents can report noise disturbances and assist in collecting data.
Permanent Monitoring Stations: These are fixed installations that continuously measure noise levels. They are useful for long-term monitoring and data collection.</a:t>
            </a:r>
          </a:p>
        </p:txBody>
      </p:sp>
    </p:spTree>
    <p:extLst>
      <p:ext uri="{BB962C8B-B14F-4D97-AF65-F5344CB8AC3E}">
        <p14:creationId xmlns:p14="http://schemas.microsoft.com/office/powerpoint/2010/main" val="1691105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8334-1991-197C-9772-4430439EB431}"/>
              </a:ext>
            </a:extLst>
          </p:cNvPr>
          <p:cNvSpPr>
            <a:spLocks noGrp="1"/>
          </p:cNvSpPr>
          <p:nvPr>
            <p:ph type="title"/>
          </p:nvPr>
        </p:nvSpPr>
        <p:spPr>
          <a:xfrm>
            <a:off x="434789" y="244492"/>
            <a:ext cx="10515600" cy="1325563"/>
          </a:xfrm>
        </p:spPr>
        <p:txBody>
          <a:bodyPr/>
          <a:lstStyle/>
          <a:p>
            <a:r>
              <a:rPr lang="en-US" dirty="0"/>
              <a:t>Noise Pollution Monitoring Technologies </a:t>
            </a:r>
          </a:p>
        </p:txBody>
      </p:sp>
      <p:sp>
        <p:nvSpPr>
          <p:cNvPr id="3" name="Content Placeholder 2">
            <a:extLst>
              <a:ext uri="{FF2B5EF4-FFF2-40B4-BE49-F238E27FC236}">
                <a16:creationId xmlns:a16="http://schemas.microsoft.com/office/drawing/2014/main" id="{EE90F754-20C8-5566-0133-248F5F59BF5F}"/>
              </a:ext>
            </a:extLst>
          </p:cNvPr>
          <p:cNvSpPr>
            <a:spLocks noGrp="1"/>
          </p:cNvSpPr>
          <p:nvPr>
            <p:ph idx="1"/>
          </p:nvPr>
        </p:nvSpPr>
        <p:spPr>
          <a:xfrm>
            <a:off x="1327184" y="1422213"/>
            <a:ext cx="10515600" cy="5191295"/>
          </a:xfrm>
        </p:spPr>
        <p:txBody>
          <a:bodyPr>
            <a:normAutofit/>
          </a:bodyPr>
          <a:lstStyle/>
          <a:p>
            <a:r>
              <a:rPr lang="en-US" dirty="0"/>
              <a:t>Remote Sensing: Satellites and drones equipped with noise sensors can monitor noise levels over a large area, making them valuable for assessing transportation-related noise.
Smartphone Apps: Many smartphone apps can measure noise levels and even provide real-time noise maps, encouraging citizen participation in noise monitoring.
Machine Learning and AI: These technologies can process and analyze large datasets, identify noise sources, and predict noise levels. They are essential for data-driven decision-making.
Internet of Things (</a:t>
            </a:r>
            <a:r>
              <a:rPr lang="en-US" dirty="0" err="1"/>
              <a:t>IoT</a:t>
            </a:r>
            <a:r>
              <a:rPr lang="en-US" dirty="0"/>
              <a:t>): </a:t>
            </a:r>
            <a:r>
              <a:rPr lang="en-US" dirty="0" err="1"/>
              <a:t>IoT</a:t>
            </a:r>
            <a:r>
              <a:rPr lang="en-US" dirty="0"/>
              <a:t> devices can be deployed throughout a city to collect real-time noise data, enabling immediate response to noise disturbances.</a:t>
            </a:r>
          </a:p>
        </p:txBody>
      </p:sp>
    </p:spTree>
    <p:extLst>
      <p:ext uri="{BB962C8B-B14F-4D97-AF65-F5344CB8AC3E}">
        <p14:creationId xmlns:p14="http://schemas.microsoft.com/office/powerpoint/2010/main" val="72314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EB6B-65F1-F5F5-30B6-DF385826CA4E}"/>
              </a:ext>
            </a:extLst>
          </p:cNvPr>
          <p:cNvSpPr>
            <a:spLocks noGrp="1"/>
          </p:cNvSpPr>
          <p:nvPr>
            <p:ph type="title"/>
          </p:nvPr>
        </p:nvSpPr>
        <p:spPr>
          <a:xfrm>
            <a:off x="300318" y="500062"/>
            <a:ext cx="10515600" cy="1325563"/>
          </a:xfrm>
        </p:spPr>
        <p:txBody>
          <a:bodyPr/>
          <a:lstStyle/>
          <a:p>
            <a:r>
              <a:rPr lang="en-US" dirty="0"/>
              <a:t>Regulations and Standards</a:t>
            </a:r>
          </a:p>
        </p:txBody>
      </p:sp>
      <p:sp>
        <p:nvSpPr>
          <p:cNvPr id="3" name="Content Placeholder 2">
            <a:extLst>
              <a:ext uri="{FF2B5EF4-FFF2-40B4-BE49-F238E27FC236}">
                <a16:creationId xmlns:a16="http://schemas.microsoft.com/office/drawing/2014/main" id="{2F09C938-D674-39F3-9BEC-DF62ABCD8B61}"/>
              </a:ext>
            </a:extLst>
          </p:cNvPr>
          <p:cNvSpPr>
            <a:spLocks noGrp="1"/>
          </p:cNvSpPr>
          <p:nvPr>
            <p:ph idx="1"/>
          </p:nvPr>
        </p:nvSpPr>
        <p:spPr/>
        <p:txBody>
          <a:bodyPr>
            <a:normAutofit lnSpcReduction="10000"/>
          </a:bodyPr>
          <a:lstStyle/>
          <a:p>
            <a:r>
              <a:rPr lang="en-US" sz="2400" dirty="0"/>
              <a:t>World Health Organization (WHO): The WHO has established guidelines for community noise, including recommended noise levels for various times of day. These standards serve as a reference for noise regulation worldwide.
National Legislation: Most countries have regulations governing noise pollution. These regulations set permissible noise levels for different environments and times of day. Penalties are imposed on violators.</a:t>
            </a:r>
          </a:p>
          <a:p>
            <a:r>
              <a:rPr lang="en-US" sz="2400" dirty="0"/>
              <a:t>Occupational Safety and Health Administration (OSHA): OSHA sets standards for noise exposure in workplaces to protect workers from hearing damage. Employers are required to provide hearing protection and implement noise control measures when necessary.
Environmental Impact Assessments (EIAs): Noise assessments are often required as part of EIAs for construction and industrial projects to evaluate and mitigate potential noise pollution</a:t>
            </a:r>
          </a:p>
        </p:txBody>
      </p:sp>
    </p:spTree>
    <p:extLst>
      <p:ext uri="{BB962C8B-B14F-4D97-AF65-F5344CB8AC3E}">
        <p14:creationId xmlns:p14="http://schemas.microsoft.com/office/powerpoint/2010/main" val="146110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FF901-21FD-C9D5-4AA1-0C491F698467}"/>
              </a:ext>
            </a:extLst>
          </p:cNvPr>
          <p:cNvSpPr>
            <a:spLocks noGrp="1"/>
          </p:cNvSpPr>
          <p:nvPr>
            <p:ph type="title"/>
          </p:nvPr>
        </p:nvSpPr>
        <p:spPr/>
        <p:txBody>
          <a:bodyPr/>
          <a:lstStyle/>
          <a:p>
            <a:r>
              <a:rPr lang="en-US" dirty="0"/>
              <a:t>The Future of Noise Pollution Monitoring</a:t>
            </a:r>
          </a:p>
        </p:txBody>
      </p:sp>
      <p:sp>
        <p:nvSpPr>
          <p:cNvPr id="3" name="Content Placeholder 2">
            <a:extLst>
              <a:ext uri="{FF2B5EF4-FFF2-40B4-BE49-F238E27FC236}">
                <a16:creationId xmlns:a16="http://schemas.microsoft.com/office/drawing/2014/main" id="{CF9ECBAD-AAF1-F081-E491-6BBEAC6DE81B}"/>
              </a:ext>
            </a:extLst>
          </p:cNvPr>
          <p:cNvSpPr>
            <a:spLocks noGrp="1"/>
          </p:cNvSpPr>
          <p:nvPr>
            <p:ph idx="1"/>
          </p:nvPr>
        </p:nvSpPr>
        <p:spPr>
          <a:xfrm>
            <a:off x="1351633" y="1690688"/>
            <a:ext cx="10515600" cy="4351338"/>
          </a:xfrm>
        </p:spPr>
        <p:txBody>
          <a:bodyPr/>
          <a:lstStyle/>
          <a:p>
            <a:r>
              <a:rPr lang="en-US" dirty="0"/>
              <a:t>Advancements in Technology: The field of noise monitoring will continue to benefit from advances in sensor technology, data analytics, and AI. These developments will enhance the accuracy and efficiency of noise data collection and analysis.
</a:t>
            </a:r>
            <a:r>
              <a:rPr lang="en-US" dirty="0" err="1"/>
              <a:t>IoT</a:t>
            </a:r>
            <a:r>
              <a:rPr lang="en-US" dirty="0"/>
              <a:t> Integration: The integration of </a:t>
            </a:r>
            <a:r>
              <a:rPr lang="en-US" dirty="0" err="1"/>
              <a:t>IoT</a:t>
            </a:r>
            <a:r>
              <a:rPr lang="en-US" dirty="0"/>
              <a:t> devices into urban infrastructure will allow for real-time monitoring and rapid responses to noise disturbances, leading to more effective noise control</a:t>
            </a:r>
          </a:p>
        </p:txBody>
      </p:sp>
    </p:spTree>
    <p:extLst>
      <p:ext uri="{BB962C8B-B14F-4D97-AF65-F5344CB8AC3E}">
        <p14:creationId xmlns:p14="http://schemas.microsoft.com/office/powerpoint/2010/main" val="822108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FCF18-2617-CBFD-9BFC-CBC22BBD1F1A}"/>
              </a:ext>
            </a:extLst>
          </p:cNvPr>
          <p:cNvSpPr>
            <a:spLocks noGrp="1"/>
          </p:cNvSpPr>
          <p:nvPr>
            <p:ph idx="1"/>
          </p:nvPr>
        </p:nvSpPr>
        <p:spPr>
          <a:xfrm>
            <a:off x="838200" y="941294"/>
            <a:ext cx="10515600" cy="5235669"/>
          </a:xfrm>
        </p:spPr>
        <p:txBody>
          <a:bodyPr>
            <a:normAutofit/>
          </a:bodyPr>
          <a:lstStyle/>
          <a:p>
            <a:r>
              <a:rPr lang="en-US" sz="3200" dirty="0"/>
              <a:t>Community Engagement: Citizen involvement through smartphone apps and community surveys will become increasingly important in noise pollution monitoring, facilitating a better understanding of localized noise issues.
Noise Abatement Strategies: Noise monitoring data will inform the development and evaluation of noise abatement measures, such as improved urban planning, noise barriers, and quieter transportation options.
Global Collaboration: International cooperation in establishing uniform noise monitoring standards and guidelines will help address noise pollution on a global scale.</a:t>
            </a:r>
          </a:p>
        </p:txBody>
      </p:sp>
    </p:spTree>
    <p:extLst>
      <p:ext uri="{BB962C8B-B14F-4D97-AF65-F5344CB8AC3E}">
        <p14:creationId xmlns:p14="http://schemas.microsoft.com/office/powerpoint/2010/main" val="2007707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Phase 2: Noise Pollution Monitoring </vt:lpstr>
      <vt:lpstr>Noise Pollution Monitoring </vt:lpstr>
      <vt:lpstr>PowerPoint Presentation</vt:lpstr>
      <vt:lpstr>PowerPoint Presentation</vt:lpstr>
      <vt:lpstr>PowerPoint Presentation</vt:lpstr>
      <vt:lpstr>Noise Pollution Monitoring Technologies </vt:lpstr>
      <vt:lpstr>Regulations and Standards</vt:lpstr>
      <vt:lpstr>The Future of Noise Pollution Monitoring</vt:lpstr>
      <vt:lpstr>PowerPoint Presentation</vt:lpstr>
      <vt:lpstr>Conclusion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2: Noise Pollution Monitoring </dc:title>
  <dc:creator>Pugazh Pugazh</dc:creator>
  <cp:lastModifiedBy>Pugazh Pugazh</cp:lastModifiedBy>
  <cp:revision>1</cp:revision>
  <dcterms:created xsi:type="dcterms:W3CDTF">2023-10-11T06:50:32Z</dcterms:created>
  <dcterms:modified xsi:type="dcterms:W3CDTF">2023-10-11T07:11:56Z</dcterms:modified>
</cp:coreProperties>
</file>