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8" r:id="rId2"/>
  </p:sldMasterIdLst>
  <p:notesMasterIdLst>
    <p:notesMasterId r:id="rId17"/>
  </p:notesMasterIdLst>
  <p:sldIdLst>
    <p:sldId id="617" r:id="rId3"/>
    <p:sldId id="618" r:id="rId4"/>
    <p:sldId id="619" r:id="rId5"/>
    <p:sldId id="620" r:id="rId6"/>
    <p:sldId id="621" r:id="rId7"/>
    <p:sldId id="622" r:id="rId8"/>
    <p:sldId id="623" r:id="rId9"/>
    <p:sldId id="624" r:id="rId10"/>
    <p:sldId id="625" r:id="rId11"/>
    <p:sldId id="626" r:id="rId12"/>
    <p:sldId id="628" r:id="rId13"/>
    <p:sldId id="629" r:id="rId14"/>
    <p:sldId id="630" r:id="rId15"/>
    <p:sldId id="631" r:id="rId16"/>
  </p:sldIdLst>
  <p:sldSz cx="9144000" cy="5143500" type="screen16x9"/>
  <p:notesSz cx="6858000" cy="9144000"/>
  <p:custShowLst>
    <p:custShow name="Custom Show 1" id="0">
      <p:sldLst>
        <p:sld r:id="rId3"/>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1" d="100"/>
          <a:sy n="61" d="100"/>
        </p:scale>
        <p:origin x="58"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a:xfrm>
            <a:off x="381000" y="685800"/>
            <a:ext cx="6096000" cy="3429000"/>
          </a:xfrm>
        </p:spPr>
      </p:sp>
      <p:sp>
        <p:nvSpPr>
          <p:cNvPr id="1048664"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7"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8"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9"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0"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8"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7"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8"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9"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68425"/>
            <a:ext cx="296234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a:solidFill>
                  <a:schemeClr val="tx1"/>
                </a:solidFill>
              </a:rPr>
              <a:t>Pugazhvendhan</a:t>
            </a:r>
            <a:r>
              <a:rPr lang="en-US" sz="1100" dirty="0">
                <a:solidFill>
                  <a:schemeClr val="tx1"/>
                </a:solidFill>
              </a:rPr>
              <a:t> M</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511321104075</a:t>
            </a: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dirty="0"/>
              <a:t>Homepage</a:t>
            </a:r>
          </a:p>
        </p:txBody>
      </p:sp>
      <p:sp>
        <p:nvSpPr>
          <p:cNvPr id="1048646" name="Text Placeholder 2"/>
          <p:cNvSpPr>
            <a:spLocks noGrp="1"/>
          </p:cNvSpPr>
          <p:nvPr>
            <p:ph type="body" idx="1"/>
          </p:nvPr>
        </p:nvSpPr>
        <p:spPr>
          <a:xfrm>
            <a:off x="3059723" y="2989384"/>
            <a:ext cx="1948375" cy="1593683"/>
          </a:xfrm>
        </p:spPr>
        <p:txBody>
          <a:bodyPr/>
          <a:lstStyle/>
          <a:p>
            <a:pPr marL="152396" indent="0">
              <a:buNone/>
            </a:pPr>
            <a:endParaRPr lang="en-US" dirty="0"/>
          </a:p>
        </p:txBody>
      </p:sp>
      <p:pic>
        <p:nvPicPr>
          <p:cNvPr id="3" name="Picture 2">
            <a:extLst>
              <a:ext uri="{FF2B5EF4-FFF2-40B4-BE49-F238E27FC236}">
                <a16:creationId xmlns:a16="http://schemas.microsoft.com/office/drawing/2014/main" id="{408FA9F1-A108-751F-B0C6-129525F785BB}"/>
              </a:ext>
            </a:extLst>
          </p:cNvPr>
          <p:cNvPicPr>
            <a:picLocks noChangeAspect="1"/>
          </p:cNvPicPr>
          <p:nvPr/>
        </p:nvPicPr>
        <p:blipFill>
          <a:blip r:embed="rId2"/>
          <a:stretch>
            <a:fillRect/>
          </a:stretch>
        </p:blipFill>
        <p:spPr>
          <a:xfrm>
            <a:off x="1998596" y="1493835"/>
            <a:ext cx="5491968" cy="3089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3" name="Picture 2">
            <a:extLst>
              <a:ext uri="{FF2B5EF4-FFF2-40B4-BE49-F238E27FC236}">
                <a16:creationId xmlns:a16="http://schemas.microsoft.com/office/drawing/2014/main" id="{634F24A0-AF3A-43FF-AA06-7FA40BA87590}"/>
              </a:ext>
            </a:extLst>
          </p:cNvPr>
          <p:cNvPicPr>
            <a:picLocks noChangeAspect="1"/>
          </p:cNvPicPr>
          <p:nvPr/>
        </p:nvPicPr>
        <p:blipFill>
          <a:blip r:embed="rId2"/>
          <a:stretch>
            <a:fillRect/>
          </a:stretch>
        </p:blipFill>
        <p:spPr>
          <a:xfrm>
            <a:off x="1565753" y="1291745"/>
            <a:ext cx="6313118" cy="35511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1" name="TextBox 2"/>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4" name="TextBox 2"/>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3"/>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337625" y="1209822"/>
            <a:ext cx="8546123" cy="701041"/>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19"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1" name="TextBox 3"/>
          <p:cNvSpPr txBox="1"/>
          <p:nvPr/>
        </p:nvSpPr>
        <p:spPr>
          <a:xfrm>
            <a:off x="337624" y="1018461"/>
            <a:ext cx="8468751" cy="3545841"/>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TextBox 4"/>
          <p:cNvSpPr txBox="1"/>
          <p:nvPr/>
        </p:nvSpPr>
        <p:spPr>
          <a:xfrm>
            <a:off x="407963" y="1096009"/>
            <a:ext cx="8278837" cy="3012441"/>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extBox 4"/>
          <p:cNvSpPr txBox="1"/>
          <p:nvPr/>
        </p:nvSpPr>
        <p:spPr>
          <a:xfrm>
            <a:off x="752621" y="752832"/>
            <a:ext cx="7638757" cy="3749040"/>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9" name="TextBox 2"/>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EBC07-4E44-4526-B556-EEF5BC0C5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890</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soundarya selvakumar</cp:lastModifiedBy>
  <cp:revision>3</cp:revision>
  <dcterms:created xsi:type="dcterms:W3CDTF">2024-04-06T09:56:27Z</dcterms:created>
  <dcterms:modified xsi:type="dcterms:W3CDTF">2024-04-08T06:53:54Z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2fda6533f6fd46c883609adaff26ae0a</vt:lpwstr>
  </property>
</Properties>
</file>