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311" r:id="rId3"/>
    <p:sldId id="259" r:id="rId4"/>
    <p:sldId id="264" r:id="rId5"/>
    <p:sldId id="313" r:id="rId6"/>
    <p:sldId id="323" r:id="rId7"/>
    <p:sldId id="314" r:id="rId8"/>
    <p:sldId id="319" r:id="rId9"/>
    <p:sldId id="320" r:id="rId10"/>
    <p:sldId id="321" r:id="rId11"/>
    <p:sldId id="315" r:id="rId12"/>
    <p:sldId id="261" r:id="rId13"/>
    <p:sldId id="316" r:id="rId14"/>
    <p:sldId id="295" r:id="rId15"/>
    <p:sldId id="296" r:id="rId16"/>
    <p:sldId id="299" r:id="rId17"/>
    <p:sldId id="306" r:id="rId18"/>
    <p:sldId id="317" r:id="rId19"/>
    <p:sldId id="307" r:id="rId20"/>
    <p:sldId id="322" r:id="rId21"/>
    <p:sldId id="325" r:id="rId22"/>
    <p:sldId id="318" r:id="rId23"/>
    <p:sldId id="324" r:id="rId24"/>
  </p:sldIdLst>
  <p:sldSz cx="9144000" cy="5143500" type="screen16x9"/>
  <p:notesSz cx="6858000" cy="9144000"/>
  <p:embeddedFontLst>
    <p:embeddedFont>
      <p:font typeface="Fira Sans" panose="020B0503050000020004" pitchFamily="34" charset="0"/>
      <p:regular r:id="rId26"/>
      <p:bold r:id="rId27"/>
      <p:italic r:id="rId28"/>
      <p:boldItalic r:id="rId29"/>
    </p:embeddedFont>
    <p:embeddedFont>
      <p:font typeface="Fira Sans Extra Condensed" panose="020F0502020204030204" pitchFamily="34" charset="0"/>
      <p:regular r:id="rId30"/>
      <p:bold r:id="rId31"/>
      <p:italic r:id="rId32"/>
      <p:boldItalic r:id="rId33"/>
    </p:embeddedFont>
    <p:embeddedFont>
      <p:font typeface="Fira Sans Extra Condensed SemiBold" panose="020B06030500000200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E5172-2549-3544-B593-ED3ED84104A8}" v="1" dt="2022-04-09T01:21:21.213"/>
    <p1510:client id="{615343EE-F3A3-9743-B308-9613CDE76684}" v="21" dt="2022-04-09T02:40:10.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830"/>
  </p:normalViewPr>
  <p:slideViewPr>
    <p:cSldViewPr snapToGrid="0" snapToObjects="1">
      <p:cViewPr varScale="1">
        <p:scale>
          <a:sx n="118" d="100"/>
          <a:sy n="118"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JIAJUN#" userId="S::jlin036@e.ntu.edu.sg::617ea16e-ce99-4467-a62c-94f6381c360f" providerId="AD" clId="Web-{8D470F47-575E-5F3E-06A7-177C9ECDCF6A}"/>
    <pc:docChg chg="modSld">
      <pc:chgData name="#LIN JIAJUN#" userId="S::jlin036@e.ntu.edu.sg::617ea16e-ce99-4467-a62c-94f6381c360f" providerId="AD" clId="Web-{8D470F47-575E-5F3E-06A7-177C9ECDCF6A}" dt="2022-04-07T14:01:36.865" v="579"/>
      <pc:docMkLst>
        <pc:docMk/>
      </pc:docMkLst>
      <pc:sldChg chg="modNotes">
        <pc:chgData name="#LIN JIAJUN#" userId="S::jlin036@e.ntu.edu.sg::617ea16e-ce99-4467-a62c-94f6381c360f" providerId="AD" clId="Web-{8D470F47-575E-5F3E-06A7-177C9ECDCF6A}" dt="2022-04-07T14:01:36.865" v="579"/>
        <pc:sldMkLst>
          <pc:docMk/>
          <pc:sldMk cId="3609459661" sldId="314"/>
        </pc:sldMkLst>
      </pc:sldChg>
      <pc:sldChg chg="modNotes">
        <pc:chgData name="#LIN JIAJUN#" userId="S::jlin036@e.ntu.edu.sg::617ea16e-ce99-4467-a62c-94f6381c360f" providerId="AD" clId="Web-{8D470F47-575E-5F3E-06A7-177C9ECDCF6A}" dt="2022-04-07T14:01:27.709" v="570"/>
        <pc:sldMkLst>
          <pc:docMk/>
          <pc:sldMk cId="1053735707" sldId="319"/>
        </pc:sldMkLst>
      </pc:sldChg>
    </pc:docChg>
  </pc:docChgLst>
  <pc:docChgLst>
    <pc:chgData name="B200050@e.ntu.edu.sg" userId="d3147121-b306-4cc1-93f9-5f9edc7bd0d6" providerId="ADAL" clId="{B1EE8460-2900-451D-95BE-4C445A71B192}"/>
    <pc:docChg chg="undo custSel addSld modSld sldOrd">
      <pc:chgData name="B200050@e.ntu.edu.sg" userId="d3147121-b306-4cc1-93f9-5f9edc7bd0d6" providerId="ADAL" clId="{B1EE8460-2900-451D-95BE-4C445A71B192}" dt="2022-04-07T14:44:36.522" v="5994" actId="20577"/>
      <pc:docMkLst>
        <pc:docMk/>
      </pc:docMkLst>
      <pc:sldChg chg="modNotesTx">
        <pc:chgData name="B200050@e.ntu.edu.sg" userId="d3147121-b306-4cc1-93f9-5f9edc7bd0d6" providerId="ADAL" clId="{B1EE8460-2900-451D-95BE-4C445A71B192}" dt="2022-04-07T14:41:02.656" v="5815" actId="20577"/>
        <pc:sldMkLst>
          <pc:docMk/>
          <pc:sldMk cId="1405603590" sldId="295"/>
        </pc:sldMkLst>
      </pc:sldChg>
      <pc:sldChg chg="modNotesTx">
        <pc:chgData name="B200050@e.ntu.edu.sg" userId="d3147121-b306-4cc1-93f9-5f9edc7bd0d6" providerId="ADAL" clId="{B1EE8460-2900-451D-95BE-4C445A71B192}" dt="2022-04-07T14:44:36.522" v="5994" actId="20577"/>
        <pc:sldMkLst>
          <pc:docMk/>
          <pc:sldMk cId="4143312812" sldId="296"/>
        </pc:sldMkLst>
      </pc:sldChg>
      <pc:sldChg chg="modNotesTx">
        <pc:chgData name="B200050@e.ntu.edu.sg" userId="d3147121-b306-4cc1-93f9-5f9edc7bd0d6" providerId="ADAL" clId="{B1EE8460-2900-451D-95BE-4C445A71B192}" dt="2022-04-07T14:26:14.960" v="5373" actId="20577"/>
        <pc:sldMkLst>
          <pc:docMk/>
          <pc:sldMk cId="3112837082" sldId="299"/>
        </pc:sldMkLst>
      </pc:sldChg>
      <pc:sldChg chg="delSp mod modNotesTx">
        <pc:chgData name="B200050@e.ntu.edu.sg" userId="d3147121-b306-4cc1-93f9-5f9edc7bd0d6" providerId="ADAL" clId="{B1EE8460-2900-451D-95BE-4C445A71B192}" dt="2022-04-07T14:22:01.174" v="5174" actId="20577"/>
        <pc:sldMkLst>
          <pc:docMk/>
          <pc:sldMk cId="1420026700" sldId="306"/>
        </pc:sldMkLst>
        <pc:picChg chg="del">
          <ac:chgData name="B200050@e.ntu.edu.sg" userId="d3147121-b306-4cc1-93f9-5f9edc7bd0d6" providerId="ADAL" clId="{B1EE8460-2900-451D-95BE-4C445A71B192}" dt="2022-04-07T14:00:33.355" v="3675" actId="478"/>
          <ac:picMkLst>
            <pc:docMk/>
            <pc:sldMk cId="1420026700" sldId="306"/>
            <ac:picMk id="4" creationId="{DBD74F98-6893-BC4E-BC11-A7D713EB1495}"/>
          </ac:picMkLst>
        </pc:picChg>
      </pc:sldChg>
      <pc:sldChg chg="modNotesTx">
        <pc:chgData name="B200050@e.ntu.edu.sg" userId="d3147121-b306-4cc1-93f9-5f9edc7bd0d6" providerId="ADAL" clId="{B1EE8460-2900-451D-95BE-4C445A71B192}" dt="2022-04-07T13:58:49.312" v="3436" actId="6549"/>
        <pc:sldMkLst>
          <pc:docMk/>
          <pc:sldMk cId="1953183371" sldId="307"/>
        </pc:sldMkLst>
      </pc:sldChg>
      <pc:sldChg chg="modNotesTx">
        <pc:chgData name="B200050@e.ntu.edu.sg" userId="d3147121-b306-4cc1-93f9-5f9edc7bd0d6" providerId="ADAL" clId="{B1EE8460-2900-451D-95BE-4C445A71B192}" dt="2022-04-07T13:53:04.657" v="2679" actId="20577"/>
        <pc:sldMkLst>
          <pc:docMk/>
          <pc:sldMk cId="4237747342" sldId="317"/>
        </pc:sldMkLst>
      </pc:sldChg>
      <pc:sldChg chg="modNotesTx">
        <pc:chgData name="B200050@e.ntu.edu.sg" userId="d3147121-b306-4cc1-93f9-5f9edc7bd0d6" providerId="ADAL" clId="{B1EE8460-2900-451D-95BE-4C445A71B192}" dt="2022-04-07T13:32:56.667" v="6" actId="20577"/>
        <pc:sldMkLst>
          <pc:docMk/>
          <pc:sldMk cId="1637087453" sldId="318"/>
        </pc:sldMkLst>
      </pc:sldChg>
      <pc:sldChg chg="modNotesTx">
        <pc:chgData name="B200050@e.ntu.edu.sg" userId="d3147121-b306-4cc1-93f9-5f9edc7bd0d6" providerId="ADAL" clId="{B1EE8460-2900-451D-95BE-4C445A71B192}" dt="2022-04-07T14:41:28.721" v="5818" actId="6549"/>
        <pc:sldMkLst>
          <pc:docMk/>
          <pc:sldMk cId="3887532810" sldId="322"/>
        </pc:sldMkLst>
      </pc:sldChg>
      <pc:sldChg chg="add ord modNotesTx">
        <pc:chgData name="B200050@e.ntu.edu.sg" userId="d3147121-b306-4cc1-93f9-5f9edc7bd0d6" providerId="ADAL" clId="{B1EE8460-2900-451D-95BE-4C445A71B192}" dt="2022-04-07T13:51:02.494" v="2444" actId="20577"/>
        <pc:sldMkLst>
          <pc:docMk/>
          <pc:sldMk cId="1698551604" sldId="325"/>
        </pc:sldMkLst>
      </pc:sldChg>
    </pc:docChg>
  </pc:docChgLst>
  <pc:docChgLst>
    <pc:chgData name=" " userId="d3147121-b306-4cc1-93f9-5f9edc7bd0d6" providerId="ADAL" clId="{146E5172-2549-3544-B593-ED3ED84104A8}"/>
    <pc:docChg chg="undo custSel modSld modShowInfo">
      <pc:chgData name=" " userId="d3147121-b306-4cc1-93f9-5f9edc7bd0d6" providerId="ADAL" clId="{146E5172-2549-3544-B593-ED3ED84104A8}" dt="2022-04-09T01:22:21.211" v="103" actId="2744"/>
      <pc:docMkLst>
        <pc:docMk/>
      </pc:docMkLst>
      <pc:sldChg chg="modAnim">
        <pc:chgData name=" " userId="d3147121-b306-4cc1-93f9-5f9edc7bd0d6" providerId="ADAL" clId="{146E5172-2549-3544-B593-ED3ED84104A8}" dt="2022-04-09T01:21:21.213" v="102"/>
        <pc:sldMkLst>
          <pc:docMk/>
          <pc:sldMk cId="3112837082" sldId="299"/>
        </pc:sldMkLst>
      </pc:sldChg>
      <pc:sldChg chg="modSp mod">
        <pc:chgData name=" " userId="d3147121-b306-4cc1-93f9-5f9edc7bd0d6" providerId="ADAL" clId="{146E5172-2549-3544-B593-ED3ED84104A8}" dt="2022-04-09T01:20:49.351" v="101" actId="1035"/>
        <pc:sldMkLst>
          <pc:docMk/>
          <pc:sldMk cId="1953183371" sldId="307"/>
        </pc:sldMkLst>
        <pc:spChg chg="mod">
          <ac:chgData name=" " userId="d3147121-b306-4cc1-93f9-5f9edc7bd0d6" providerId="ADAL" clId="{146E5172-2549-3544-B593-ED3ED84104A8}" dt="2022-04-09T01:20:44.693" v="83" actId="20577"/>
          <ac:spMkLst>
            <pc:docMk/>
            <pc:sldMk cId="1953183371" sldId="307"/>
            <ac:spMk id="329" creationId="{00000000-0000-0000-0000-000000000000}"/>
          </ac:spMkLst>
        </pc:spChg>
        <pc:grpChg chg="mod">
          <ac:chgData name=" " userId="d3147121-b306-4cc1-93f9-5f9edc7bd0d6" providerId="ADAL" clId="{146E5172-2549-3544-B593-ED3ED84104A8}" dt="2022-04-09T01:20:49.351" v="101" actId="1035"/>
          <ac:grpSpMkLst>
            <pc:docMk/>
            <pc:sldMk cId="1953183371" sldId="307"/>
            <ac:grpSpMk id="6" creationId="{EA92C577-6A96-8F45-A089-13955D29C20C}"/>
          </ac:grpSpMkLst>
        </pc:grpChg>
      </pc:sldChg>
      <pc:sldChg chg="modNotesTx">
        <pc:chgData name=" " userId="d3147121-b306-4cc1-93f9-5f9edc7bd0d6" providerId="ADAL" clId="{146E5172-2549-3544-B593-ED3ED84104A8}" dt="2022-04-09T00:50:12.309" v="74" actId="5793"/>
        <pc:sldMkLst>
          <pc:docMk/>
          <pc:sldMk cId="49278534" sldId="316"/>
        </pc:sldMkLst>
      </pc:sldChg>
    </pc:docChg>
  </pc:docChgLst>
  <pc:docChgLst>
    <pc:chgData name="#LIN JIAJUN#" userId="617ea16e-ce99-4467-a62c-94f6381c360f" providerId="ADAL" clId="{57976429-2557-44B9-B849-C96E1F6F54D1}"/>
    <pc:docChg chg="undo custSel modSld">
      <pc:chgData name="#LIN JIAJUN#" userId="617ea16e-ce99-4467-a62c-94f6381c360f" providerId="ADAL" clId="{57976429-2557-44B9-B849-C96E1F6F54D1}" dt="2022-04-07T15:47:06.748" v="3529" actId="20577"/>
      <pc:docMkLst>
        <pc:docMk/>
      </pc:docMkLst>
      <pc:sldChg chg="modNotesTx">
        <pc:chgData name="#LIN JIAJUN#" userId="617ea16e-ce99-4467-a62c-94f6381c360f" providerId="ADAL" clId="{57976429-2557-44B9-B849-C96E1F6F54D1}" dt="2022-04-07T15:37:12.996" v="3504" actId="20577"/>
        <pc:sldMkLst>
          <pc:docMk/>
          <pc:sldMk cId="0" sldId="261"/>
        </pc:sldMkLst>
      </pc:sldChg>
      <pc:sldChg chg="modNotesTx">
        <pc:chgData name="#LIN JIAJUN#" userId="617ea16e-ce99-4467-a62c-94f6381c360f" providerId="ADAL" clId="{57976429-2557-44B9-B849-C96E1F6F54D1}" dt="2022-04-07T15:31:02.437" v="3340" actId="20577"/>
        <pc:sldMkLst>
          <pc:docMk/>
          <pc:sldMk cId="3609459661" sldId="314"/>
        </pc:sldMkLst>
      </pc:sldChg>
      <pc:sldChg chg="modNotesTx">
        <pc:chgData name="#LIN JIAJUN#" userId="617ea16e-ce99-4467-a62c-94f6381c360f" providerId="ADAL" clId="{57976429-2557-44B9-B849-C96E1F6F54D1}" dt="2022-04-07T14:13:36.581" v="1932" actId="20577"/>
        <pc:sldMkLst>
          <pc:docMk/>
          <pc:sldMk cId="2806386312" sldId="315"/>
        </pc:sldMkLst>
      </pc:sldChg>
      <pc:sldChg chg="modNotesTx">
        <pc:chgData name="#LIN JIAJUN#" userId="617ea16e-ce99-4467-a62c-94f6381c360f" providerId="ADAL" clId="{57976429-2557-44B9-B849-C96E1F6F54D1}" dt="2022-04-07T15:47:06.748" v="3529" actId="20577"/>
        <pc:sldMkLst>
          <pc:docMk/>
          <pc:sldMk cId="1053735707" sldId="319"/>
        </pc:sldMkLst>
      </pc:sldChg>
      <pc:sldChg chg="modNotesTx">
        <pc:chgData name="#LIN JIAJUN#" userId="617ea16e-ce99-4467-a62c-94f6381c360f" providerId="ADAL" clId="{57976429-2557-44B9-B849-C96E1F6F54D1}" dt="2022-04-07T15:47:00.073" v="3528" actId="20577"/>
        <pc:sldMkLst>
          <pc:docMk/>
          <pc:sldMk cId="2239617925" sldId="320"/>
        </pc:sldMkLst>
      </pc:sldChg>
      <pc:sldChg chg="modNotesTx">
        <pc:chgData name="#LIN JIAJUN#" userId="617ea16e-ce99-4467-a62c-94f6381c360f" providerId="ADAL" clId="{57976429-2557-44B9-B849-C96E1F6F54D1}" dt="2022-04-07T15:31:22.550" v="3364" actId="20577"/>
        <pc:sldMkLst>
          <pc:docMk/>
          <pc:sldMk cId="2167230605" sldId="321"/>
        </pc:sldMkLst>
      </pc:sldChg>
    </pc:docChg>
  </pc:docChgLst>
  <pc:docChgLst>
    <pc:chgData name="#MAX TAN ZHEYUAN#" userId="539873e9-3965-4a31-88f0-a6da43cf79fe" providerId="ADAL" clId="{615343EE-F3A3-9743-B308-9613CDE76684}"/>
    <pc:docChg chg="undo custSel addSld delSld modSld sldOrd delMainMaster">
      <pc:chgData name="#MAX TAN ZHEYUAN#" userId="539873e9-3965-4a31-88f0-a6da43cf79fe" providerId="ADAL" clId="{615343EE-F3A3-9743-B308-9613CDE76684}" dt="2022-04-09T02:34:16.443" v="9421"/>
      <pc:docMkLst>
        <pc:docMk/>
      </pc:docMkLst>
      <pc:sldChg chg="addSp delSp modSp mod modTransition modAnim modNotesTx">
        <pc:chgData name="#MAX TAN ZHEYUAN#" userId="539873e9-3965-4a31-88f0-a6da43cf79fe" providerId="ADAL" clId="{615343EE-F3A3-9743-B308-9613CDE76684}" dt="2022-04-09T02:34:16.443" v="9421"/>
        <pc:sldMkLst>
          <pc:docMk/>
          <pc:sldMk cId="0" sldId="256"/>
        </pc:sldMkLst>
        <pc:spChg chg="add del mod">
          <ac:chgData name="#MAX TAN ZHEYUAN#" userId="539873e9-3965-4a31-88f0-a6da43cf79fe" providerId="ADAL" clId="{615343EE-F3A3-9743-B308-9613CDE76684}" dt="2022-04-07T07:45:19.646" v="4861" actId="478"/>
          <ac:spMkLst>
            <pc:docMk/>
            <pc:sldMk cId="0" sldId="256"/>
            <ac:spMk id="4" creationId="{F783228B-CDFE-504D-8965-317B00B83EAA}"/>
          </ac:spMkLst>
        </pc:spChg>
        <pc:spChg chg="del">
          <ac:chgData name="#MAX TAN ZHEYUAN#" userId="539873e9-3965-4a31-88f0-a6da43cf79fe" providerId="ADAL" clId="{615343EE-F3A3-9743-B308-9613CDE76684}" dt="2022-04-06T08:51:31.643" v="928" actId="478"/>
          <ac:spMkLst>
            <pc:docMk/>
            <pc:sldMk cId="0" sldId="256"/>
            <ac:spMk id="59" creationId="{00000000-0000-0000-0000-000000000000}"/>
          </ac:spMkLst>
        </pc:spChg>
        <pc:spChg chg="del">
          <ac:chgData name="#MAX TAN ZHEYUAN#" userId="539873e9-3965-4a31-88f0-a6da43cf79fe" providerId="ADAL" clId="{615343EE-F3A3-9743-B308-9613CDE76684}" dt="2022-04-06T08:51:31.643" v="928" actId="478"/>
          <ac:spMkLst>
            <pc:docMk/>
            <pc:sldMk cId="0" sldId="256"/>
            <ac:spMk id="60" creationId="{00000000-0000-0000-0000-000000000000}"/>
          </ac:spMkLst>
        </pc:spChg>
        <pc:spChg chg="del">
          <ac:chgData name="#MAX TAN ZHEYUAN#" userId="539873e9-3965-4a31-88f0-a6da43cf79fe" providerId="ADAL" clId="{615343EE-F3A3-9743-B308-9613CDE76684}" dt="2022-04-06T08:51:31.643" v="928" actId="478"/>
          <ac:spMkLst>
            <pc:docMk/>
            <pc:sldMk cId="0" sldId="256"/>
            <ac:spMk id="61" creationId="{00000000-0000-0000-0000-000000000000}"/>
          </ac:spMkLst>
        </pc:spChg>
        <pc:spChg chg="del">
          <ac:chgData name="#MAX TAN ZHEYUAN#" userId="539873e9-3965-4a31-88f0-a6da43cf79fe" providerId="ADAL" clId="{615343EE-F3A3-9743-B308-9613CDE76684}" dt="2022-04-06T08:51:31.643" v="928" actId="478"/>
          <ac:spMkLst>
            <pc:docMk/>
            <pc:sldMk cId="0" sldId="256"/>
            <ac:spMk id="62" creationId="{00000000-0000-0000-0000-000000000000}"/>
          </ac:spMkLst>
        </pc:spChg>
        <pc:spChg chg="del">
          <ac:chgData name="#MAX TAN ZHEYUAN#" userId="539873e9-3965-4a31-88f0-a6da43cf79fe" providerId="ADAL" clId="{615343EE-F3A3-9743-B308-9613CDE76684}" dt="2022-04-06T08:51:31.643" v="928" actId="478"/>
          <ac:spMkLst>
            <pc:docMk/>
            <pc:sldMk cId="0" sldId="256"/>
            <ac:spMk id="63" creationId="{00000000-0000-0000-0000-000000000000}"/>
          </ac:spMkLst>
        </pc:spChg>
        <pc:spChg chg="del">
          <ac:chgData name="#MAX TAN ZHEYUAN#" userId="539873e9-3965-4a31-88f0-a6da43cf79fe" providerId="ADAL" clId="{615343EE-F3A3-9743-B308-9613CDE76684}" dt="2022-04-06T08:51:31.643" v="928" actId="478"/>
          <ac:spMkLst>
            <pc:docMk/>
            <pc:sldMk cId="0" sldId="256"/>
            <ac:spMk id="72" creationId="{00000000-0000-0000-0000-000000000000}"/>
          </ac:spMkLst>
        </pc:spChg>
        <pc:grpChg chg="del">
          <ac:chgData name="#MAX TAN ZHEYUAN#" userId="539873e9-3965-4a31-88f0-a6da43cf79fe" providerId="ADAL" clId="{615343EE-F3A3-9743-B308-9613CDE76684}" dt="2022-04-06T08:51:31.643" v="928" actId="478"/>
          <ac:grpSpMkLst>
            <pc:docMk/>
            <pc:sldMk cId="0" sldId="256"/>
            <ac:grpSpMk id="64" creationId="{00000000-0000-0000-0000-000000000000}"/>
          </ac:grpSpMkLst>
        </pc:grpChg>
        <pc:grpChg chg="del">
          <ac:chgData name="#MAX TAN ZHEYUAN#" userId="539873e9-3965-4a31-88f0-a6da43cf79fe" providerId="ADAL" clId="{615343EE-F3A3-9743-B308-9613CDE76684}" dt="2022-04-06T08:51:31.643" v="928" actId="478"/>
          <ac:grpSpMkLst>
            <pc:docMk/>
            <pc:sldMk cId="0" sldId="256"/>
            <ac:grpSpMk id="77" creationId="{00000000-0000-0000-0000-000000000000}"/>
          </ac:grpSpMkLst>
        </pc:grpChg>
        <pc:grpChg chg="del">
          <ac:chgData name="#MAX TAN ZHEYUAN#" userId="539873e9-3965-4a31-88f0-a6da43cf79fe" providerId="ADAL" clId="{615343EE-F3A3-9743-B308-9613CDE76684}" dt="2022-04-06T08:51:31.643" v="928" actId="478"/>
          <ac:grpSpMkLst>
            <pc:docMk/>
            <pc:sldMk cId="0" sldId="256"/>
            <ac:grpSpMk id="80" creationId="{00000000-0000-0000-0000-000000000000}"/>
          </ac:grpSpMkLst>
        </pc:grpChg>
        <pc:grpChg chg="del">
          <ac:chgData name="#MAX TAN ZHEYUAN#" userId="539873e9-3965-4a31-88f0-a6da43cf79fe" providerId="ADAL" clId="{615343EE-F3A3-9743-B308-9613CDE76684}" dt="2022-04-06T08:51:31.643" v="928" actId="478"/>
          <ac:grpSpMkLst>
            <pc:docMk/>
            <pc:sldMk cId="0" sldId="256"/>
            <ac:grpSpMk id="83" creationId="{00000000-0000-0000-0000-000000000000}"/>
          </ac:grpSpMkLst>
        </pc:grpChg>
        <pc:grpChg chg="del">
          <ac:chgData name="#MAX TAN ZHEYUAN#" userId="539873e9-3965-4a31-88f0-a6da43cf79fe" providerId="ADAL" clId="{615343EE-F3A3-9743-B308-9613CDE76684}" dt="2022-04-06T08:51:31.643" v="928" actId="478"/>
          <ac:grpSpMkLst>
            <pc:docMk/>
            <pc:sldMk cId="0" sldId="256"/>
            <ac:grpSpMk id="87" creationId="{00000000-0000-0000-0000-000000000000}"/>
          </ac:grpSpMkLst>
        </pc:grpChg>
        <pc:picChg chg="add mod">
          <ac:chgData name="#MAX TAN ZHEYUAN#" userId="539873e9-3965-4a31-88f0-a6da43cf79fe" providerId="ADAL" clId="{615343EE-F3A3-9743-B308-9613CDE76684}" dt="2022-04-06T08:52:46.168" v="935" actId="1076"/>
          <ac:picMkLst>
            <pc:docMk/>
            <pc:sldMk cId="0" sldId="256"/>
            <ac:picMk id="3" creationId="{9CFA242C-ED7E-4343-9789-9340141A6AFE}"/>
          </ac:picMkLst>
        </pc:picChg>
        <pc:picChg chg="add del mod">
          <ac:chgData name="#MAX TAN ZHEYUAN#" userId="539873e9-3965-4a31-88f0-a6da43cf79fe" providerId="ADAL" clId="{615343EE-F3A3-9743-B308-9613CDE76684}" dt="2022-04-07T09:16:09.332" v="9170"/>
          <ac:picMkLst>
            <pc:docMk/>
            <pc:sldMk cId="0" sldId="256"/>
            <ac:picMk id="5" creationId="{EDD7B3C1-D9CE-294B-80A4-7584DB2E94A1}"/>
          </ac:picMkLst>
        </pc:picChg>
        <pc:picChg chg="add del mod">
          <ac:chgData name="#MAX TAN ZHEYUAN#" userId="539873e9-3965-4a31-88f0-a6da43cf79fe" providerId="ADAL" clId="{615343EE-F3A3-9743-B308-9613CDE76684}" dt="2022-04-07T09:17:36.208" v="9174"/>
          <ac:picMkLst>
            <pc:docMk/>
            <pc:sldMk cId="0" sldId="256"/>
            <ac:picMk id="6" creationId="{B0E20C45-511C-0E42-919D-E75E4F5904AC}"/>
          </ac:picMkLst>
        </pc:picChg>
        <pc:picChg chg="add del mod">
          <ac:chgData name="#MAX TAN ZHEYUAN#" userId="539873e9-3965-4a31-88f0-a6da43cf79fe" providerId="ADAL" clId="{615343EE-F3A3-9743-B308-9613CDE76684}" dt="2022-04-07T09:28:03.574" v="9390"/>
          <ac:picMkLst>
            <pc:docMk/>
            <pc:sldMk cId="0" sldId="256"/>
            <ac:picMk id="7" creationId="{E5EA505A-5CCB-804F-A03B-E16A012F3FB8}"/>
          </ac:picMkLst>
        </pc:picChg>
        <pc:picChg chg="add del mod">
          <ac:chgData name="#MAX TAN ZHEYUAN#" userId="539873e9-3965-4a31-88f0-a6da43cf79fe" providerId="ADAL" clId="{615343EE-F3A3-9743-B308-9613CDE76684}" dt="2022-04-07T09:38:36.440" v="9400"/>
          <ac:picMkLst>
            <pc:docMk/>
            <pc:sldMk cId="0" sldId="256"/>
            <ac:picMk id="8" creationId="{AE2DC68A-2C4A-1A4B-A759-9D15498164E3}"/>
          </ac:picMkLst>
        </pc:picChg>
        <pc:cxnChg chg="del mod">
          <ac:chgData name="#MAX TAN ZHEYUAN#" userId="539873e9-3965-4a31-88f0-a6da43cf79fe" providerId="ADAL" clId="{615343EE-F3A3-9743-B308-9613CDE76684}" dt="2022-04-06T08:51:31.643" v="928" actId="478"/>
          <ac:cxnSpMkLst>
            <pc:docMk/>
            <pc:sldMk cId="0" sldId="256"/>
            <ac:cxnSpMk id="73" creationId="{00000000-0000-0000-0000-000000000000}"/>
          </ac:cxnSpMkLst>
        </pc:cxnChg>
        <pc:cxnChg chg="del mod">
          <ac:chgData name="#MAX TAN ZHEYUAN#" userId="539873e9-3965-4a31-88f0-a6da43cf79fe" providerId="ADAL" clId="{615343EE-F3A3-9743-B308-9613CDE76684}" dt="2022-04-06T08:51:31.643" v="928" actId="478"/>
          <ac:cxnSpMkLst>
            <pc:docMk/>
            <pc:sldMk cId="0" sldId="256"/>
            <ac:cxnSpMk id="74" creationId="{00000000-0000-0000-0000-000000000000}"/>
          </ac:cxnSpMkLst>
        </pc:cxnChg>
        <pc:cxnChg chg="del mod">
          <ac:chgData name="#MAX TAN ZHEYUAN#" userId="539873e9-3965-4a31-88f0-a6da43cf79fe" providerId="ADAL" clId="{615343EE-F3A3-9743-B308-9613CDE76684}" dt="2022-04-06T08:51:31.643" v="928" actId="478"/>
          <ac:cxnSpMkLst>
            <pc:docMk/>
            <pc:sldMk cId="0" sldId="256"/>
            <ac:cxnSpMk id="75" creationId="{00000000-0000-0000-0000-000000000000}"/>
          </ac:cxnSpMkLst>
        </pc:cxnChg>
        <pc:cxnChg chg="del mod">
          <ac:chgData name="#MAX TAN ZHEYUAN#" userId="539873e9-3965-4a31-88f0-a6da43cf79fe" providerId="ADAL" clId="{615343EE-F3A3-9743-B308-9613CDE76684}" dt="2022-04-06T08:51:31.643" v="928" actId="478"/>
          <ac:cxnSpMkLst>
            <pc:docMk/>
            <pc:sldMk cId="0" sldId="256"/>
            <ac:cxnSpMk id="76" creationId="{00000000-0000-0000-0000-000000000000}"/>
          </ac:cxnSpMkLst>
        </pc:cxnChg>
      </pc:sldChg>
      <pc:sldChg chg="modSp del mod modTransition">
        <pc:chgData name="#MAX TAN ZHEYUAN#" userId="539873e9-3965-4a31-88f0-a6da43cf79fe" providerId="ADAL" clId="{615343EE-F3A3-9743-B308-9613CDE76684}" dt="2022-04-06T16:45:02.039" v="2758" actId="2696"/>
        <pc:sldMkLst>
          <pc:docMk/>
          <pc:sldMk cId="0" sldId="257"/>
        </pc:sldMkLst>
        <pc:spChg chg="mod">
          <ac:chgData name="#MAX TAN ZHEYUAN#" userId="539873e9-3965-4a31-88f0-a6da43cf79fe" providerId="ADAL" clId="{615343EE-F3A3-9743-B308-9613CDE76684}" dt="2022-04-06T08:12:15.259" v="32" actId="20577"/>
          <ac:spMkLst>
            <pc:docMk/>
            <pc:sldMk cId="0" sldId="257"/>
            <ac:spMk id="110" creationId="{00000000-0000-0000-0000-000000000000}"/>
          </ac:spMkLst>
        </pc:spChg>
        <pc:spChg chg="mod">
          <ac:chgData name="#MAX TAN ZHEYUAN#" userId="539873e9-3965-4a31-88f0-a6da43cf79fe" providerId="ADAL" clId="{615343EE-F3A3-9743-B308-9613CDE76684}" dt="2022-04-06T08:12:22.130" v="34" actId="20577"/>
          <ac:spMkLst>
            <pc:docMk/>
            <pc:sldMk cId="0" sldId="257"/>
            <ac:spMk id="111" creationId="{00000000-0000-0000-0000-000000000000}"/>
          </ac:spMkLst>
        </pc:spChg>
        <pc:spChg chg="mod">
          <ac:chgData name="#MAX TAN ZHEYUAN#" userId="539873e9-3965-4a31-88f0-a6da43cf79fe" providerId="ADAL" clId="{615343EE-F3A3-9743-B308-9613CDE76684}" dt="2022-04-06T08:12:31.924" v="40" actId="20577"/>
          <ac:spMkLst>
            <pc:docMk/>
            <pc:sldMk cId="0" sldId="257"/>
            <ac:spMk id="112" creationId="{00000000-0000-0000-0000-000000000000}"/>
          </ac:spMkLst>
        </pc:spChg>
        <pc:spChg chg="mod">
          <ac:chgData name="#MAX TAN ZHEYUAN#" userId="539873e9-3965-4a31-88f0-a6da43cf79fe" providerId="ADAL" clId="{615343EE-F3A3-9743-B308-9613CDE76684}" dt="2022-04-06T08:12:26.284" v="36" actId="20577"/>
          <ac:spMkLst>
            <pc:docMk/>
            <pc:sldMk cId="0" sldId="257"/>
            <ac:spMk id="114" creationId="{00000000-0000-0000-0000-000000000000}"/>
          </ac:spMkLst>
        </pc:spChg>
        <pc:spChg chg="mod">
          <ac:chgData name="#MAX TAN ZHEYUAN#" userId="539873e9-3965-4a31-88f0-a6da43cf79fe" providerId="ADAL" clId="{615343EE-F3A3-9743-B308-9613CDE76684}" dt="2022-04-06T08:12:29.030" v="38" actId="20577"/>
          <ac:spMkLst>
            <pc:docMk/>
            <pc:sldMk cId="0" sldId="257"/>
            <ac:spMk id="115" creationId="{00000000-0000-0000-0000-000000000000}"/>
          </ac:spMkLst>
        </pc:spChg>
      </pc:sldChg>
      <pc:sldChg chg="del">
        <pc:chgData name="#MAX TAN ZHEYUAN#" userId="539873e9-3965-4a31-88f0-a6da43cf79fe" providerId="ADAL" clId="{615343EE-F3A3-9743-B308-9613CDE76684}" dt="2022-04-06T08:11:56.372" v="6" actId="2696"/>
        <pc:sldMkLst>
          <pc:docMk/>
          <pc:sldMk cId="0" sldId="258"/>
        </pc:sldMkLst>
      </pc:sldChg>
      <pc:sldChg chg="addSp delSp modSp mod ord modTransition modAnim modNotesTx">
        <pc:chgData name="#MAX TAN ZHEYUAN#" userId="539873e9-3965-4a31-88f0-a6da43cf79fe" providerId="ADAL" clId="{615343EE-F3A3-9743-B308-9613CDE76684}" dt="2022-04-07T09:38:36.440" v="9400"/>
        <pc:sldMkLst>
          <pc:docMk/>
          <pc:sldMk cId="0" sldId="259"/>
        </pc:sldMkLst>
        <pc:spChg chg="add del mod">
          <ac:chgData name="#MAX TAN ZHEYUAN#" userId="539873e9-3965-4a31-88f0-a6da43cf79fe" providerId="ADAL" clId="{615343EE-F3A3-9743-B308-9613CDE76684}" dt="2022-04-07T01:23:37.516" v="3445" actId="478"/>
          <ac:spMkLst>
            <pc:docMk/>
            <pc:sldMk cId="0" sldId="259"/>
            <ac:spMk id="10" creationId="{CAB9A064-52F7-EE4F-A93F-8A4D7A2C222F}"/>
          </ac:spMkLst>
        </pc:spChg>
        <pc:spChg chg="add mod topLvl">
          <ac:chgData name="#MAX TAN ZHEYUAN#" userId="539873e9-3965-4a31-88f0-a6da43cf79fe" providerId="ADAL" clId="{615343EE-F3A3-9743-B308-9613CDE76684}" dt="2022-04-06T08:53:18.862" v="936" actId="164"/>
          <ac:spMkLst>
            <pc:docMk/>
            <pc:sldMk cId="0" sldId="259"/>
            <ac:spMk id="60" creationId="{94BD2188-3058-F04A-AA13-C55E0F9117E0}"/>
          </ac:spMkLst>
        </pc:spChg>
        <pc:spChg chg="add mod topLvl">
          <ac:chgData name="#MAX TAN ZHEYUAN#" userId="539873e9-3965-4a31-88f0-a6da43cf79fe" providerId="ADAL" clId="{615343EE-F3A3-9743-B308-9613CDE76684}" dt="2022-04-06T08:53:18.862" v="936" actId="164"/>
          <ac:spMkLst>
            <pc:docMk/>
            <pc:sldMk cId="0" sldId="259"/>
            <ac:spMk id="61" creationId="{13AC5B5D-F84F-D440-8161-CEDD6026D03A}"/>
          </ac:spMkLst>
        </pc:spChg>
        <pc:spChg chg="add mod">
          <ac:chgData name="#MAX TAN ZHEYUAN#" userId="539873e9-3965-4a31-88f0-a6da43cf79fe" providerId="ADAL" clId="{615343EE-F3A3-9743-B308-9613CDE76684}" dt="2022-04-07T01:28:54.714" v="3542"/>
          <ac:spMkLst>
            <pc:docMk/>
            <pc:sldMk cId="0" sldId="259"/>
            <ac:spMk id="62" creationId="{7A965E9D-59D6-734A-8033-0359D8A5E744}"/>
          </ac:spMkLst>
        </pc:spChg>
        <pc:spChg chg="add del mod">
          <ac:chgData name="#MAX TAN ZHEYUAN#" userId="539873e9-3965-4a31-88f0-a6da43cf79fe" providerId="ADAL" clId="{615343EE-F3A3-9743-B308-9613CDE76684}" dt="2022-04-06T08:35:37.537" v="356" actId="478"/>
          <ac:spMkLst>
            <pc:docMk/>
            <pc:sldMk cId="0" sldId="259"/>
            <ac:spMk id="63" creationId="{87E47457-B0F7-4C49-877C-3603686EC8A3}"/>
          </ac:spMkLst>
        </pc:spChg>
        <pc:spChg chg="add mod topLvl">
          <ac:chgData name="#MAX TAN ZHEYUAN#" userId="539873e9-3965-4a31-88f0-a6da43cf79fe" providerId="ADAL" clId="{615343EE-F3A3-9743-B308-9613CDE76684}" dt="2022-04-06T08:53:18.862" v="936" actId="164"/>
          <ac:spMkLst>
            <pc:docMk/>
            <pc:sldMk cId="0" sldId="259"/>
            <ac:spMk id="64" creationId="{2899D009-6FC8-CA42-85F0-5258B799E165}"/>
          </ac:spMkLst>
        </pc:spChg>
        <pc:spChg chg="mod">
          <ac:chgData name="#MAX TAN ZHEYUAN#" userId="539873e9-3965-4a31-88f0-a6da43cf79fe" providerId="ADAL" clId="{615343EE-F3A3-9743-B308-9613CDE76684}" dt="2022-04-06T08:38:21.455" v="367"/>
          <ac:spMkLst>
            <pc:docMk/>
            <pc:sldMk cId="0" sldId="259"/>
            <ac:spMk id="67" creationId="{71C82933-E320-284A-8400-A9F1221A0A3C}"/>
          </ac:spMkLst>
        </pc:spChg>
        <pc:spChg chg="mod">
          <ac:chgData name="#MAX TAN ZHEYUAN#" userId="539873e9-3965-4a31-88f0-a6da43cf79fe" providerId="ADAL" clId="{615343EE-F3A3-9743-B308-9613CDE76684}" dt="2022-04-06T08:38:21.455" v="367"/>
          <ac:spMkLst>
            <pc:docMk/>
            <pc:sldMk cId="0" sldId="259"/>
            <ac:spMk id="68" creationId="{F6EF051D-6FD1-FC46-BC46-D99E12F999AE}"/>
          </ac:spMkLst>
        </pc:spChg>
        <pc:spChg chg="mod">
          <ac:chgData name="#MAX TAN ZHEYUAN#" userId="539873e9-3965-4a31-88f0-a6da43cf79fe" providerId="ADAL" clId="{615343EE-F3A3-9743-B308-9613CDE76684}" dt="2022-04-06T08:38:21.455" v="367"/>
          <ac:spMkLst>
            <pc:docMk/>
            <pc:sldMk cId="0" sldId="259"/>
            <ac:spMk id="69" creationId="{73AEF8DF-63D2-C345-9F51-985C7952EFC6}"/>
          </ac:spMkLst>
        </pc:spChg>
        <pc:spChg chg="add mod">
          <ac:chgData name="#MAX TAN ZHEYUAN#" userId="539873e9-3965-4a31-88f0-a6da43cf79fe" providerId="ADAL" clId="{615343EE-F3A3-9743-B308-9613CDE76684}" dt="2022-04-07T01:29:05.800" v="3571" actId="20577"/>
          <ac:spMkLst>
            <pc:docMk/>
            <pc:sldMk cId="0" sldId="259"/>
            <ac:spMk id="70" creationId="{71068E3E-65D3-9442-8F0D-AC9B98CF6152}"/>
          </ac:spMkLst>
        </pc:spChg>
        <pc:spChg chg="add mod">
          <ac:chgData name="#MAX TAN ZHEYUAN#" userId="539873e9-3965-4a31-88f0-a6da43cf79fe" providerId="ADAL" clId="{615343EE-F3A3-9743-B308-9613CDE76684}" dt="2022-04-07T01:23:00.854" v="3437" actId="1076"/>
          <ac:spMkLst>
            <pc:docMk/>
            <pc:sldMk cId="0" sldId="259"/>
            <ac:spMk id="71" creationId="{CF9C911E-6965-8F49-9048-A78F8E1DC316}"/>
          </ac:spMkLst>
        </pc:spChg>
        <pc:spChg chg="add mod">
          <ac:chgData name="#MAX TAN ZHEYUAN#" userId="539873e9-3965-4a31-88f0-a6da43cf79fe" providerId="ADAL" clId="{615343EE-F3A3-9743-B308-9613CDE76684}" dt="2022-04-07T01:24:03.967" v="3448" actId="1076"/>
          <ac:spMkLst>
            <pc:docMk/>
            <pc:sldMk cId="0" sldId="259"/>
            <ac:spMk id="72" creationId="{4E53C0EB-02CE-4F49-B5B4-265FFB2900D4}"/>
          </ac:spMkLst>
        </pc:spChg>
        <pc:spChg chg="mod">
          <ac:chgData name="#MAX TAN ZHEYUAN#" userId="539873e9-3965-4a31-88f0-a6da43cf79fe" providerId="ADAL" clId="{615343EE-F3A3-9743-B308-9613CDE76684}" dt="2022-04-07T01:28:26.198" v="3538" actId="20577"/>
          <ac:spMkLst>
            <pc:docMk/>
            <pc:sldMk cId="0" sldId="259"/>
            <ac:spMk id="82" creationId="{81CA85CA-CD08-F646-8E69-D86DEFA2FFE6}"/>
          </ac:spMkLst>
        </pc:spChg>
        <pc:spChg chg="mod">
          <ac:chgData name="#MAX TAN ZHEYUAN#" userId="539873e9-3965-4a31-88f0-a6da43cf79fe" providerId="ADAL" clId="{615343EE-F3A3-9743-B308-9613CDE76684}" dt="2022-04-07T01:24:10.112" v="3451" actId="20577"/>
          <ac:spMkLst>
            <pc:docMk/>
            <pc:sldMk cId="0" sldId="259"/>
            <ac:spMk id="83" creationId="{BD630C26-43D6-B04B-A530-14C09F7C75E6}"/>
          </ac:spMkLst>
        </pc:spChg>
        <pc:spChg chg="mod">
          <ac:chgData name="#MAX TAN ZHEYUAN#" userId="539873e9-3965-4a31-88f0-a6da43cf79fe" providerId="ADAL" clId="{615343EE-F3A3-9743-B308-9613CDE76684}" dt="2022-04-07T01:25:30.745" v="3508" actId="207"/>
          <ac:spMkLst>
            <pc:docMk/>
            <pc:sldMk cId="0" sldId="259"/>
            <ac:spMk id="84" creationId="{C4D68559-9636-2844-84F7-63E731C71EF8}"/>
          </ac:spMkLst>
        </pc:spChg>
        <pc:spChg chg="mod">
          <ac:chgData name="#MAX TAN ZHEYUAN#" userId="539873e9-3965-4a31-88f0-a6da43cf79fe" providerId="ADAL" clId="{615343EE-F3A3-9743-B308-9613CDE76684}" dt="2022-04-07T01:23:13.444" v="3440"/>
          <ac:spMkLst>
            <pc:docMk/>
            <pc:sldMk cId="0" sldId="259"/>
            <ac:spMk id="85" creationId="{DE5BF52B-4E60-9D44-9F3E-2D65C65F5BB9}"/>
          </ac:spMkLst>
        </pc:spChg>
        <pc:spChg chg="mod">
          <ac:chgData name="#MAX TAN ZHEYUAN#" userId="539873e9-3965-4a31-88f0-a6da43cf79fe" providerId="ADAL" clId="{615343EE-F3A3-9743-B308-9613CDE76684}" dt="2022-04-07T01:23:13.444" v="3440"/>
          <ac:spMkLst>
            <pc:docMk/>
            <pc:sldMk cId="0" sldId="259"/>
            <ac:spMk id="86" creationId="{A6E6D48D-464D-5B4A-AC9C-D220C1E740C8}"/>
          </ac:spMkLst>
        </pc:spChg>
        <pc:spChg chg="mod">
          <ac:chgData name="#MAX TAN ZHEYUAN#" userId="539873e9-3965-4a31-88f0-a6da43cf79fe" providerId="ADAL" clId="{615343EE-F3A3-9743-B308-9613CDE76684}" dt="2022-04-06T08:48:23.456" v="875" actId="164"/>
          <ac:spMkLst>
            <pc:docMk/>
            <pc:sldMk cId="0" sldId="259"/>
            <ac:spMk id="210" creationId="{00000000-0000-0000-0000-000000000000}"/>
          </ac:spMkLst>
        </pc:spChg>
        <pc:spChg chg="add del mod">
          <ac:chgData name="#MAX TAN ZHEYUAN#" userId="539873e9-3965-4a31-88f0-a6da43cf79fe" providerId="ADAL" clId="{615343EE-F3A3-9743-B308-9613CDE76684}" dt="2022-04-07T01:45:10.654" v="3722" actId="478"/>
          <ac:spMkLst>
            <pc:docMk/>
            <pc:sldMk cId="0" sldId="259"/>
            <ac:spMk id="211" creationId="{00000000-0000-0000-0000-000000000000}"/>
          </ac:spMkLst>
        </pc:spChg>
        <pc:spChg chg="mod">
          <ac:chgData name="#MAX TAN ZHEYUAN#" userId="539873e9-3965-4a31-88f0-a6da43cf79fe" providerId="ADAL" clId="{615343EE-F3A3-9743-B308-9613CDE76684}" dt="2022-04-06T08:48:31.526" v="876" actId="164"/>
          <ac:spMkLst>
            <pc:docMk/>
            <pc:sldMk cId="0" sldId="259"/>
            <ac:spMk id="212" creationId="{00000000-0000-0000-0000-000000000000}"/>
          </ac:spMkLst>
        </pc:spChg>
        <pc:spChg chg="add del mod">
          <ac:chgData name="#MAX TAN ZHEYUAN#" userId="539873e9-3965-4a31-88f0-a6da43cf79fe" providerId="ADAL" clId="{615343EE-F3A3-9743-B308-9613CDE76684}" dt="2022-04-07T01:46:05.518" v="3731" actId="478"/>
          <ac:spMkLst>
            <pc:docMk/>
            <pc:sldMk cId="0" sldId="259"/>
            <ac:spMk id="213" creationId="{00000000-0000-0000-0000-000000000000}"/>
          </ac:spMkLst>
        </pc:spChg>
        <pc:spChg chg="mod">
          <ac:chgData name="#MAX TAN ZHEYUAN#" userId="539873e9-3965-4a31-88f0-a6da43cf79fe" providerId="ADAL" clId="{615343EE-F3A3-9743-B308-9613CDE76684}" dt="2022-04-06T08:48:57.973" v="878" actId="164"/>
          <ac:spMkLst>
            <pc:docMk/>
            <pc:sldMk cId="0" sldId="259"/>
            <ac:spMk id="214" creationId="{00000000-0000-0000-0000-000000000000}"/>
          </ac:spMkLst>
        </pc:spChg>
        <pc:spChg chg="mod">
          <ac:chgData name="#MAX TAN ZHEYUAN#" userId="539873e9-3965-4a31-88f0-a6da43cf79fe" providerId="ADAL" clId="{615343EE-F3A3-9743-B308-9613CDE76684}" dt="2022-04-06T08:48:57.973" v="878" actId="164"/>
          <ac:spMkLst>
            <pc:docMk/>
            <pc:sldMk cId="0" sldId="259"/>
            <ac:spMk id="215" creationId="{00000000-0000-0000-0000-000000000000}"/>
          </ac:spMkLst>
        </pc:spChg>
        <pc:spChg chg="mod">
          <ac:chgData name="#MAX TAN ZHEYUAN#" userId="539873e9-3965-4a31-88f0-a6da43cf79fe" providerId="ADAL" clId="{615343EE-F3A3-9743-B308-9613CDE76684}" dt="2022-04-06T08:48:13.170" v="874" actId="164"/>
          <ac:spMkLst>
            <pc:docMk/>
            <pc:sldMk cId="0" sldId="259"/>
            <ac:spMk id="216" creationId="{00000000-0000-0000-0000-000000000000}"/>
          </ac:spMkLst>
        </pc:spChg>
        <pc:spChg chg="mod">
          <ac:chgData name="#MAX TAN ZHEYUAN#" userId="539873e9-3965-4a31-88f0-a6da43cf79fe" providerId="ADAL" clId="{615343EE-F3A3-9743-B308-9613CDE76684}" dt="2022-04-06T16:44:54.133" v="2756" actId="20577"/>
          <ac:spMkLst>
            <pc:docMk/>
            <pc:sldMk cId="0" sldId="259"/>
            <ac:spMk id="217" creationId="{00000000-0000-0000-0000-000000000000}"/>
          </ac:spMkLst>
        </pc:spChg>
        <pc:spChg chg="mod">
          <ac:chgData name="#MAX TAN ZHEYUAN#" userId="539873e9-3965-4a31-88f0-a6da43cf79fe" providerId="ADAL" clId="{615343EE-F3A3-9743-B308-9613CDE76684}" dt="2022-04-06T08:48:13.170" v="874" actId="164"/>
          <ac:spMkLst>
            <pc:docMk/>
            <pc:sldMk cId="0" sldId="259"/>
            <ac:spMk id="218" creationId="{00000000-0000-0000-0000-000000000000}"/>
          </ac:spMkLst>
        </pc:spChg>
        <pc:spChg chg="mod">
          <ac:chgData name="#MAX TAN ZHEYUAN#" userId="539873e9-3965-4a31-88f0-a6da43cf79fe" providerId="ADAL" clId="{615343EE-F3A3-9743-B308-9613CDE76684}" dt="2022-04-06T08:48:13.170" v="874" actId="164"/>
          <ac:spMkLst>
            <pc:docMk/>
            <pc:sldMk cId="0" sldId="259"/>
            <ac:spMk id="219" creationId="{00000000-0000-0000-0000-000000000000}"/>
          </ac:spMkLst>
        </pc:spChg>
        <pc:spChg chg="mod">
          <ac:chgData name="#MAX TAN ZHEYUAN#" userId="539873e9-3965-4a31-88f0-a6da43cf79fe" providerId="ADAL" clId="{615343EE-F3A3-9743-B308-9613CDE76684}" dt="2022-04-06T08:49:43.739" v="898" actId="14100"/>
          <ac:spMkLst>
            <pc:docMk/>
            <pc:sldMk cId="0" sldId="259"/>
            <ac:spMk id="220" creationId="{00000000-0000-0000-0000-000000000000}"/>
          </ac:spMkLst>
        </pc:spChg>
        <pc:spChg chg="mod">
          <ac:chgData name="#MAX TAN ZHEYUAN#" userId="539873e9-3965-4a31-88f0-a6da43cf79fe" providerId="ADAL" clId="{615343EE-F3A3-9743-B308-9613CDE76684}" dt="2022-04-06T08:49:37.863" v="895" actId="20577"/>
          <ac:spMkLst>
            <pc:docMk/>
            <pc:sldMk cId="0" sldId="259"/>
            <ac:spMk id="221" creationId="{00000000-0000-0000-0000-000000000000}"/>
          </ac:spMkLst>
        </pc:spChg>
        <pc:spChg chg="mod">
          <ac:chgData name="#MAX TAN ZHEYUAN#" userId="539873e9-3965-4a31-88f0-a6da43cf79fe" providerId="ADAL" clId="{615343EE-F3A3-9743-B308-9613CDE76684}" dt="2022-04-06T08:48:31.526" v="876" actId="164"/>
          <ac:spMkLst>
            <pc:docMk/>
            <pc:sldMk cId="0" sldId="259"/>
            <ac:spMk id="222" creationId="{00000000-0000-0000-0000-000000000000}"/>
          </ac:spMkLst>
        </pc:spChg>
        <pc:spChg chg="mod">
          <ac:chgData name="#MAX TAN ZHEYUAN#" userId="539873e9-3965-4a31-88f0-a6da43cf79fe" providerId="ADAL" clId="{615343EE-F3A3-9743-B308-9613CDE76684}" dt="2022-04-06T08:48:31.526" v="876" actId="164"/>
          <ac:spMkLst>
            <pc:docMk/>
            <pc:sldMk cId="0" sldId="259"/>
            <ac:spMk id="223" creationId="{00000000-0000-0000-0000-000000000000}"/>
          </ac:spMkLst>
        </pc:spChg>
        <pc:spChg chg="mod">
          <ac:chgData name="#MAX TAN ZHEYUAN#" userId="539873e9-3965-4a31-88f0-a6da43cf79fe" providerId="ADAL" clId="{615343EE-F3A3-9743-B308-9613CDE76684}" dt="2022-04-06T08:48:57.973" v="878" actId="164"/>
          <ac:spMkLst>
            <pc:docMk/>
            <pc:sldMk cId="0" sldId="259"/>
            <ac:spMk id="224" creationId="{00000000-0000-0000-0000-000000000000}"/>
          </ac:spMkLst>
        </pc:spChg>
        <pc:spChg chg="mod">
          <ac:chgData name="#MAX TAN ZHEYUAN#" userId="539873e9-3965-4a31-88f0-a6da43cf79fe" providerId="ADAL" clId="{615343EE-F3A3-9743-B308-9613CDE76684}" dt="2022-04-06T08:48:57.973" v="878" actId="164"/>
          <ac:spMkLst>
            <pc:docMk/>
            <pc:sldMk cId="0" sldId="259"/>
            <ac:spMk id="225"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37"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38"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39"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40"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41"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42"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43" creationId="{00000000-0000-0000-0000-000000000000}"/>
          </ac:spMkLst>
        </pc:spChg>
        <pc:spChg chg="del">
          <ac:chgData name="#MAX TAN ZHEYUAN#" userId="539873e9-3965-4a31-88f0-a6da43cf79fe" providerId="ADAL" clId="{615343EE-F3A3-9743-B308-9613CDE76684}" dt="2022-04-06T08:32:53.806" v="319" actId="478"/>
          <ac:spMkLst>
            <pc:docMk/>
            <pc:sldMk cId="0" sldId="259"/>
            <ac:spMk id="244" creationId="{00000000-0000-0000-0000-000000000000}"/>
          </ac:spMkLst>
        </pc:spChg>
        <pc:spChg chg="mod">
          <ac:chgData name="#MAX TAN ZHEYUAN#" userId="539873e9-3965-4a31-88f0-a6da43cf79fe" providerId="ADAL" clId="{615343EE-F3A3-9743-B308-9613CDE76684}" dt="2022-04-06T08:48:13.170" v="874" actId="164"/>
          <ac:spMkLst>
            <pc:docMk/>
            <pc:sldMk cId="0" sldId="259"/>
            <ac:spMk id="245" creationId="{00000000-0000-0000-0000-000000000000}"/>
          </ac:spMkLst>
        </pc:spChg>
        <pc:spChg chg="mod topLvl">
          <ac:chgData name="#MAX TAN ZHEYUAN#" userId="539873e9-3965-4a31-88f0-a6da43cf79fe" providerId="ADAL" clId="{615343EE-F3A3-9743-B308-9613CDE76684}" dt="2022-04-06T08:49:04.233" v="880" actId="165"/>
          <ac:spMkLst>
            <pc:docMk/>
            <pc:sldMk cId="0" sldId="259"/>
            <ac:spMk id="253" creationId="{00000000-0000-0000-0000-000000000000}"/>
          </ac:spMkLst>
        </pc:spChg>
        <pc:spChg chg="mod topLvl">
          <ac:chgData name="#MAX TAN ZHEYUAN#" userId="539873e9-3965-4a31-88f0-a6da43cf79fe" providerId="ADAL" clId="{615343EE-F3A3-9743-B308-9613CDE76684}" dt="2022-04-06T08:49:04.233" v="880" actId="165"/>
          <ac:spMkLst>
            <pc:docMk/>
            <pc:sldMk cId="0" sldId="259"/>
            <ac:spMk id="254" creationId="{00000000-0000-0000-0000-000000000000}"/>
          </ac:spMkLst>
        </pc:spChg>
        <pc:spChg chg="mod topLvl">
          <ac:chgData name="#MAX TAN ZHEYUAN#" userId="539873e9-3965-4a31-88f0-a6da43cf79fe" providerId="ADAL" clId="{615343EE-F3A3-9743-B308-9613CDE76684}" dt="2022-04-06T08:49:04.233" v="880" actId="165"/>
          <ac:spMkLst>
            <pc:docMk/>
            <pc:sldMk cId="0" sldId="259"/>
            <ac:spMk id="255" creationId="{00000000-0000-0000-0000-000000000000}"/>
          </ac:spMkLst>
        </pc:spChg>
        <pc:spChg chg="mod topLvl">
          <ac:chgData name="#MAX TAN ZHEYUAN#" userId="539873e9-3965-4a31-88f0-a6da43cf79fe" providerId="ADAL" clId="{615343EE-F3A3-9743-B308-9613CDE76684}" dt="2022-04-06T08:49:04.233" v="880" actId="165"/>
          <ac:spMkLst>
            <pc:docMk/>
            <pc:sldMk cId="0" sldId="259"/>
            <ac:spMk id="256"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58" creationId="{00000000-0000-0000-0000-000000000000}"/>
          </ac:spMkLst>
        </pc:spChg>
        <pc:spChg chg="del">
          <ac:chgData name="#MAX TAN ZHEYUAN#" userId="539873e9-3965-4a31-88f0-a6da43cf79fe" providerId="ADAL" clId="{615343EE-F3A3-9743-B308-9613CDE76684}" dt="2022-04-07T01:45:27.307" v="3724" actId="478"/>
          <ac:spMkLst>
            <pc:docMk/>
            <pc:sldMk cId="0" sldId="259"/>
            <ac:spMk id="259"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60"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61"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62"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63" creationId="{00000000-0000-0000-0000-000000000000}"/>
          </ac:spMkLst>
        </pc:spChg>
        <pc:spChg chg="del">
          <ac:chgData name="#MAX TAN ZHEYUAN#" userId="539873e9-3965-4a31-88f0-a6da43cf79fe" providerId="ADAL" clId="{615343EE-F3A3-9743-B308-9613CDE76684}" dt="2022-04-07T01:45:23.817" v="3723" actId="478"/>
          <ac:spMkLst>
            <pc:docMk/>
            <pc:sldMk cId="0" sldId="259"/>
            <ac:spMk id="264" creationId="{00000000-0000-0000-0000-000000000000}"/>
          </ac:spMkLst>
        </pc:spChg>
        <pc:spChg chg="del">
          <ac:chgData name="#MAX TAN ZHEYUAN#" userId="539873e9-3965-4a31-88f0-a6da43cf79fe" providerId="ADAL" clId="{615343EE-F3A3-9743-B308-9613CDE76684}" dt="2022-04-07T01:46:07.974" v="3732" actId="478"/>
          <ac:spMkLst>
            <pc:docMk/>
            <pc:sldMk cId="0" sldId="259"/>
            <ac:spMk id="266" creationId="{00000000-0000-0000-0000-000000000000}"/>
          </ac:spMkLst>
        </pc:spChg>
        <pc:spChg chg="del">
          <ac:chgData name="#MAX TAN ZHEYUAN#" userId="539873e9-3965-4a31-88f0-a6da43cf79fe" providerId="ADAL" clId="{615343EE-F3A3-9743-B308-9613CDE76684}" dt="2022-04-07T01:46:10.823" v="3733" actId="478"/>
          <ac:spMkLst>
            <pc:docMk/>
            <pc:sldMk cId="0" sldId="259"/>
            <ac:spMk id="267" creationId="{00000000-0000-0000-0000-000000000000}"/>
          </ac:spMkLst>
        </pc:spChg>
        <pc:grpChg chg="add del mod">
          <ac:chgData name="#MAX TAN ZHEYUAN#" userId="539873e9-3965-4a31-88f0-a6da43cf79fe" providerId="ADAL" clId="{615343EE-F3A3-9743-B308-9613CDE76684}" dt="2022-04-06T08:39:04.268" v="373" actId="165"/>
          <ac:grpSpMkLst>
            <pc:docMk/>
            <pc:sldMk cId="0" sldId="259"/>
            <ac:grpSpMk id="2" creationId="{1C6CED7E-229A-A64D-8350-8D104048C913}"/>
          </ac:grpSpMkLst>
        </pc:grpChg>
        <pc:grpChg chg="add mod">
          <ac:chgData name="#MAX TAN ZHEYUAN#" userId="539873e9-3965-4a31-88f0-a6da43cf79fe" providerId="ADAL" clId="{615343EE-F3A3-9743-B308-9613CDE76684}" dt="2022-04-06T08:49:12.179" v="881" actId="164"/>
          <ac:grpSpMkLst>
            <pc:docMk/>
            <pc:sldMk cId="0" sldId="259"/>
            <ac:grpSpMk id="3" creationId="{2E00DB5C-E842-694F-97BA-55BE4F2C1CA1}"/>
          </ac:grpSpMkLst>
        </pc:grpChg>
        <pc:grpChg chg="add mod">
          <ac:chgData name="#MAX TAN ZHEYUAN#" userId="539873e9-3965-4a31-88f0-a6da43cf79fe" providerId="ADAL" clId="{615343EE-F3A3-9743-B308-9613CDE76684}" dt="2022-04-07T01:45:41.774" v="3727" actId="164"/>
          <ac:grpSpMkLst>
            <pc:docMk/>
            <pc:sldMk cId="0" sldId="259"/>
            <ac:grpSpMk id="4" creationId="{E098EAAE-EEE0-C646-9764-199A301939B7}"/>
          </ac:grpSpMkLst>
        </pc:grpChg>
        <pc:grpChg chg="add mod">
          <ac:chgData name="#MAX TAN ZHEYUAN#" userId="539873e9-3965-4a31-88f0-a6da43cf79fe" providerId="ADAL" clId="{615343EE-F3A3-9743-B308-9613CDE76684}" dt="2022-04-07T01:23:47.576" v="3446" actId="1076"/>
          <ac:grpSpMkLst>
            <pc:docMk/>
            <pc:sldMk cId="0" sldId="259"/>
            <ac:grpSpMk id="5" creationId="{03BCE6DE-EE72-5947-8026-B5E13EAAE9F6}"/>
          </ac:grpSpMkLst>
        </pc:grpChg>
        <pc:grpChg chg="add mod">
          <ac:chgData name="#MAX TAN ZHEYUAN#" userId="539873e9-3965-4a31-88f0-a6da43cf79fe" providerId="ADAL" clId="{615343EE-F3A3-9743-B308-9613CDE76684}" dt="2022-04-07T01:23:47.576" v="3446" actId="1076"/>
          <ac:grpSpMkLst>
            <pc:docMk/>
            <pc:sldMk cId="0" sldId="259"/>
            <ac:grpSpMk id="6" creationId="{1A960E67-4B62-3A49-A2AF-E61F25438F17}"/>
          </ac:grpSpMkLst>
        </pc:grpChg>
        <pc:grpChg chg="add mod">
          <ac:chgData name="#MAX TAN ZHEYUAN#" userId="539873e9-3965-4a31-88f0-a6da43cf79fe" providerId="ADAL" clId="{615343EE-F3A3-9743-B308-9613CDE76684}" dt="2022-04-07T01:23:47.576" v="3446" actId="1076"/>
          <ac:grpSpMkLst>
            <pc:docMk/>
            <pc:sldMk cId="0" sldId="259"/>
            <ac:grpSpMk id="7" creationId="{72DD08C9-8303-9D45-A108-FDF2E2A97B26}"/>
          </ac:grpSpMkLst>
        </pc:grpChg>
        <pc:grpChg chg="add mod">
          <ac:chgData name="#MAX TAN ZHEYUAN#" userId="539873e9-3965-4a31-88f0-a6da43cf79fe" providerId="ADAL" clId="{615343EE-F3A3-9743-B308-9613CDE76684}" dt="2022-04-07T01:23:47.576" v="3446" actId="1076"/>
          <ac:grpSpMkLst>
            <pc:docMk/>
            <pc:sldMk cId="0" sldId="259"/>
            <ac:grpSpMk id="8" creationId="{60D459E7-2663-874D-A0E7-8BA0BD822254}"/>
          </ac:grpSpMkLst>
        </pc:grpChg>
        <pc:grpChg chg="add mod">
          <ac:chgData name="#MAX TAN ZHEYUAN#" userId="539873e9-3965-4a31-88f0-a6da43cf79fe" providerId="ADAL" clId="{615343EE-F3A3-9743-B308-9613CDE76684}" dt="2022-04-07T01:23:47.576" v="3446" actId="1076"/>
          <ac:grpSpMkLst>
            <pc:docMk/>
            <pc:sldMk cId="0" sldId="259"/>
            <ac:grpSpMk id="9" creationId="{78C99EFB-DD3A-DC4F-9207-11B4F999CBDC}"/>
          </ac:grpSpMkLst>
        </pc:grpChg>
        <pc:grpChg chg="add mod">
          <ac:chgData name="#MAX TAN ZHEYUAN#" userId="539873e9-3965-4a31-88f0-a6da43cf79fe" providerId="ADAL" clId="{615343EE-F3A3-9743-B308-9613CDE76684}" dt="2022-04-07T01:45:41.774" v="3727" actId="164"/>
          <ac:grpSpMkLst>
            <pc:docMk/>
            <pc:sldMk cId="0" sldId="259"/>
            <ac:grpSpMk id="13" creationId="{9BE8604E-FCD5-104B-B617-175D7DB51D3F}"/>
          </ac:grpSpMkLst>
        </pc:grpChg>
        <pc:grpChg chg="add mod">
          <ac:chgData name="#MAX TAN ZHEYUAN#" userId="539873e9-3965-4a31-88f0-a6da43cf79fe" providerId="ADAL" clId="{615343EE-F3A3-9743-B308-9613CDE76684}" dt="2022-04-06T08:53:30.140" v="937" actId="164"/>
          <ac:grpSpMkLst>
            <pc:docMk/>
            <pc:sldMk cId="0" sldId="259"/>
            <ac:grpSpMk id="66" creationId="{7165714D-DA7E-6945-A5ED-624519694AA7}"/>
          </ac:grpSpMkLst>
        </pc:grpChg>
        <pc:grpChg chg="add mod">
          <ac:chgData name="#MAX TAN ZHEYUAN#" userId="539873e9-3965-4a31-88f0-a6da43cf79fe" providerId="ADAL" clId="{615343EE-F3A3-9743-B308-9613CDE76684}" dt="2022-04-07T01:23:58.892" v="3447" actId="1076"/>
          <ac:grpSpMkLst>
            <pc:docMk/>
            <pc:sldMk cId="0" sldId="259"/>
            <ac:grpSpMk id="80" creationId="{D6CC0C20-882B-0443-AF1F-C7381E917AAD}"/>
          </ac:grpSpMkLst>
        </pc:grpChg>
        <pc:grpChg chg="mod">
          <ac:chgData name="#MAX TAN ZHEYUAN#" userId="539873e9-3965-4a31-88f0-a6da43cf79fe" providerId="ADAL" clId="{615343EE-F3A3-9743-B308-9613CDE76684}" dt="2022-04-07T01:23:13.444" v="3440"/>
          <ac:grpSpMkLst>
            <pc:docMk/>
            <pc:sldMk cId="0" sldId="259"/>
            <ac:grpSpMk id="81" creationId="{F0122632-F186-4041-B8FF-0D2EBC0EEA5B}"/>
          </ac:grpSpMkLst>
        </pc:grpChg>
        <pc:grpChg chg="del">
          <ac:chgData name="#MAX TAN ZHEYUAN#" userId="539873e9-3965-4a31-88f0-a6da43cf79fe" providerId="ADAL" clId="{615343EE-F3A3-9743-B308-9613CDE76684}" dt="2022-04-06T08:32:50.011" v="318" actId="478"/>
          <ac:grpSpMkLst>
            <pc:docMk/>
            <pc:sldMk cId="0" sldId="259"/>
            <ac:grpSpMk id="226" creationId="{00000000-0000-0000-0000-000000000000}"/>
          </ac:grpSpMkLst>
        </pc:grpChg>
        <pc:grpChg chg="mod">
          <ac:chgData name="#MAX TAN ZHEYUAN#" userId="539873e9-3965-4a31-88f0-a6da43cf79fe" providerId="ADAL" clId="{615343EE-F3A3-9743-B308-9613CDE76684}" dt="2022-04-06T08:48:57.973" v="878" actId="164"/>
          <ac:grpSpMkLst>
            <pc:docMk/>
            <pc:sldMk cId="0" sldId="259"/>
            <ac:grpSpMk id="246" creationId="{00000000-0000-0000-0000-000000000000}"/>
          </ac:grpSpMkLst>
        </pc:grpChg>
        <pc:grpChg chg="add del mod">
          <ac:chgData name="#MAX TAN ZHEYUAN#" userId="539873e9-3965-4a31-88f0-a6da43cf79fe" providerId="ADAL" clId="{615343EE-F3A3-9743-B308-9613CDE76684}" dt="2022-04-06T08:49:12.179" v="881" actId="164"/>
          <ac:grpSpMkLst>
            <pc:docMk/>
            <pc:sldMk cId="0" sldId="259"/>
            <ac:grpSpMk id="252" creationId="{00000000-0000-0000-0000-000000000000}"/>
          </ac:grpSpMkLst>
        </pc:grpChg>
        <pc:grpChg chg="del mod">
          <ac:chgData name="#MAX TAN ZHEYUAN#" userId="539873e9-3965-4a31-88f0-a6da43cf79fe" providerId="ADAL" clId="{615343EE-F3A3-9743-B308-9613CDE76684}" dt="2022-04-07T01:45:23.817" v="3723" actId="478"/>
          <ac:grpSpMkLst>
            <pc:docMk/>
            <pc:sldMk cId="0" sldId="259"/>
            <ac:grpSpMk id="257" creationId="{00000000-0000-0000-0000-000000000000}"/>
          </ac:grpSpMkLst>
        </pc:grpChg>
        <pc:grpChg chg="del mod">
          <ac:chgData name="#MAX TAN ZHEYUAN#" userId="539873e9-3965-4a31-88f0-a6da43cf79fe" providerId="ADAL" clId="{615343EE-F3A3-9743-B308-9613CDE76684}" dt="2022-04-07T01:46:07.974" v="3732" actId="478"/>
          <ac:grpSpMkLst>
            <pc:docMk/>
            <pc:sldMk cId="0" sldId="259"/>
            <ac:grpSpMk id="265" creationId="{00000000-0000-0000-0000-000000000000}"/>
          </ac:grpSpMkLst>
        </pc:grpChg>
        <pc:picChg chg="add mod">
          <ac:chgData name="#MAX TAN ZHEYUAN#" userId="539873e9-3965-4a31-88f0-a6da43cf79fe" providerId="ADAL" clId="{615343EE-F3A3-9743-B308-9613CDE76684}" dt="2022-04-07T01:45:45.673" v="3728" actId="207"/>
          <ac:picMkLst>
            <pc:docMk/>
            <pc:sldMk cId="0" sldId="259"/>
            <ac:picMk id="12" creationId="{BC877CF8-4892-7D4D-B674-0F670502D6FA}"/>
          </ac:picMkLst>
        </pc:picChg>
        <pc:picChg chg="add mod">
          <ac:chgData name="#MAX TAN ZHEYUAN#" userId="539873e9-3965-4a31-88f0-a6da43cf79fe" providerId="ADAL" clId="{615343EE-F3A3-9743-B308-9613CDE76684}" dt="2022-04-07T01:47:34.119" v="3736" actId="207"/>
          <ac:picMkLst>
            <pc:docMk/>
            <pc:sldMk cId="0" sldId="259"/>
            <ac:picMk id="15" creationId="{BEBAE577-A875-6A49-94C8-E3E758B5B867}"/>
          </ac:picMkLst>
        </pc:picChg>
        <pc:picChg chg="add del mod">
          <ac:chgData name="#MAX TAN ZHEYUAN#" userId="539873e9-3965-4a31-88f0-a6da43cf79fe" providerId="ADAL" clId="{615343EE-F3A3-9743-B308-9613CDE76684}" dt="2022-04-07T09:29:59.802" v="9392"/>
          <ac:picMkLst>
            <pc:docMk/>
            <pc:sldMk cId="0" sldId="259"/>
            <ac:picMk id="16" creationId="{836AEE50-D0B1-B349-8D10-CB17A2D47B0D}"/>
          </ac:picMkLst>
        </pc:picChg>
        <pc:picChg chg="add del mod">
          <ac:chgData name="#MAX TAN ZHEYUAN#" userId="539873e9-3965-4a31-88f0-a6da43cf79fe" providerId="ADAL" clId="{615343EE-F3A3-9743-B308-9613CDE76684}" dt="2022-04-07T09:38:36.440" v="9400"/>
          <ac:picMkLst>
            <pc:docMk/>
            <pc:sldMk cId="0" sldId="259"/>
            <ac:picMk id="17" creationId="{41D9A0DE-1978-CF44-A9CB-500A4AD87217}"/>
          </ac:picMkLst>
        </pc:picChg>
      </pc:sldChg>
      <pc:sldChg chg="modSp del mod modTransition">
        <pc:chgData name="#MAX TAN ZHEYUAN#" userId="539873e9-3965-4a31-88f0-a6da43cf79fe" providerId="ADAL" clId="{615343EE-F3A3-9743-B308-9613CDE76684}" dt="2022-04-07T07:43:57.785" v="4860" actId="2696"/>
        <pc:sldMkLst>
          <pc:docMk/>
          <pc:sldMk cId="0" sldId="260"/>
        </pc:sldMkLst>
        <pc:spChg chg="mod">
          <ac:chgData name="#MAX TAN ZHEYUAN#" userId="539873e9-3965-4a31-88f0-a6da43cf79fe" providerId="ADAL" clId="{615343EE-F3A3-9743-B308-9613CDE76684}" dt="2022-04-06T08:57:59.976" v="1043" actId="20577"/>
          <ac:spMkLst>
            <pc:docMk/>
            <pc:sldMk cId="0" sldId="260"/>
            <ac:spMk id="281" creationId="{00000000-0000-0000-0000-000000000000}"/>
          </ac:spMkLst>
        </pc:spChg>
      </pc:sldChg>
      <pc:sldChg chg="addSp delSp modSp mod ord modTransition modAnim">
        <pc:chgData name="#MAX TAN ZHEYUAN#" userId="539873e9-3965-4a31-88f0-a6da43cf79fe" providerId="ADAL" clId="{615343EE-F3A3-9743-B308-9613CDE76684}" dt="2022-04-07T08:07:32.445" v="5191" actId="167"/>
        <pc:sldMkLst>
          <pc:docMk/>
          <pc:sldMk cId="0" sldId="261"/>
        </pc:sldMkLst>
        <pc:spChg chg="add del mod">
          <ac:chgData name="#MAX TAN ZHEYUAN#" userId="539873e9-3965-4a31-88f0-a6da43cf79fe" providerId="ADAL" clId="{615343EE-F3A3-9743-B308-9613CDE76684}" dt="2022-04-06T09:03:43.609" v="1344" actId="478"/>
          <ac:spMkLst>
            <pc:docMk/>
            <pc:sldMk cId="0" sldId="261"/>
            <ac:spMk id="22" creationId="{3F104D77-CFE2-C042-B826-1558FCBBC674}"/>
          </ac:spMkLst>
        </pc:spChg>
        <pc:spChg chg="add del mod">
          <ac:chgData name="#MAX TAN ZHEYUAN#" userId="539873e9-3965-4a31-88f0-a6da43cf79fe" providerId="ADAL" clId="{615343EE-F3A3-9743-B308-9613CDE76684}" dt="2022-04-06T09:04:07.930" v="1346"/>
          <ac:spMkLst>
            <pc:docMk/>
            <pc:sldMk cId="0" sldId="261"/>
            <ac:spMk id="23" creationId="{57AB0F08-9963-644D-8527-BA7E5BFC1789}"/>
          </ac:spMkLst>
        </pc:spChg>
        <pc:spChg chg="add del mod">
          <ac:chgData name="#MAX TAN ZHEYUAN#" userId="539873e9-3965-4a31-88f0-a6da43cf79fe" providerId="ADAL" clId="{615343EE-F3A3-9743-B308-9613CDE76684}" dt="2022-04-06T09:04:07.930" v="1346"/>
          <ac:spMkLst>
            <pc:docMk/>
            <pc:sldMk cId="0" sldId="261"/>
            <ac:spMk id="24" creationId="{A78AF0A1-9D2C-AF44-8167-6244048F5B74}"/>
          </ac:spMkLst>
        </pc:spChg>
        <pc:spChg chg="add mod">
          <ac:chgData name="#MAX TAN ZHEYUAN#" userId="539873e9-3965-4a31-88f0-a6da43cf79fe" providerId="ADAL" clId="{615343EE-F3A3-9743-B308-9613CDE76684}" dt="2022-04-06T16:09:57.001" v="1468" actId="1076"/>
          <ac:spMkLst>
            <pc:docMk/>
            <pc:sldMk cId="0" sldId="261"/>
            <ac:spMk id="25" creationId="{B55B1042-A72A-FE45-8BC1-60D582CBE291}"/>
          </ac:spMkLst>
        </pc:spChg>
        <pc:spChg chg="add mod">
          <ac:chgData name="#MAX TAN ZHEYUAN#" userId="539873e9-3965-4a31-88f0-a6da43cf79fe" providerId="ADAL" clId="{615343EE-F3A3-9743-B308-9613CDE76684}" dt="2022-04-06T16:09:57.001" v="1468" actId="1076"/>
          <ac:spMkLst>
            <pc:docMk/>
            <pc:sldMk cId="0" sldId="261"/>
            <ac:spMk id="26" creationId="{C2869810-B7EB-8440-836E-962F15B5E05F}"/>
          </ac:spMkLst>
        </pc:spChg>
        <pc:spChg chg="add mod">
          <ac:chgData name="#MAX TAN ZHEYUAN#" userId="539873e9-3965-4a31-88f0-a6da43cf79fe" providerId="ADAL" clId="{615343EE-F3A3-9743-B308-9613CDE76684}" dt="2022-04-06T16:10:16.152" v="1474" actId="20577"/>
          <ac:spMkLst>
            <pc:docMk/>
            <pc:sldMk cId="0" sldId="261"/>
            <ac:spMk id="27" creationId="{0FA0DBBB-81DA-F540-9812-ECD8897CBAA2}"/>
          </ac:spMkLst>
        </pc:spChg>
        <pc:spChg chg="add del mod">
          <ac:chgData name="#MAX TAN ZHEYUAN#" userId="539873e9-3965-4a31-88f0-a6da43cf79fe" providerId="ADAL" clId="{615343EE-F3A3-9743-B308-9613CDE76684}" dt="2022-04-06T16:10:35.828" v="1478" actId="478"/>
          <ac:spMkLst>
            <pc:docMk/>
            <pc:sldMk cId="0" sldId="261"/>
            <ac:spMk id="28" creationId="{8FC7A5BB-9D8A-2E45-B570-51A12F4F10D6}"/>
          </ac:spMkLst>
        </pc:spChg>
        <pc:spChg chg="add del mod">
          <ac:chgData name="#MAX TAN ZHEYUAN#" userId="539873e9-3965-4a31-88f0-a6da43cf79fe" providerId="ADAL" clId="{615343EE-F3A3-9743-B308-9613CDE76684}" dt="2022-04-06T16:10:35.828" v="1478" actId="478"/>
          <ac:spMkLst>
            <pc:docMk/>
            <pc:sldMk cId="0" sldId="261"/>
            <ac:spMk id="29" creationId="{98A2628F-31BC-8E4C-98BA-88E905E805B8}"/>
          </ac:spMkLst>
        </pc:spChg>
        <pc:spChg chg="add del mod">
          <ac:chgData name="#MAX TAN ZHEYUAN#" userId="539873e9-3965-4a31-88f0-a6da43cf79fe" providerId="ADAL" clId="{615343EE-F3A3-9743-B308-9613CDE76684}" dt="2022-04-06T16:10:35.828" v="1478" actId="478"/>
          <ac:spMkLst>
            <pc:docMk/>
            <pc:sldMk cId="0" sldId="261"/>
            <ac:spMk id="30" creationId="{03C75094-7255-BD48-9FD6-3484EC10981D}"/>
          </ac:spMkLst>
        </pc:spChg>
        <pc:spChg chg="add mod">
          <ac:chgData name="#MAX TAN ZHEYUAN#" userId="539873e9-3965-4a31-88f0-a6da43cf79fe" providerId="ADAL" clId="{615343EE-F3A3-9743-B308-9613CDE76684}" dt="2022-04-06T16:10:22.588" v="1475" actId="1076"/>
          <ac:spMkLst>
            <pc:docMk/>
            <pc:sldMk cId="0" sldId="261"/>
            <ac:spMk id="31" creationId="{90E05417-EB7B-1445-B4EA-20782B6C7550}"/>
          </ac:spMkLst>
        </pc:spChg>
        <pc:spChg chg="add del mod">
          <ac:chgData name="#MAX TAN ZHEYUAN#" userId="539873e9-3965-4a31-88f0-a6da43cf79fe" providerId="ADAL" clId="{615343EE-F3A3-9743-B308-9613CDE76684}" dt="2022-04-06T16:12:48.303" v="1512" actId="478"/>
          <ac:spMkLst>
            <pc:docMk/>
            <pc:sldMk cId="0" sldId="261"/>
            <ac:spMk id="32" creationId="{1B633FD3-8A03-7348-BACF-01D0D6189A0C}"/>
          </ac:spMkLst>
        </pc:spChg>
        <pc:spChg chg="add mod">
          <ac:chgData name="#MAX TAN ZHEYUAN#" userId="539873e9-3965-4a31-88f0-a6da43cf79fe" providerId="ADAL" clId="{615343EE-F3A3-9743-B308-9613CDE76684}" dt="2022-04-06T16:10:04.084" v="1469" actId="1076"/>
          <ac:spMkLst>
            <pc:docMk/>
            <pc:sldMk cId="0" sldId="261"/>
            <ac:spMk id="33" creationId="{4D33D5C6-E9C0-0A40-A121-6CCD7A96E100}"/>
          </ac:spMkLst>
        </pc:spChg>
        <pc:spChg chg="add del mod">
          <ac:chgData name="#MAX TAN ZHEYUAN#" userId="539873e9-3965-4a31-88f0-a6da43cf79fe" providerId="ADAL" clId="{615343EE-F3A3-9743-B308-9613CDE76684}" dt="2022-04-06T16:10:46.274" v="1480" actId="478"/>
          <ac:spMkLst>
            <pc:docMk/>
            <pc:sldMk cId="0" sldId="261"/>
            <ac:spMk id="34" creationId="{723DFA5A-F663-FF46-BC12-D35FDCDB60D1}"/>
          </ac:spMkLst>
        </pc:spChg>
        <pc:spChg chg="add del mod">
          <ac:chgData name="#MAX TAN ZHEYUAN#" userId="539873e9-3965-4a31-88f0-a6da43cf79fe" providerId="ADAL" clId="{615343EE-F3A3-9743-B308-9613CDE76684}" dt="2022-04-06T16:10:48.706" v="1482" actId="478"/>
          <ac:spMkLst>
            <pc:docMk/>
            <pc:sldMk cId="0" sldId="261"/>
            <ac:spMk id="35" creationId="{8BA39E5E-9346-C946-97BE-23E22CCB3796}"/>
          </ac:spMkLst>
        </pc:spChg>
        <pc:spChg chg="add del mod">
          <ac:chgData name="#MAX TAN ZHEYUAN#" userId="539873e9-3965-4a31-88f0-a6da43cf79fe" providerId="ADAL" clId="{615343EE-F3A3-9743-B308-9613CDE76684}" dt="2022-04-06T16:10:48.180" v="1481" actId="478"/>
          <ac:spMkLst>
            <pc:docMk/>
            <pc:sldMk cId="0" sldId="261"/>
            <ac:spMk id="36" creationId="{6354A008-48A7-CA48-B027-0CA7AFE359CA}"/>
          </ac:spMkLst>
        </pc:spChg>
        <pc:spChg chg="add mod">
          <ac:chgData name="#MAX TAN ZHEYUAN#" userId="539873e9-3965-4a31-88f0-a6da43cf79fe" providerId="ADAL" clId="{615343EE-F3A3-9743-B308-9613CDE76684}" dt="2022-04-06T16:12:13.048" v="1500" actId="14100"/>
          <ac:spMkLst>
            <pc:docMk/>
            <pc:sldMk cId="0" sldId="261"/>
            <ac:spMk id="37" creationId="{CF363547-82C9-B347-BE32-DCF440AA00E3}"/>
          </ac:spMkLst>
        </pc:spChg>
        <pc:spChg chg="add del mod">
          <ac:chgData name="#MAX TAN ZHEYUAN#" userId="539873e9-3965-4a31-88f0-a6da43cf79fe" providerId="ADAL" clId="{615343EE-F3A3-9743-B308-9613CDE76684}" dt="2022-04-06T16:12:22.999" v="1502" actId="478"/>
          <ac:spMkLst>
            <pc:docMk/>
            <pc:sldMk cId="0" sldId="261"/>
            <ac:spMk id="38" creationId="{D0DC56D3-4AFA-FA46-B52B-CBD2A1AD86CA}"/>
          </ac:spMkLst>
        </pc:spChg>
        <pc:spChg chg="add mod">
          <ac:chgData name="#MAX TAN ZHEYUAN#" userId="539873e9-3965-4a31-88f0-a6da43cf79fe" providerId="ADAL" clId="{615343EE-F3A3-9743-B308-9613CDE76684}" dt="2022-04-06T16:12:31.555" v="1503" actId="207"/>
          <ac:spMkLst>
            <pc:docMk/>
            <pc:sldMk cId="0" sldId="261"/>
            <ac:spMk id="39" creationId="{400F5E42-B898-7B42-80E9-1760A93B4BCB}"/>
          </ac:spMkLst>
        </pc:spChg>
        <pc:spChg chg="add mod">
          <ac:chgData name="#MAX TAN ZHEYUAN#" userId="539873e9-3965-4a31-88f0-a6da43cf79fe" providerId="ADAL" clId="{615343EE-F3A3-9743-B308-9613CDE76684}" dt="2022-04-06T16:12:40.563" v="1511" actId="20577"/>
          <ac:spMkLst>
            <pc:docMk/>
            <pc:sldMk cId="0" sldId="261"/>
            <ac:spMk id="40" creationId="{F126E751-A877-1A45-95A8-853F88CB9E74}"/>
          </ac:spMkLst>
        </pc:spChg>
        <pc:spChg chg="mod topLvl">
          <ac:chgData name="#MAX TAN ZHEYUAN#" userId="539873e9-3965-4a31-88f0-a6da43cf79fe" providerId="ADAL" clId="{615343EE-F3A3-9743-B308-9613CDE76684}" dt="2022-04-06T16:40:49.562" v="2662" actId="164"/>
          <ac:spMkLst>
            <pc:docMk/>
            <pc:sldMk cId="0" sldId="261"/>
            <ac:spMk id="42" creationId="{F64605CE-9CD0-E148-ACE6-DF7883865BFF}"/>
          </ac:spMkLst>
        </pc:spChg>
        <pc:spChg chg="mod topLvl">
          <ac:chgData name="#MAX TAN ZHEYUAN#" userId="539873e9-3965-4a31-88f0-a6da43cf79fe" providerId="ADAL" clId="{615343EE-F3A3-9743-B308-9613CDE76684}" dt="2022-04-06T16:40:49.562" v="2662" actId="164"/>
          <ac:spMkLst>
            <pc:docMk/>
            <pc:sldMk cId="0" sldId="261"/>
            <ac:spMk id="43" creationId="{E62F69F9-8D85-3C4E-9887-B1A1B6BB03A6}"/>
          </ac:spMkLst>
        </pc:spChg>
        <pc:spChg chg="add del mod">
          <ac:chgData name="#MAX TAN ZHEYUAN#" userId="539873e9-3965-4a31-88f0-a6da43cf79fe" providerId="ADAL" clId="{615343EE-F3A3-9743-B308-9613CDE76684}" dt="2022-04-07T01:18:03.766" v="3345" actId="478"/>
          <ac:spMkLst>
            <pc:docMk/>
            <pc:sldMk cId="0" sldId="261"/>
            <ac:spMk id="52" creationId="{CC2F1E3C-5343-E240-93FD-BC49FB03F7D3}"/>
          </ac:spMkLst>
        </pc:spChg>
        <pc:spChg chg="add del mod">
          <ac:chgData name="#MAX TAN ZHEYUAN#" userId="539873e9-3965-4a31-88f0-a6da43cf79fe" providerId="ADAL" clId="{615343EE-F3A3-9743-B308-9613CDE76684}" dt="2022-04-07T01:18:03.766" v="3345" actId="478"/>
          <ac:spMkLst>
            <pc:docMk/>
            <pc:sldMk cId="0" sldId="261"/>
            <ac:spMk id="53" creationId="{952BFCEE-7E97-F84A-BC04-1C9DC732FF50}"/>
          </ac:spMkLst>
        </pc:spChg>
        <pc:spChg chg="add del mod">
          <ac:chgData name="#MAX TAN ZHEYUAN#" userId="539873e9-3965-4a31-88f0-a6da43cf79fe" providerId="ADAL" clId="{615343EE-F3A3-9743-B308-9613CDE76684}" dt="2022-04-07T01:18:03.766" v="3345" actId="478"/>
          <ac:spMkLst>
            <pc:docMk/>
            <pc:sldMk cId="0" sldId="261"/>
            <ac:spMk id="54" creationId="{B60959BF-9DBE-5E45-BB45-F075563BC1D1}"/>
          </ac:spMkLst>
        </pc:spChg>
        <pc:spChg chg="add del mod">
          <ac:chgData name="#MAX TAN ZHEYUAN#" userId="539873e9-3965-4a31-88f0-a6da43cf79fe" providerId="ADAL" clId="{615343EE-F3A3-9743-B308-9613CDE76684}" dt="2022-04-07T01:18:03.766" v="3345" actId="478"/>
          <ac:spMkLst>
            <pc:docMk/>
            <pc:sldMk cId="0" sldId="261"/>
            <ac:spMk id="55" creationId="{9068168A-5CBF-9140-B677-D530DC3CF4C1}"/>
          </ac:spMkLst>
        </pc:spChg>
        <pc:spChg chg="add del mod">
          <ac:chgData name="#MAX TAN ZHEYUAN#" userId="539873e9-3965-4a31-88f0-a6da43cf79fe" providerId="ADAL" clId="{615343EE-F3A3-9743-B308-9613CDE76684}" dt="2022-04-07T01:18:03.766" v="3345" actId="478"/>
          <ac:spMkLst>
            <pc:docMk/>
            <pc:sldMk cId="0" sldId="261"/>
            <ac:spMk id="56" creationId="{D5D5ECCF-DEDA-AC41-94BE-609D69C7451A}"/>
          </ac:spMkLst>
        </pc:spChg>
        <pc:spChg chg="add del mod">
          <ac:chgData name="#MAX TAN ZHEYUAN#" userId="539873e9-3965-4a31-88f0-a6da43cf79fe" providerId="ADAL" clId="{615343EE-F3A3-9743-B308-9613CDE76684}" dt="2022-04-07T01:18:03.766" v="3345" actId="478"/>
          <ac:spMkLst>
            <pc:docMk/>
            <pc:sldMk cId="0" sldId="261"/>
            <ac:spMk id="57" creationId="{A46EB33C-72A4-BF4A-8A99-E4C4338E4A01}"/>
          </ac:spMkLst>
        </pc:spChg>
        <pc:spChg chg="add del mod">
          <ac:chgData name="#MAX TAN ZHEYUAN#" userId="539873e9-3965-4a31-88f0-a6da43cf79fe" providerId="ADAL" clId="{615343EE-F3A3-9743-B308-9613CDE76684}" dt="2022-04-07T01:18:03.766" v="3345" actId="478"/>
          <ac:spMkLst>
            <pc:docMk/>
            <pc:sldMk cId="0" sldId="261"/>
            <ac:spMk id="58" creationId="{F21ED091-88F8-3644-8516-F56CFE410C89}"/>
          </ac:spMkLst>
        </pc:spChg>
        <pc:spChg chg="add del mod">
          <ac:chgData name="#MAX TAN ZHEYUAN#" userId="539873e9-3965-4a31-88f0-a6da43cf79fe" providerId="ADAL" clId="{615343EE-F3A3-9743-B308-9613CDE76684}" dt="2022-04-07T01:18:03.766" v="3345" actId="478"/>
          <ac:spMkLst>
            <pc:docMk/>
            <pc:sldMk cId="0" sldId="261"/>
            <ac:spMk id="59" creationId="{249F29D5-9CC9-B147-B703-7D2201F5724B}"/>
          </ac:spMkLst>
        </pc:spChg>
        <pc:spChg chg="add del mod">
          <ac:chgData name="#MAX TAN ZHEYUAN#" userId="539873e9-3965-4a31-88f0-a6da43cf79fe" providerId="ADAL" clId="{615343EE-F3A3-9743-B308-9613CDE76684}" dt="2022-04-07T01:18:03.766" v="3345" actId="478"/>
          <ac:spMkLst>
            <pc:docMk/>
            <pc:sldMk cId="0" sldId="261"/>
            <ac:spMk id="60" creationId="{11941ACC-11A4-CB4D-AC3D-86728C53BAB7}"/>
          </ac:spMkLst>
        </pc:spChg>
        <pc:spChg chg="add del mod">
          <ac:chgData name="#MAX TAN ZHEYUAN#" userId="539873e9-3965-4a31-88f0-a6da43cf79fe" providerId="ADAL" clId="{615343EE-F3A3-9743-B308-9613CDE76684}" dt="2022-04-07T01:18:03.766" v="3345" actId="478"/>
          <ac:spMkLst>
            <pc:docMk/>
            <pc:sldMk cId="0" sldId="261"/>
            <ac:spMk id="61" creationId="{3B28A7D3-5DDB-4A49-B85B-5C35F1D3E125}"/>
          </ac:spMkLst>
        </pc:spChg>
        <pc:spChg chg="mod">
          <ac:chgData name="#MAX TAN ZHEYUAN#" userId="539873e9-3965-4a31-88f0-a6da43cf79fe" providerId="ADAL" clId="{615343EE-F3A3-9743-B308-9613CDE76684}" dt="2022-04-06T08:54:27.915" v="968" actId="20577"/>
          <ac:spMkLst>
            <pc:docMk/>
            <pc:sldMk cId="0" sldId="261"/>
            <ac:spMk id="320"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21"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22"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23" creationId="{00000000-0000-0000-0000-000000000000}"/>
          </ac:spMkLst>
        </pc:spChg>
        <pc:spChg chg="del">
          <ac:chgData name="#MAX TAN ZHEYUAN#" userId="539873e9-3965-4a31-88f0-a6da43cf79fe" providerId="ADAL" clId="{615343EE-F3A3-9743-B308-9613CDE76684}" dt="2022-04-06T08:58:55.175" v="1090" actId="478"/>
          <ac:spMkLst>
            <pc:docMk/>
            <pc:sldMk cId="0" sldId="261"/>
            <ac:spMk id="324" creationId="{00000000-0000-0000-0000-000000000000}"/>
          </ac:spMkLst>
        </pc:spChg>
        <pc:spChg chg="del mod">
          <ac:chgData name="#MAX TAN ZHEYUAN#" userId="539873e9-3965-4a31-88f0-a6da43cf79fe" providerId="ADAL" clId="{615343EE-F3A3-9743-B308-9613CDE76684}" dt="2022-04-06T08:58:37.883" v="1060" actId="478"/>
          <ac:spMkLst>
            <pc:docMk/>
            <pc:sldMk cId="0" sldId="261"/>
            <ac:spMk id="325" creationId="{00000000-0000-0000-0000-000000000000}"/>
          </ac:spMkLst>
        </pc:spChg>
        <pc:spChg chg="del">
          <ac:chgData name="#MAX TAN ZHEYUAN#" userId="539873e9-3965-4a31-88f0-a6da43cf79fe" providerId="ADAL" clId="{615343EE-F3A3-9743-B308-9613CDE76684}" dt="2022-04-06T08:58:55.175" v="1090" actId="478"/>
          <ac:spMkLst>
            <pc:docMk/>
            <pc:sldMk cId="0" sldId="261"/>
            <ac:spMk id="326" creationId="{00000000-0000-0000-0000-000000000000}"/>
          </ac:spMkLst>
        </pc:spChg>
        <pc:spChg chg="del">
          <ac:chgData name="#MAX TAN ZHEYUAN#" userId="539873e9-3965-4a31-88f0-a6da43cf79fe" providerId="ADAL" clId="{615343EE-F3A3-9743-B308-9613CDE76684}" dt="2022-04-06T08:58:53.994" v="1089" actId="478"/>
          <ac:spMkLst>
            <pc:docMk/>
            <pc:sldMk cId="0" sldId="261"/>
            <ac:spMk id="327" creationId="{00000000-0000-0000-0000-000000000000}"/>
          </ac:spMkLst>
        </pc:spChg>
        <pc:spChg chg="mod">
          <ac:chgData name="#MAX TAN ZHEYUAN#" userId="539873e9-3965-4a31-88f0-a6da43cf79fe" providerId="ADAL" clId="{615343EE-F3A3-9743-B308-9613CDE76684}" dt="2022-04-06T16:11:05.389" v="1485" actId="1076"/>
          <ac:spMkLst>
            <pc:docMk/>
            <pc:sldMk cId="0" sldId="261"/>
            <ac:spMk id="328" creationId="{00000000-0000-0000-0000-000000000000}"/>
          </ac:spMkLst>
        </pc:spChg>
        <pc:spChg chg="mod">
          <ac:chgData name="#MAX TAN ZHEYUAN#" userId="539873e9-3965-4a31-88f0-a6da43cf79fe" providerId="ADAL" clId="{615343EE-F3A3-9743-B308-9613CDE76684}" dt="2022-04-06T16:21:52.989" v="1856" actId="20577"/>
          <ac:spMkLst>
            <pc:docMk/>
            <pc:sldMk cId="0" sldId="261"/>
            <ac:spMk id="329" creationId="{00000000-0000-0000-0000-000000000000}"/>
          </ac:spMkLst>
        </pc:spChg>
        <pc:spChg chg="del">
          <ac:chgData name="#MAX TAN ZHEYUAN#" userId="539873e9-3965-4a31-88f0-a6da43cf79fe" providerId="ADAL" clId="{615343EE-F3A3-9743-B308-9613CDE76684}" dt="2022-04-06T08:58:56.467" v="1091" actId="478"/>
          <ac:spMkLst>
            <pc:docMk/>
            <pc:sldMk cId="0" sldId="261"/>
            <ac:spMk id="330" creationId="{00000000-0000-0000-0000-000000000000}"/>
          </ac:spMkLst>
        </pc:spChg>
        <pc:spChg chg="del">
          <ac:chgData name="#MAX TAN ZHEYUAN#" userId="539873e9-3965-4a31-88f0-a6da43cf79fe" providerId="ADAL" clId="{615343EE-F3A3-9743-B308-9613CDE76684}" dt="2022-04-06T08:58:56.467" v="1091" actId="478"/>
          <ac:spMkLst>
            <pc:docMk/>
            <pc:sldMk cId="0" sldId="261"/>
            <ac:spMk id="331" creationId="{00000000-0000-0000-0000-000000000000}"/>
          </ac:spMkLst>
        </pc:spChg>
        <pc:spChg chg="del">
          <ac:chgData name="#MAX TAN ZHEYUAN#" userId="539873e9-3965-4a31-88f0-a6da43cf79fe" providerId="ADAL" clId="{615343EE-F3A3-9743-B308-9613CDE76684}" dt="2022-04-06T08:58:56.467" v="1091" actId="478"/>
          <ac:spMkLst>
            <pc:docMk/>
            <pc:sldMk cId="0" sldId="261"/>
            <ac:spMk id="332"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33"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34" creationId="{00000000-0000-0000-0000-000000000000}"/>
          </ac:spMkLst>
        </pc:spChg>
        <pc:spChg chg="del">
          <ac:chgData name="#MAX TAN ZHEYUAN#" userId="539873e9-3965-4a31-88f0-a6da43cf79fe" providerId="ADAL" clId="{615343EE-F3A3-9743-B308-9613CDE76684}" dt="2022-04-06T08:54:34.544" v="969" actId="478"/>
          <ac:spMkLst>
            <pc:docMk/>
            <pc:sldMk cId="0" sldId="261"/>
            <ac:spMk id="335" creationId="{00000000-0000-0000-0000-000000000000}"/>
          </ac:spMkLst>
        </pc:spChg>
        <pc:grpChg chg="add mod">
          <ac:chgData name="#MAX TAN ZHEYUAN#" userId="539873e9-3965-4a31-88f0-a6da43cf79fe" providerId="ADAL" clId="{615343EE-F3A3-9743-B308-9613CDE76684}" dt="2022-04-06T16:40:49.562" v="2662" actId="164"/>
          <ac:grpSpMkLst>
            <pc:docMk/>
            <pc:sldMk cId="0" sldId="261"/>
            <ac:grpSpMk id="12" creationId="{419ECFD4-3FB7-B849-863F-6BE8C57304DC}"/>
          </ac:grpSpMkLst>
        </pc:grpChg>
        <pc:grpChg chg="add del mod">
          <ac:chgData name="#MAX TAN ZHEYUAN#" userId="539873e9-3965-4a31-88f0-a6da43cf79fe" providerId="ADAL" clId="{615343EE-F3A3-9743-B308-9613CDE76684}" dt="2022-04-06T16:39:37.038" v="2636" actId="165"/>
          <ac:grpSpMkLst>
            <pc:docMk/>
            <pc:sldMk cId="0" sldId="261"/>
            <ac:grpSpMk id="41" creationId="{9B1DA631-1DC8-DC4D-AA18-AA65DFCBA17F}"/>
          </ac:grpSpMkLst>
        </pc:grpChg>
        <pc:picChg chg="add mod">
          <ac:chgData name="#MAX TAN ZHEYUAN#" userId="539873e9-3965-4a31-88f0-a6da43cf79fe" providerId="ADAL" clId="{615343EE-F3A3-9743-B308-9613CDE76684}" dt="2022-04-07T08:07:32.445" v="5191" actId="167"/>
          <ac:picMkLst>
            <pc:docMk/>
            <pc:sldMk cId="0" sldId="261"/>
            <ac:picMk id="3" creationId="{BECE81F5-0836-8F49-8459-37A54510986D}"/>
          </ac:picMkLst>
        </pc:picChg>
        <pc:picChg chg="add mod">
          <ac:chgData name="#MAX TAN ZHEYUAN#" userId="539873e9-3965-4a31-88f0-a6da43cf79fe" providerId="ADAL" clId="{615343EE-F3A3-9743-B308-9613CDE76684}" dt="2022-04-06T09:03:16.844" v="1340" actId="1076"/>
          <ac:picMkLst>
            <pc:docMk/>
            <pc:sldMk cId="0" sldId="261"/>
            <ac:picMk id="5" creationId="{A467A572-10F1-564B-84E0-6A34EFD2C3E9}"/>
          </ac:picMkLst>
        </pc:picChg>
        <pc:cxnChg chg="mod topLvl">
          <ac:chgData name="#MAX TAN ZHEYUAN#" userId="539873e9-3965-4a31-88f0-a6da43cf79fe" providerId="ADAL" clId="{615343EE-F3A3-9743-B308-9613CDE76684}" dt="2022-04-06T16:40:49.562" v="2662" actId="164"/>
          <ac:cxnSpMkLst>
            <pc:docMk/>
            <pc:sldMk cId="0" sldId="261"/>
            <ac:cxnSpMk id="44" creationId="{9B10D42E-7224-BE41-AA56-EE23D849C4E0}"/>
          </ac:cxnSpMkLst>
        </pc:cxnChg>
      </pc:sldChg>
      <pc:sldChg chg="modSp del mod">
        <pc:chgData name="#MAX TAN ZHEYUAN#" userId="539873e9-3965-4a31-88f0-a6da43cf79fe" providerId="ADAL" clId="{615343EE-F3A3-9743-B308-9613CDE76684}" dt="2022-04-07T07:43:57.785" v="4860" actId="2696"/>
        <pc:sldMkLst>
          <pc:docMk/>
          <pc:sldMk cId="0" sldId="262"/>
        </pc:sldMkLst>
        <pc:spChg chg="mod">
          <ac:chgData name="#MAX TAN ZHEYUAN#" userId="539873e9-3965-4a31-88f0-a6da43cf79fe" providerId="ADAL" clId="{615343EE-F3A3-9743-B308-9613CDE76684}" dt="2022-04-07T01:38:08.766" v="3645" actId="1076"/>
          <ac:spMkLst>
            <pc:docMk/>
            <pc:sldMk cId="0" sldId="262"/>
            <ac:spMk id="341" creationId="{00000000-0000-0000-0000-000000000000}"/>
          </ac:spMkLst>
        </pc:spChg>
      </pc:sldChg>
      <pc:sldChg chg="del">
        <pc:chgData name="#MAX TAN ZHEYUAN#" userId="539873e9-3965-4a31-88f0-a6da43cf79fe" providerId="ADAL" clId="{615343EE-F3A3-9743-B308-9613CDE76684}" dt="2022-04-07T07:43:57.785" v="4860" actId="2696"/>
        <pc:sldMkLst>
          <pc:docMk/>
          <pc:sldMk cId="0" sldId="263"/>
        </pc:sldMkLst>
      </pc:sldChg>
      <pc:sldChg chg="addSp delSp modSp mod ord modTransition modAnim modNotesTx">
        <pc:chgData name="#MAX TAN ZHEYUAN#" userId="539873e9-3965-4a31-88f0-a6da43cf79fe" providerId="ADAL" clId="{615343EE-F3A3-9743-B308-9613CDE76684}" dt="2022-04-07T09:38:36.440" v="9400"/>
        <pc:sldMkLst>
          <pc:docMk/>
          <pc:sldMk cId="0" sldId="264"/>
        </pc:sldMkLst>
        <pc:spChg chg="mod">
          <ac:chgData name="#MAX TAN ZHEYUAN#" userId="539873e9-3965-4a31-88f0-a6da43cf79fe" providerId="ADAL" clId="{615343EE-F3A3-9743-B308-9613CDE76684}" dt="2022-04-06T16:46:12.678" v="2765"/>
          <ac:spMkLst>
            <pc:docMk/>
            <pc:sldMk cId="0" sldId="264"/>
            <ac:spMk id="419" creationId="{00000000-0000-0000-0000-000000000000}"/>
          </ac:spMkLst>
        </pc:spChg>
        <pc:spChg chg="mod">
          <ac:chgData name="#MAX TAN ZHEYUAN#" userId="539873e9-3965-4a31-88f0-a6da43cf79fe" providerId="ADAL" clId="{615343EE-F3A3-9743-B308-9613CDE76684}" dt="2022-04-07T07:53:26.408" v="5060" actId="164"/>
          <ac:spMkLst>
            <pc:docMk/>
            <pc:sldMk cId="0" sldId="264"/>
            <ac:spMk id="422" creationId="{00000000-0000-0000-0000-000000000000}"/>
          </ac:spMkLst>
        </pc:spChg>
        <pc:spChg chg="mod">
          <ac:chgData name="#MAX TAN ZHEYUAN#" userId="539873e9-3965-4a31-88f0-a6da43cf79fe" providerId="ADAL" clId="{615343EE-F3A3-9743-B308-9613CDE76684}" dt="2022-04-07T07:53:40.696" v="5062" actId="164"/>
          <ac:spMkLst>
            <pc:docMk/>
            <pc:sldMk cId="0" sldId="264"/>
            <ac:spMk id="423" creationId="{00000000-0000-0000-0000-000000000000}"/>
          </ac:spMkLst>
        </pc:spChg>
        <pc:spChg chg="mod">
          <ac:chgData name="#MAX TAN ZHEYUAN#" userId="539873e9-3965-4a31-88f0-a6da43cf79fe" providerId="ADAL" clId="{615343EE-F3A3-9743-B308-9613CDE76684}" dt="2022-04-06T16:32:42.304" v="2306" actId="20577"/>
          <ac:spMkLst>
            <pc:docMk/>
            <pc:sldMk cId="0" sldId="264"/>
            <ac:spMk id="424" creationId="{00000000-0000-0000-0000-000000000000}"/>
          </ac:spMkLst>
        </pc:spChg>
        <pc:spChg chg="mod">
          <ac:chgData name="#MAX TAN ZHEYUAN#" userId="539873e9-3965-4a31-88f0-a6da43cf79fe" providerId="ADAL" clId="{615343EE-F3A3-9743-B308-9613CDE76684}" dt="2022-04-06T16:37:15.867" v="2562" actId="20577"/>
          <ac:spMkLst>
            <pc:docMk/>
            <pc:sldMk cId="0" sldId="264"/>
            <ac:spMk id="425" creationId="{00000000-0000-0000-0000-000000000000}"/>
          </ac:spMkLst>
        </pc:spChg>
        <pc:spChg chg="mod">
          <ac:chgData name="#MAX TAN ZHEYUAN#" userId="539873e9-3965-4a31-88f0-a6da43cf79fe" providerId="ADAL" clId="{615343EE-F3A3-9743-B308-9613CDE76684}" dt="2022-04-07T08:48:46.317" v="7499" actId="20577"/>
          <ac:spMkLst>
            <pc:docMk/>
            <pc:sldMk cId="0" sldId="264"/>
            <ac:spMk id="426" creationId="{00000000-0000-0000-0000-000000000000}"/>
          </ac:spMkLst>
        </pc:spChg>
        <pc:spChg chg="mod">
          <ac:chgData name="#MAX TAN ZHEYUAN#" userId="539873e9-3965-4a31-88f0-a6da43cf79fe" providerId="ADAL" clId="{615343EE-F3A3-9743-B308-9613CDE76684}" dt="2022-04-07T07:53:40.696" v="5062" actId="164"/>
          <ac:spMkLst>
            <pc:docMk/>
            <pc:sldMk cId="0" sldId="264"/>
            <ac:spMk id="427" creationId="{00000000-0000-0000-0000-000000000000}"/>
          </ac:spMkLst>
        </pc:spChg>
        <pc:spChg chg="mod">
          <ac:chgData name="#MAX TAN ZHEYUAN#" userId="539873e9-3965-4a31-88f0-a6da43cf79fe" providerId="ADAL" clId="{615343EE-F3A3-9743-B308-9613CDE76684}" dt="2022-04-07T08:49:03.332" v="7511" actId="20577"/>
          <ac:spMkLst>
            <pc:docMk/>
            <pc:sldMk cId="0" sldId="264"/>
            <ac:spMk id="428" creationId="{00000000-0000-0000-0000-000000000000}"/>
          </ac:spMkLst>
        </pc:spChg>
        <pc:spChg chg="mod">
          <ac:chgData name="#MAX TAN ZHEYUAN#" userId="539873e9-3965-4a31-88f0-a6da43cf79fe" providerId="ADAL" clId="{615343EE-F3A3-9743-B308-9613CDE76684}" dt="2022-04-07T07:53:40.696" v="5062" actId="164"/>
          <ac:spMkLst>
            <pc:docMk/>
            <pc:sldMk cId="0" sldId="264"/>
            <ac:spMk id="429" creationId="{00000000-0000-0000-0000-000000000000}"/>
          </ac:spMkLst>
        </pc:spChg>
        <pc:grpChg chg="add mod">
          <ac:chgData name="#MAX TAN ZHEYUAN#" userId="539873e9-3965-4a31-88f0-a6da43cf79fe" providerId="ADAL" clId="{615343EE-F3A3-9743-B308-9613CDE76684}" dt="2022-04-07T07:53:26.408" v="5060" actId="164"/>
          <ac:grpSpMkLst>
            <pc:docMk/>
            <pc:sldMk cId="0" sldId="264"/>
            <ac:grpSpMk id="8" creationId="{8D3FA05F-6B31-3B40-8FB2-D86C6AEB2525}"/>
          </ac:grpSpMkLst>
        </pc:grpChg>
        <pc:grpChg chg="add mod">
          <ac:chgData name="#MAX TAN ZHEYUAN#" userId="539873e9-3965-4a31-88f0-a6da43cf79fe" providerId="ADAL" clId="{615343EE-F3A3-9743-B308-9613CDE76684}" dt="2022-04-07T07:53:40.696" v="5062" actId="164"/>
          <ac:grpSpMkLst>
            <pc:docMk/>
            <pc:sldMk cId="0" sldId="264"/>
            <ac:grpSpMk id="9" creationId="{03D531CE-9B2D-644E-B897-92CE6FC267A9}"/>
          </ac:grpSpMkLst>
        </pc:grpChg>
        <pc:grpChg chg="del">
          <ac:chgData name="#MAX TAN ZHEYUAN#" userId="539873e9-3965-4a31-88f0-a6da43cf79fe" providerId="ADAL" clId="{615343EE-F3A3-9743-B308-9613CDE76684}" dt="2022-04-07T01:48:08.982" v="3738" actId="478"/>
          <ac:grpSpMkLst>
            <pc:docMk/>
            <pc:sldMk cId="0" sldId="264"/>
            <ac:grpSpMk id="430" creationId="{00000000-0000-0000-0000-000000000000}"/>
          </ac:grpSpMkLst>
        </pc:grpChg>
        <pc:grpChg chg="del">
          <ac:chgData name="#MAX TAN ZHEYUAN#" userId="539873e9-3965-4a31-88f0-a6da43cf79fe" providerId="ADAL" clId="{615343EE-F3A3-9743-B308-9613CDE76684}" dt="2022-04-07T01:48:42.131" v="3745" actId="478"/>
          <ac:grpSpMkLst>
            <pc:docMk/>
            <pc:sldMk cId="0" sldId="264"/>
            <ac:grpSpMk id="433" creationId="{00000000-0000-0000-0000-000000000000}"/>
          </ac:grpSpMkLst>
        </pc:grpChg>
        <pc:grpChg chg="del">
          <ac:chgData name="#MAX TAN ZHEYUAN#" userId="539873e9-3965-4a31-88f0-a6da43cf79fe" providerId="ADAL" clId="{615343EE-F3A3-9743-B308-9613CDE76684}" dt="2022-04-07T01:49:22.078" v="3766" actId="478"/>
          <ac:grpSpMkLst>
            <pc:docMk/>
            <pc:sldMk cId="0" sldId="264"/>
            <ac:grpSpMk id="436" creationId="{00000000-0000-0000-0000-000000000000}"/>
          </ac:grpSpMkLst>
        </pc:grpChg>
        <pc:picChg chg="add mod">
          <ac:chgData name="#MAX TAN ZHEYUAN#" userId="539873e9-3965-4a31-88f0-a6da43cf79fe" providerId="ADAL" clId="{615343EE-F3A3-9743-B308-9613CDE76684}" dt="2022-04-07T01:48:26.123" v="3742" actId="207"/>
          <ac:picMkLst>
            <pc:docMk/>
            <pc:sldMk cId="0" sldId="264"/>
            <ac:picMk id="3" creationId="{46C3B738-8D26-8944-98FA-0751B9E53AB1}"/>
          </ac:picMkLst>
        </pc:picChg>
        <pc:picChg chg="add mod">
          <ac:chgData name="#MAX TAN ZHEYUAN#" userId="539873e9-3965-4a31-88f0-a6da43cf79fe" providerId="ADAL" clId="{615343EE-F3A3-9743-B308-9613CDE76684}" dt="2022-04-07T07:53:26.408" v="5060" actId="164"/>
          <ac:picMkLst>
            <pc:docMk/>
            <pc:sldMk cId="0" sldId="264"/>
            <ac:picMk id="5" creationId="{710A35EF-1912-2348-9266-6A3E63CF399F}"/>
          </ac:picMkLst>
        </pc:picChg>
        <pc:picChg chg="add mod">
          <ac:chgData name="#MAX TAN ZHEYUAN#" userId="539873e9-3965-4a31-88f0-a6da43cf79fe" providerId="ADAL" clId="{615343EE-F3A3-9743-B308-9613CDE76684}" dt="2022-04-07T07:53:40.696" v="5062" actId="164"/>
          <ac:picMkLst>
            <pc:docMk/>
            <pc:sldMk cId="0" sldId="264"/>
            <ac:picMk id="7" creationId="{0852EF8B-273A-9A49-B161-DD576645DEEE}"/>
          </ac:picMkLst>
        </pc:picChg>
        <pc:picChg chg="add del mod">
          <ac:chgData name="#MAX TAN ZHEYUAN#" userId="539873e9-3965-4a31-88f0-a6da43cf79fe" providerId="ADAL" clId="{615343EE-F3A3-9743-B308-9613CDE76684}" dt="2022-04-07T09:31:56.671" v="9394"/>
          <ac:picMkLst>
            <pc:docMk/>
            <pc:sldMk cId="0" sldId="264"/>
            <ac:picMk id="10" creationId="{DF646EE2-DA4D-D849-A17D-41951A6268D9}"/>
          </ac:picMkLst>
        </pc:picChg>
        <pc:picChg chg="add del mod">
          <ac:chgData name="#MAX TAN ZHEYUAN#" userId="539873e9-3965-4a31-88f0-a6da43cf79fe" providerId="ADAL" clId="{615343EE-F3A3-9743-B308-9613CDE76684}" dt="2022-04-07T09:32:21.517" v="9396"/>
          <ac:picMkLst>
            <pc:docMk/>
            <pc:sldMk cId="0" sldId="264"/>
            <ac:picMk id="11" creationId="{7276F9FC-870B-5648-A4A1-470D17D37A05}"/>
          </ac:picMkLst>
        </pc:picChg>
        <pc:picChg chg="add del mod">
          <ac:chgData name="#MAX TAN ZHEYUAN#" userId="539873e9-3965-4a31-88f0-a6da43cf79fe" providerId="ADAL" clId="{615343EE-F3A3-9743-B308-9613CDE76684}" dt="2022-04-07T09:38:36.440" v="9400"/>
          <ac:picMkLst>
            <pc:docMk/>
            <pc:sldMk cId="0" sldId="264"/>
            <ac:picMk id="12" creationId="{E3FC1CA8-4551-FC48-880A-9D3DCF7AA45A}"/>
          </ac:picMkLst>
        </pc:picChg>
      </pc:sldChg>
      <pc:sldChg chg="modSp del mod">
        <pc:chgData name="#MAX TAN ZHEYUAN#" userId="539873e9-3965-4a31-88f0-a6da43cf79fe" providerId="ADAL" clId="{615343EE-F3A3-9743-B308-9613CDE76684}" dt="2022-04-07T07:43:57.785" v="4860" actId="2696"/>
        <pc:sldMkLst>
          <pc:docMk/>
          <pc:sldMk cId="0" sldId="265"/>
        </pc:sldMkLst>
        <pc:spChg chg="mod">
          <ac:chgData name="#MAX TAN ZHEYUAN#" userId="539873e9-3965-4a31-88f0-a6da43cf79fe" providerId="ADAL" clId="{615343EE-F3A3-9743-B308-9613CDE76684}" dt="2022-04-06T09:04:18.179" v="1348" actId="14100"/>
          <ac:spMkLst>
            <pc:docMk/>
            <pc:sldMk cId="0" sldId="265"/>
            <ac:spMk id="445" creationId="{00000000-0000-0000-0000-000000000000}"/>
          </ac:spMkLst>
        </pc:spChg>
        <pc:spChg chg="mod">
          <ac:chgData name="#MAX TAN ZHEYUAN#" userId="539873e9-3965-4a31-88f0-a6da43cf79fe" providerId="ADAL" clId="{615343EE-F3A3-9743-B308-9613CDE76684}" dt="2022-04-06T09:04:24.088" v="1349" actId="14100"/>
          <ac:spMkLst>
            <pc:docMk/>
            <pc:sldMk cId="0" sldId="265"/>
            <ac:spMk id="446" creationId="{00000000-0000-0000-0000-000000000000}"/>
          </ac:spMkLst>
        </pc:spChg>
      </pc:sldChg>
      <pc:sldChg chg="del">
        <pc:chgData name="#MAX TAN ZHEYUAN#" userId="539873e9-3965-4a31-88f0-a6da43cf79fe" providerId="ADAL" clId="{615343EE-F3A3-9743-B308-9613CDE76684}" dt="2022-04-07T07:43:57.785" v="4860" actId="2696"/>
        <pc:sldMkLst>
          <pc:docMk/>
          <pc:sldMk cId="0" sldId="266"/>
        </pc:sldMkLst>
      </pc:sldChg>
      <pc:sldChg chg="del">
        <pc:chgData name="#MAX TAN ZHEYUAN#" userId="539873e9-3965-4a31-88f0-a6da43cf79fe" providerId="ADAL" clId="{615343EE-F3A3-9743-B308-9613CDE76684}" dt="2022-04-07T07:43:57.785" v="4860" actId="2696"/>
        <pc:sldMkLst>
          <pc:docMk/>
          <pc:sldMk cId="0" sldId="267"/>
        </pc:sldMkLst>
      </pc:sldChg>
      <pc:sldChg chg="del">
        <pc:chgData name="#MAX TAN ZHEYUAN#" userId="539873e9-3965-4a31-88f0-a6da43cf79fe" providerId="ADAL" clId="{615343EE-F3A3-9743-B308-9613CDE76684}" dt="2022-04-07T07:43:57.785" v="4860" actId="2696"/>
        <pc:sldMkLst>
          <pc:docMk/>
          <pc:sldMk cId="0" sldId="268"/>
        </pc:sldMkLst>
      </pc:sldChg>
      <pc:sldChg chg="del">
        <pc:chgData name="#MAX TAN ZHEYUAN#" userId="539873e9-3965-4a31-88f0-a6da43cf79fe" providerId="ADAL" clId="{615343EE-F3A3-9743-B308-9613CDE76684}" dt="2022-04-07T07:43:57.785" v="4860" actId="2696"/>
        <pc:sldMkLst>
          <pc:docMk/>
          <pc:sldMk cId="0" sldId="269"/>
        </pc:sldMkLst>
      </pc:sldChg>
      <pc:sldChg chg="del">
        <pc:chgData name="#MAX TAN ZHEYUAN#" userId="539873e9-3965-4a31-88f0-a6da43cf79fe" providerId="ADAL" clId="{615343EE-F3A3-9743-B308-9613CDE76684}" dt="2022-04-07T07:43:57.785" v="4860" actId="2696"/>
        <pc:sldMkLst>
          <pc:docMk/>
          <pc:sldMk cId="0" sldId="270"/>
        </pc:sldMkLst>
      </pc:sldChg>
      <pc:sldChg chg="del">
        <pc:chgData name="#MAX TAN ZHEYUAN#" userId="539873e9-3965-4a31-88f0-a6da43cf79fe" providerId="ADAL" clId="{615343EE-F3A3-9743-B308-9613CDE76684}" dt="2022-04-07T07:43:57.785" v="4860" actId="2696"/>
        <pc:sldMkLst>
          <pc:docMk/>
          <pc:sldMk cId="0" sldId="271"/>
        </pc:sldMkLst>
      </pc:sldChg>
      <pc:sldChg chg="del">
        <pc:chgData name="#MAX TAN ZHEYUAN#" userId="539873e9-3965-4a31-88f0-a6da43cf79fe" providerId="ADAL" clId="{615343EE-F3A3-9743-B308-9613CDE76684}" dt="2022-04-07T07:43:57.785" v="4860" actId="2696"/>
        <pc:sldMkLst>
          <pc:docMk/>
          <pc:sldMk cId="0" sldId="272"/>
        </pc:sldMkLst>
      </pc:sldChg>
      <pc:sldChg chg="del">
        <pc:chgData name="#MAX TAN ZHEYUAN#" userId="539873e9-3965-4a31-88f0-a6da43cf79fe" providerId="ADAL" clId="{615343EE-F3A3-9743-B308-9613CDE76684}" dt="2022-04-07T07:43:57.785" v="4860" actId="2696"/>
        <pc:sldMkLst>
          <pc:docMk/>
          <pc:sldMk cId="0" sldId="273"/>
        </pc:sldMkLst>
      </pc:sldChg>
      <pc:sldChg chg="del">
        <pc:chgData name="#MAX TAN ZHEYUAN#" userId="539873e9-3965-4a31-88f0-a6da43cf79fe" providerId="ADAL" clId="{615343EE-F3A3-9743-B308-9613CDE76684}" dt="2022-04-07T07:43:57.785" v="4860" actId="2696"/>
        <pc:sldMkLst>
          <pc:docMk/>
          <pc:sldMk cId="0" sldId="274"/>
        </pc:sldMkLst>
      </pc:sldChg>
      <pc:sldChg chg="del">
        <pc:chgData name="#MAX TAN ZHEYUAN#" userId="539873e9-3965-4a31-88f0-a6da43cf79fe" providerId="ADAL" clId="{615343EE-F3A3-9743-B308-9613CDE76684}" dt="2022-04-07T07:43:57.785" v="4860" actId="2696"/>
        <pc:sldMkLst>
          <pc:docMk/>
          <pc:sldMk cId="0" sldId="275"/>
        </pc:sldMkLst>
      </pc:sldChg>
      <pc:sldChg chg="del">
        <pc:chgData name="#MAX TAN ZHEYUAN#" userId="539873e9-3965-4a31-88f0-a6da43cf79fe" providerId="ADAL" clId="{615343EE-F3A3-9743-B308-9613CDE76684}" dt="2022-04-07T07:43:57.785" v="4860" actId="2696"/>
        <pc:sldMkLst>
          <pc:docMk/>
          <pc:sldMk cId="0" sldId="276"/>
        </pc:sldMkLst>
      </pc:sldChg>
      <pc:sldChg chg="del">
        <pc:chgData name="#MAX TAN ZHEYUAN#" userId="539873e9-3965-4a31-88f0-a6da43cf79fe" providerId="ADAL" clId="{615343EE-F3A3-9743-B308-9613CDE76684}" dt="2022-04-07T07:43:57.785" v="4860" actId="2696"/>
        <pc:sldMkLst>
          <pc:docMk/>
          <pc:sldMk cId="0" sldId="277"/>
        </pc:sldMkLst>
      </pc:sldChg>
      <pc:sldChg chg="del">
        <pc:chgData name="#MAX TAN ZHEYUAN#" userId="539873e9-3965-4a31-88f0-a6da43cf79fe" providerId="ADAL" clId="{615343EE-F3A3-9743-B308-9613CDE76684}" dt="2022-04-07T07:43:57.785" v="4860" actId="2696"/>
        <pc:sldMkLst>
          <pc:docMk/>
          <pc:sldMk cId="0" sldId="278"/>
        </pc:sldMkLst>
      </pc:sldChg>
      <pc:sldChg chg="del">
        <pc:chgData name="#MAX TAN ZHEYUAN#" userId="539873e9-3965-4a31-88f0-a6da43cf79fe" providerId="ADAL" clId="{615343EE-F3A3-9743-B308-9613CDE76684}" dt="2022-04-07T07:43:57.785" v="4860" actId="2696"/>
        <pc:sldMkLst>
          <pc:docMk/>
          <pc:sldMk cId="0" sldId="279"/>
        </pc:sldMkLst>
      </pc:sldChg>
      <pc:sldChg chg="del">
        <pc:chgData name="#MAX TAN ZHEYUAN#" userId="539873e9-3965-4a31-88f0-a6da43cf79fe" providerId="ADAL" clId="{615343EE-F3A3-9743-B308-9613CDE76684}" dt="2022-04-07T07:43:57.785" v="4860" actId="2696"/>
        <pc:sldMkLst>
          <pc:docMk/>
          <pc:sldMk cId="0" sldId="280"/>
        </pc:sldMkLst>
      </pc:sldChg>
      <pc:sldChg chg="del">
        <pc:chgData name="#MAX TAN ZHEYUAN#" userId="539873e9-3965-4a31-88f0-a6da43cf79fe" providerId="ADAL" clId="{615343EE-F3A3-9743-B308-9613CDE76684}" dt="2022-04-07T07:43:57.785" v="4860" actId="2696"/>
        <pc:sldMkLst>
          <pc:docMk/>
          <pc:sldMk cId="0" sldId="281"/>
        </pc:sldMkLst>
      </pc:sldChg>
      <pc:sldChg chg="del">
        <pc:chgData name="#MAX TAN ZHEYUAN#" userId="539873e9-3965-4a31-88f0-a6da43cf79fe" providerId="ADAL" clId="{615343EE-F3A3-9743-B308-9613CDE76684}" dt="2022-04-07T07:43:57.785" v="4860" actId="2696"/>
        <pc:sldMkLst>
          <pc:docMk/>
          <pc:sldMk cId="0" sldId="282"/>
        </pc:sldMkLst>
      </pc:sldChg>
      <pc:sldChg chg="del">
        <pc:chgData name="#MAX TAN ZHEYUAN#" userId="539873e9-3965-4a31-88f0-a6da43cf79fe" providerId="ADAL" clId="{615343EE-F3A3-9743-B308-9613CDE76684}" dt="2022-04-07T07:43:57.785" v="4860" actId="2696"/>
        <pc:sldMkLst>
          <pc:docMk/>
          <pc:sldMk cId="0" sldId="283"/>
        </pc:sldMkLst>
      </pc:sldChg>
      <pc:sldChg chg="del">
        <pc:chgData name="#MAX TAN ZHEYUAN#" userId="539873e9-3965-4a31-88f0-a6da43cf79fe" providerId="ADAL" clId="{615343EE-F3A3-9743-B308-9613CDE76684}" dt="2022-04-07T07:43:57.785" v="4860" actId="2696"/>
        <pc:sldMkLst>
          <pc:docMk/>
          <pc:sldMk cId="0" sldId="284"/>
        </pc:sldMkLst>
      </pc:sldChg>
      <pc:sldChg chg="del">
        <pc:chgData name="#MAX TAN ZHEYUAN#" userId="539873e9-3965-4a31-88f0-a6da43cf79fe" providerId="ADAL" clId="{615343EE-F3A3-9743-B308-9613CDE76684}" dt="2022-04-07T07:43:57.785" v="4860" actId="2696"/>
        <pc:sldMkLst>
          <pc:docMk/>
          <pc:sldMk cId="0" sldId="285"/>
        </pc:sldMkLst>
      </pc:sldChg>
      <pc:sldChg chg="del">
        <pc:chgData name="#MAX TAN ZHEYUAN#" userId="539873e9-3965-4a31-88f0-a6da43cf79fe" providerId="ADAL" clId="{615343EE-F3A3-9743-B308-9613CDE76684}" dt="2022-04-07T07:43:57.785" v="4860" actId="2696"/>
        <pc:sldMkLst>
          <pc:docMk/>
          <pc:sldMk cId="0" sldId="286"/>
        </pc:sldMkLst>
      </pc:sldChg>
      <pc:sldChg chg="del">
        <pc:chgData name="#MAX TAN ZHEYUAN#" userId="539873e9-3965-4a31-88f0-a6da43cf79fe" providerId="ADAL" clId="{615343EE-F3A3-9743-B308-9613CDE76684}" dt="2022-04-07T07:43:57.785" v="4860" actId="2696"/>
        <pc:sldMkLst>
          <pc:docMk/>
          <pc:sldMk cId="0" sldId="287"/>
        </pc:sldMkLst>
      </pc:sldChg>
      <pc:sldChg chg="del">
        <pc:chgData name="#MAX TAN ZHEYUAN#" userId="539873e9-3965-4a31-88f0-a6da43cf79fe" providerId="ADAL" clId="{615343EE-F3A3-9743-B308-9613CDE76684}" dt="2022-04-07T07:43:57.785" v="4860" actId="2696"/>
        <pc:sldMkLst>
          <pc:docMk/>
          <pc:sldMk cId="0" sldId="288"/>
        </pc:sldMkLst>
      </pc:sldChg>
      <pc:sldChg chg="del">
        <pc:chgData name="#MAX TAN ZHEYUAN#" userId="539873e9-3965-4a31-88f0-a6da43cf79fe" providerId="ADAL" clId="{615343EE-F3A3-9743-B308-9613CDE76684}" dt="2022-04-07T07:43:57.785" v="4860" actId="2696"/>
        <pc:sldMkLst>
          <pc:docMk/>
          <pc:sldMk cId="0" sldId="289"/>
        </pc:sldMkLst>
      </pc:sldChg>
      <pc:sldChg chg="modSp add del mod modTransition">
        <pc:chgData name="#MAX TAN ZHEYUAN#" userId="539873e9-3965-4a31-88f0-a6da43cf79fe" providerId="ADAL" clId="{615343EE-F3A3-9743-B308-9613CDE76684}" dt="2022-04-06T16:48:47.122" v="2803" actId="2696"/>
        <pc:sldMkLst>
          <pc:docMk/>
          <pc:sldMk cId="2778306876" sldId="290"/>
        </pc:sldMkLst>
        <pc:spChg chg="mod">
          <ac:chgData name="#MAX TAN ZHEYUAN#" userId="539873e9-3965-4a31-88f0-a6da43cf79fe" providerId="ADAL" clId="{615343EE-F3A3-9743-B308-9613CDE76684}" dt="2022-04-06T16:44:46.432" v="2736" actId="20577"/>
          <ac:spMkLst>
            <pc:docMk/>
            <pc:sldMk cId="2778306876" sldId="290"/>
            <ac:spMk id="110" creationId="{00000000-0000-0000-0000-000000000000}"/>
          </ac:spMkLst>
        </pc:spChg>
      </pc:sldChg>
      <pc:sldChg chg="addSp delSp modSp add del mod">
        <pc:chgData name="#MAX TAN ZHEYUAN#" userId="539873e9-3965-4a31-88f0-a6da43cf79fe" providerId="ADAL" clId="{615343EE-F3A3-9743-B308-9613CDE76684}" dt="2022-04-07T08:05:05.866" v="5182" actId="2696"/>
        <pc:sldMkLst>
          <pc:docMk/>
          <pc:sldMk cId="1952410740" sldId="291"/>
        </pc:sldMkLst>
        <pc:spChg chg="mod">
          <ac:chgData name="#MAX TAN ZHEYUAN#" userId="539873e9-3965-4a31-88f0-a6da43cf79fe" providerId="ADAL" clId="{615343EE-F3A3-9743-B308-9613CDE76684}" dt="2022-04-06T08:44:50.767" v="576" actId="20577"/>
          <ac:spMkLst>
            <pc:docMk/>
            <pc:sldMk cId="1952410740" sldId="291"/>
            <ac:spMk id="180" creationId="{00000000-0000-0000-0000-000000000000}"/>
          </ac:spMkLst>
        </pc:spChg>
        <pc:spChg chg="mod">
          <ac:chgData name="#MAX TAN ZHEYUAN#" userId="539873e9-3965-4a31-88f0-a6da43cf79fe" providerId="ADAL" clId="{615343EE-F3A3-9743-B308-9613CDE76684}" dt="2022-04-07T07:52:38.845" v="5059" actId="20577"/>
          <ac:spMkLst>
            <pc:docMk/>
            <pc:sldMk cId="1952410740" sldId="291"/>
            <ac:spMk id="182" creationId="{00000000-0000-0000-0000-000000000000}"/>
          </ac:spMkLst>
        </pc:spChg>
        <pc:spChg chg="mod">
          <ac:chgData name="#MAX TAN ZHEYUAN#" userId="539873e9-3965-4a31-88f0-a6da43cf79fe" providerId="ADAL" clId="{615343EE-F3A3-9743-B308-9613CDE76684}" dt="2022-04-07T07:51:37" v="4978" actId="313"/>
          <ac:spMkLst>
            <pc:docMk/>
            <pc:sldMk cId="1952410740" sldId="291"/>
            <ac:spMk id="184" creationId="{00000000-0000-0000-0000-000000000000}"/>
          </ac:spMkLst>
        </pc:spChg>
        <pc:spChg chg="mod">
          <ac:chgData name="#MAX TAN ZHEYUAN#" userId="539873e9-3965-4a31-88f0-a6da43cf79fe" providerId="ADAL" clId="{615343EE-F3A3-9743-B308-9613CDE76684}" dt="2022-04-07T08:02:47.536" v="5168" actId="1076"/>
          <ac:spMkLst>
            <pc:docMk/>
            <pc:sldMk cId="1952410740" sldId="291"/>
            <ac:spMk id="185" creationId="{00000000-0000-0000-0000-000000000000}"/>
          </ac:spMkLst>
        </pc:spChg>
        <pc:spChg chg="mod">
          <ac:chgData name="#MAX TAN ZHEYUAN#" userId="539873e9-3965-4a31-88f0-a6da43cf79fe" providerId="ADAL" clId="{615343EE-F3A3-9743-B308-9613CDE76684}" dt="2022-04-07T08:01:27.748" v="5134" actId="313"/>
          <ac:spMkLst>
            <pc:docMk/>
            <pc:sldMk cId="1952410740" sldId="291"/>
            <ac:spMk id="186" creationId="{00000000-0000-0000-0000-000000000000}"/>
          </ac:spMkLst>
        </pc:spChg>
        <pc:grpChg chg="add mod">
          <ac:chgData name="#MAX TAN ZHEYUAN#" userId="539873e9-3965-4a31-88f0-a6da43cf79fe" providerId="ADAL" clId="{615343EE-F3A3-9743-B308-9613CDE76684}" dt="2022-04-07T07:49:28.845" v="4891" actId="207"/>
          <ac:grpSpMkLst>
            <pc:docMk/>
            <pc:sldMk cId="1952410740" sldId="291"/>
            <ac:grpSpMk id="12" creationId="{9E1EEB36-2129-7D45-914A-82E75FA45DAE}"/>
          </ac:grpSpMkLst>
        </pc:grpChg>
        <pc:grpChg chg="del">
          <ac:chgData name="#MAX TAN ZHEYUAN#" userId="539873e9-3965-4a31-88f0-a6da43cf79fe" providerId="ADAL" clId="{615343EE-F3A3-9743-B308-9613CDE76684}" dt="2022-04-07T07:48:58.586" v="4881" actId="478"/>
          <ac:grpSpMkLst>
            <pc:docMk/>
            <pc:sldMk cId="1952410740" sldId="291"/>
            <ac:grpSpMk id="187" creationId="{00000000-0000-0000-0000-000000000000}"/>
          </ac:grpSpMkLst>
        </pc:grpChg>
        <pc:grpChg chg="del">
          <ac:chgData name="#MAX TAN ZHEYUAN#" userId="539873e9-3965-4a31-88f0-a6da43cf79fe" providerId="ADAL" clId="{615343EE-F3A3-9743-B308-9613CDE76684}" dt="2022-04-07T07:45:55.345" v="4863" actId="478"/>
          <ac:grpSpMkLst>
            <pc:docMk/>
            <pc:sldMk cId="1952410740" sldId="291"/>
            <ac:grpSpMk id="190" creationId="{00000000-0000-0000-0000-000000000000}"/>
          </ac:grpSpMkLst>
        </pc:grpChg>
        <pc:grpChg chg="del">
          <ac:chgData name="#MAX TAN ZHEYUAN#" userId="539873e9-3965-4a31-88f0-a6da43cf79fe" providerId="ADAL" clId="{615343EE-F3A3-9743-B308-9613CDE76684}" dt="2022-04-07T07:47:14.644" v="4871" actId="478"/>
          <ac:grpSpMkLst>
            <pc:docMk/>
            <pc:sldMk cId="1952410740" sldId="291"/>
            <ac:grpSpMk id="194" creationId="{00000000-0000-0000-0000-000000000000}"/>
          </ac:grpSpMkLst>
        </pc:grpChg>
        <pc:picChg chg="add mod">
          <ac:chgData name="#MAX TAN ZHEYUAN#" userId="539873e9-3965-4a31-88f0-a6da43cf79fe" providerId="ADAL" clId="{615343EE-F3A3-9743-B308-9613CDE76684}" dt="2022-04-07T07:46:17.438" v="4868" actId="1076"/>
          <ac:picMkLst>
            <pc:docMk/>
            <pc:sldMk cId="1952410740" sldId="291"/>
            <ac:picMk id="3" creationId="{71A60A3B-F881-C445-B545-4D398918B0BF}"/>
          </ac:picMkLst>
        </pc:picChg>
        <pc:picChg chg="add mod">
          <ac:chgData name="#MAX TAN ZHEYUAN#" userId="539873e9-3965-4a31-88f0-a6da43cf79fe" providerId="ADAL" clId="{615343EE-F3A3-9743-B308-9613CDE76684}" dt="2022-04-07T07:48:01.936" v="4874" actId="1076"/>
          <ac:picMkLst>
            <pc:docMk/>
            <pc:sldMk cId="1952410740" sldId="291"/>
            <ac:picMk id="5" creationId="{D07A27AC-1000-C245-8F0D-B586BF30FEEA}"/>
          </ac:picMkLst>
        </pc:picChg>
        <pc:picChg chg="add mod">
          <ac:chgData name="#MAX TAN ZHEYUAN#" userId="539873e9-3965-4a31-88f0-a6da43cf79fe" providerId="ADAL" clId="{615343EE-F3A3-9743-B308-9613CDE76684}" dt="2022-04-07T07:49:28.845" v="4891" actId="207"/>
          <ac:picMkLst>
            <pc:docMk/>
            <pc:sldMk cId="1952410740" sldId="291"/>
            <ac:picMk id="7" creationId="{2C303EA4-2DB1-964D-B3B1-F5277D8B7841}"/>
          </ac:picMkLst>
        </pc:picChg>
        <pc:picChg chg="add del mod">
          <ac:chgData name="#MAX TAN ZHEYUAN#" userId="539873e9-3965-4a31-88f0-a6da43cf79fe" providerId="ADAL" clId="{615343EE-F3A3-9743-B308-9613CDE76684}" dt="2022-04-07T07:48:51.732" v="4878" actId="478"/>
          <ac:picMkLst>
            <pc:docMk/>
            <pc:sldMk cId="1952410740" sldId="291"/>
            <ac:picMk id="9" creationId="{A06367F9-7F52-F74F-A55E-8156FED23B6C}"/>
          </ac:picMkLst>
        </pc:picChg>
        <pc:picChg chg="add mod">
          <ac:chgData name="#MAX TAN ZHEYUAN#" userId="539873e9-3965-4a31-88f0-a6da43cf79fe" providerId="ADAL" clId="{615343EE-F3A3-9743-B308-9613CDE76684}" dt="2022-04-07T07:49:28.845" v="4891" actId="207"/>
          <ac:picMkLst>
            <pc:docMk/>
            <pc:sldMk cId="1952410740" sldId="291"/>
            <ac:picMk id="11" creationId="{84EAAE2A-EAA2-BE44-9F74-BD3B18C345C9}"/>
          </ac:picMkLst>
        </pc:picChg>
        <pc:picChg chg="add del mod">
          <ac:chgData name="#MAX TAN ZHEYUAN#" userId="539873e9-3965-4a31-88f0-a6da43cf79fe" providerId="ADAL" clId="{615343EE-F3A3-9743-B308-9613CDE76684}" dt="2022-04-07T08:03:45.410" v="5176" actId="478"/>
          <ac:picMkLst>
            <pc:docMk/>
            <pc:sldMk cId="1952410740" sldId="291"/>
            <ac:picMk id="14" creationId="{BECAF5BA-4FCB-7D47-AFAD-F545B914B642}"/>
          </ac:picMkLst>
        </pc:picChg>
      </pc:sldChg>
      <pc:sldChg chg="add del modTransition">
        <pc:chgData name="#MAX TAN ZHEYUAN#" userId="539873e9-3965-4a31-88f0-a6da43cf79fe" providerId="ADAL" clId="{615343EE-F3A3-9743-B308-9613CDE76684}" dt="2022-04-06T16:48:51.097" v="2805" actId="2696"/>
        <pc:sldMkLst>
          <pc:docMk/>
          <pc:sldMk cId="775331665" sldId="292"/>
        </pc:sldMkLst>
      </pc:sldChg>
      <pc:sldChg chg="addSp modSp add del mod modTransition">
        <pc:chgData name="#MAX TAN ZHEYUAN#" userId="539873e9-3965-4a31-88f0-a6da43cf79fe" providerId="ADAL" clId="{615343EE-F3A3-9743-B308-9613CDE76684}" dt="2022-04-07T03:40:52.828" v="3919" actId="2696"/>
        <pc:sldMkLst>
          <pc:docMk/>
          <pc:sldMk cId="3288013481" sldId="293"/>
        </pc:sldMkLst>
        <pc:spChg chg="add mod">
          <ac:chgData name="#MAX TAN ZHEYUAN#" userId="539873e9-3965-4a31-88f0-a6da43cf79fe" providerId="ADAL" clId="{615343EE-F3A3-9743-B308-9613CDE76684}" dt="2022-04-07T01:29:30.439" v="3572" actId="1076"/>
          <ac:spMkLst>
            <pc:docMk/>
            <pc:sldMk cId="3288013481" sldId="293"/>
            <ac:spMk id="90" creationId="{4D2A1245-5594-6440-BAAD-E669192B7871}"/>
          </ac:spMkLst>
        </pc:spChg>
        <pc:spChg chg="mod">
          <ac:chgData name="#MAX TAN ZHEYUAN#" userId="539873e9-3965-4a31-88f0-a6da43cf79fe" providerId="ADAL" clId="{615343EE-F3A3-9743-B308-9613CDE76684}" dt="2022-04-06T08:50:46.251" v="923" actId="20577"/>
          <ac:spMkLst>
            <pc:docMk/>
            <pc:sldMk cId="3288013481" sldId="293"/>
            <ac:spMk id="622" creationId="{00000000-0000-0000-0000-000000000000}"/>
          </ac:spMkLst>
        </pc:spChg>
      </pc:sldChg>
      <pc:sldChg chg="add del">
        <pc:chgData name="#MAX TAN ZHEYUAN#" userId="539873e9-3965-4a31-88f0-a6da43cf79fe" providerId="ADAL" clId="{615343EE-F3A3-9743-B308-9613CDE76684}" dt="2022-04-06T16:48:59.056" v="2807" actId="2696"/>
        <pc:sldMkLst>
          <pc:docMk/>
          <pc:sldMk cId="2109170747" sldId="294"/>
        </pc:sldMkLst>
      </pc:sldChg>
      <pc:sldChg chg="addSp delSp modSp add mod ord modAnim">
        <pc:chgData name="#MAX TAN ZHEYUAN#" userId="539873e9-3965-4a31-88f0-a6da43cf79fe" providerId="ADAL" clId="{615343EE-F3A3-9743-B308-9613CDE76684}" dt="2022-04-07T01:14:26.392" v="3314" actId="20577"/>
        <pc:sldMkLst>
          <pc:docMk/>
          <pc:sldMk cId="1405603590" sldId="295"/>
        </pc:sldMkLst>
        <pc:spChg chg="add del mod">
          <ac:chgData name="#MAX TAN ZHEYUAN#" userId="539873e9-3965-4a31-88f0-a6da43cf79fe" providerId="ADAL" clId="{615343EE-F3A3-9743-B308-9613CDE76684}" dt="2022-04-06T16:15:13.298" v="1524" actId="478"/>
          <ac:spMkLst>
            <pc:docMk/>
            <pc:sldMk cId="1405603590" sldId="295"/>
            <ac:spMk id="6" creationId="{9B01AA4D-9A10-A840-A668-9550A799B0B1}"/>
          </ac:spMkLst>
        </pc:spChg>
        <pc:spChg chg="add del mod">
          <ac:chgData name="#MAX TAN ZHEYUAN#" userId="539873e9-3965-4a31-88f0-a6da43cf79fe" providerId="ADAL" clId="{615343EE-F3A3-9743-B308-9613CDE76684}" dt="2022-04-06T16:15:15.159" v="1525" actId="478"/>
          <ac:spMkLst>
            <pc:docMk/>
            <pc:sldMk cId="1405603590" sldId="295"/>
            <ac:spMk id="7" creationId="{C4B22E0A-28F3-3549-8424-39A8556A2CCD}"/>
          </ac:spMkLst>
        </pc:spChg>
        <pc:spChg chg="add mod">
          <ac:chgData name="#MAX TAN ZHEYUAN#" userId="539873e9-3965-4a31-88f0-a6da43cf79fe" providerId="ADAL" clId="{615343EE-F3A3-9743-B308-9613CDE76684}" dt="2022-04-06T16:23:58.066" v="1873" actId="164"/>
          <ac:spMkLst>
            <pc:docMk/>
            <pc:sldMk cId="1405603590" sldId="295"/>
            <ac:spMk id="9" creationId="{475354B0-74CE-D447-B648-0D5409E3A025}"/>
          </ac:spMkLst>
        </pc:spChg>
        <pc:spChg chg="add mod">
          <ac:chgData name="#MAX TAN ZHEYUAN#" userId="539873e9-3965-4a31-88f0-a6da43cf79fe" providerId="ADAL" clId="{615343EE-F3A3-9743-B308-9613CDE76684}" dt="2022-04-06T16:23:58.066" v="1873" actId="164"/>
          <ac:spMkLst>
            <pc:docMk/>
            <pc:sldMk cId="1405603590" sldId="295"/>
            <ac:spMk id="13" creationId="{507C7CFA-3F68-1C43-B24A-DDDF366544C8}"/>
          </ac:spMkLst>
        </pc:spChg>
        <pc:spChg chg="mod">
          <ac:chgData name="#MAX TAN ZHEYUAN#" userId="539873e9-3965-4a31-88f0-a6da43cf79fe" providerId="ADAL" clId="{615343EE-F3A3-9743-B308-9613CDE76684}" dt="2022-04-07T01:14:26.392" v="3314" actId="20577"/>
          <ac:spMkLst>
            <pc:docMk/>
            <pc:sldMk cId="1405603590" sldId="295"/>
            <ac:spMk id="320" creationId="{00000000-0000-0000-0000-000000000000}"/>
          </ac:spMkLst>
        </pc:spChg>
        <pc:spChg chg="mod">
          <ac:chgData name="#MAX TAN ZHEYUAN#" userId="539873e9-3965-4a31-88f0-a6da43cf79fe" providerId="ADAL" clId="{615343EE-F3A3-9743-B308-9613CDE76684}" dt="2022-04-06T16:24:30.149" v="1904" actId="20577"/>
          <ac:spMkLst>
            <pc:docMk/>
            <pc:sldMk cId="1405603590" sldId="295"/>
            <ac:spMk id="328" creationId="{00000000-0000-0000-0000-000000000000}"/>
          </ac:spMkLst>
        </pc:spChg>
        <pc:spChg chg="mod">
          <ac:chgData name="#MAX TAN ZHEYUAN#" userId="539873e9-3965-4a31-88f0-a6da43cf79fe" providerId="ADAL" clId="{615343EE-F3A3-9743-B308-9613CDE76684}" dt="2022-04-06T16:22:06.024" v="1857" actId="14100"/>
          <ac:spMkLst>
            <pc:docMk/>
            <pc:sldMk cId="1405603590" sldId="295"/>
            <ac:spMk id="329" creationId="{00000000-0000-0000-0000-000000000000}"/>
          </ac:spMkLst>
        </pc:spChg>
        <pc:grpChg chg="add mod">
          <ac:chgData name="#MAX TAN ZHEYUAN#" userId="539873e9-3965-4a31-88f0-a6da43cf79fe" providerId="ADAL" clId="{615343EE-F3A3-9743-B308-9613CDE76684}" dt="2022-04-06T16:23:58.066" v="1873" actId="164"/>
          <ac:grpSpMkLst>
            <pc:docMk/>
            <pc:sldMk cId="1405603590" sldId="295"/>
            <ac:grpSpMk id="21" creationId="{4763A00D-C188-9B46-8C0C-5993FE73F52B}"/>
          </ac:grpSpMkLst>
        </pc:grpChg>
        <pc:picChg chg="del">
          <ac:chgData name="#MAX TAN ZHEYUAN#" userId="539873e9-3965-4a31-88f0-a6da43cf79fe" providerId="ADAL" clId="{615343EE-F3A3-9743-B308-9613CDE76684}" dt="2022-04-06T09:02:23.235" v="1326" actId="478"/>
          <ac:picMkLst>
            <pc:docMk/>
            <pc:sldMk cId="1405603590" sldId="295"/>
            <ac:picMk id="3" creationId="{BECE81F5-0836-8F49-8459-37A54510986D}"/>
          </ac:picMkLst>
        </pc:picChg>
        <pc:picChg chg="add del mod">
          <ac:chgData name="#MAX TAN ZHEYUAN#" userId="539873e9-3965-4a31-88f0-a6da43cf79fe" providerId="ADAL" clId="{615343EE-F3A3-9743-B308-9613CDE76684}" dt="2022-04-06T09:02:44.402" v="1333" actId="478"/>
          <ac:picMkLst>
            <pc:docMk/>
            <pc:sldMk cId="1405603590" sldId="295"/>
            <ac:picMk id="4" creationId="{470C5DE8-6EC6-7C40-B578-68AB1023E7F6}"/>
          </ac:picMkLst>
        </pc:picChg>
        <pc:picChg chg="add mod">
          <ac:chgData name="#MAX TAN ZHEYUAN#" userId="539873e9-3965-4a31-88f0-a6da43cf79fe" providerId="ADAL" clId="{615343EE-F3A3-9743-B308-9613CDE76684}" dt="2022-04-06T16:17:32.339" v="1618" actId="1076"/>
          <ac:picMkLst>
            <pc:docMk/>
            <pc:sldMk cId="1405603590" sldId="295"/>
            <ac:picMk id="8" creationId="{689A6C13-95E9-054C-BCDA-F78BE83243FF}"/>
          </ac:picMkLst>
        </pc:picChg>
        <pc:cxnChg chg="add del mod">
          <ac:chgData name="#MAX TAN ZHEYUAN#" userId="539873e9-3965-4a31-88f0-a6da43cf79fe" providerId="ADAL" clId="{615343EE-F3A3-9743-B308-9613CDE76684}" dt="2022-04-06T16:20:59.961" v="1829" actId="478"/>
          <ac:cxnSpMkLst>
            <pc:docMk/>
            <pc:sldMk cId="1405603590" sldId="295"/>
            <ac:cxnSpMk id="11" creationId="{1974EFAA-445E-3D42-B929-E2B93CB8C562}"/>
          </ac:cxnSpMkLst>
        </pc:cxnChg>
        <pc:cxnChg chg="add mod">
          <ac:chgData name="#MAX TAN ZHEYUAN#" userId="539873e9-3965-4a31-88f0-a6da43cf79fe" providerId="ADAL" clId="{615343EE-F3A3-9743-B308-9613CDE76684}" dt="2022-04-06T16:23:58.066" v="1873" actId="164"/>
          <ac:cxnSpMkLst>
            <pc:docMk/>
            <pc:sldMk cId="1405603590" sldId="295"/>
            <ac:cxnSpMk id="15" creationId="{98C29133-9C36-FB40-B2E4-B82433A78F13}"/>
          </ac:cxnSpMkLst>
        </pc:cxnChg>
      </pc:sldChg>
      <pc:sldChg chg="add del">
        <pc:chgData name="#MAX TAN ZHEYUAN#" userId="539873e9-3965-4a31-88f0-a6da43cf79fe" providerId="ADAL" clId="{615343EE-F3A3-9743-B308-9613CDE76684}" dt="2022-04-06T08:54:08.023" v="942" actId="2696"/>
        <pc:sldMkLst>
          <pc:docMk/>
          <pc:sldMk cId="3872911030" sldId="295"/>
        </pc:sldMkLst>
      </pc:sldChg>
      <pc:sldChg chg="addSp delSp modSp add mod">
        <pc:chgData name="#MAX TAN ZHEYUAN#" userId="539873e9-3965-4a31-88f0-a6da43cf79fe" providerId="ADAL" clId="{615343EE-F3A3-9743-B308-9613CDE76684}" dt="2022-04-07T08:07:37.585" v="5192" actId="167"/>
        <pc:sldMkLst>
          <pc:docMk/>
          <pc:sldMk cId="4143312812" sldId="296"/>
        </pc:sldMkLst>
        <pc:spChg chg="add mod">
          <ac:chgData name="#MAX TAN ZHEYUAN#" userId="539873e9-3965-4a31-88f0-a6da43cf79fe" providerId="ADAL" clId="{615343EE-F3A3-9743-B308-9613CDE76684}" dt="2022-04-06T16:27:35.906" v="2034" actId="1076"/>
          <ac:spMkLst>
            <pc:docMk/>
            <pc:sldMk cId="4143312812" sldId="296"/>
            <ac:spMk id="19" creationId="{855743A5-847C-9049-8A8B-5DC6D914F094}"/>
          </ac:spMkLst>
        </pc:spChg>
        <pc:spChg chg="add mod">
          <ac:chgData name="#MAX TAN ZHEYUAN#" userId="539873e9-3965-4a31-88f0-a6da43cf79fe" providerId="ADAL" clId="{615343EE-F3A3-9743-B308-9613CDE76684}" dt="2022-04-06T16:28:50.758" v="2046" actId="207"/>
          <ac:spMkLst>
            <pc:docMk/>
            <pc:sldMk cId="4143312812" sldId="296"/>
            <ac:spMk id="20" creationId="{65E25805-D31C-F142-8A4A-6768F8613B4B}"/>
          </ac:spMkLst>
        </pc:spChg>
        <pc:spChg chg="add mod">
          <ac:chgData name="#MAX TAN ZHEYUAN#" userId="539873e9-3965-4a31-88f0-a6da43cf79fe" providerId="ADAL" clId="{615343EE-F3A3-9743-B308-9613CDE76684}" dt="2022-04-06T16:28:56.668" v="2047" actId="207"/>
          <ac:spMkLst>
            <pc:docMk/>
            <pc:sldMk cId="4143312812" sldId="296"/>
            <ac:spMk id="21" creationId="{B263EB91-2146-3843-B8C3-9D5BA59932C4}"/>
          </ac:spMkLst>
        </pc:spChg>
        <pc:spChg chg="mod">
          <ac:chgData name="#MAX TAN ZHEYUAN#" userId="539873e9-3965-4a31-88f0-a6da43cf79fe" providerId="ADAL" clId="{615343EE-F3A3-9743-B308-9613CDE76684}" dt="2022-04-06T16:28:01.415" v="2044" actId="14100"/>
          <ac:spMkLst>
            <pc:docMk/>
            <pc:sldMk cId="4143312812" sldId="296"/>
            <ac:spMk id="26" creationId="{C2869810-B7EB-8440-836E-962F15B5E05F}"/>
          </ac:spMkLst>
        </pc:spChg>
        <pc:spChg chg="mod">
          <ac:chgData name="#MAX TAN ZHEYUAN#" userId="539873e9-3965-4a31-88f0-a6da43cf79fe" providerId="ADAL" clId="{615343EE-F3A3-9743-B308-9613CDE76684}" dt="2022-04-06T16:26:47.811" v="2022" actId="20577"/>
          <ac:spMkLst>
            <pc:docMk/>
            <pc:sldMk cId="4143312812" sldId="296"/>
            <ac:spMk id="27" creationId="{0FA0DBBB-81DA-F540-9812-ECD8897CBAA2}"/>
          </ac:spMkLst>
        </pc:spChg>
        <pc:spChg chg="del mod">
          <ac:chgData name="#MAX TAN ZHEYUAN#" userId="539873e9-3965-4a31-88f0-a6da43cf79fe" providerId="ADAL" clId="{615343EE-F3A3-9743-B308-9613CDE76684}" dt="2022-04-06T16:27:16.068" v="2031" actId="478"/>
          <ac:spMkLst>
            <pc:docMk/>
            <pc:sldMk cId="4143312812" sldId="296"/>
            <ac:spMk id="37" creationId="{CF363547-82C9-B347-BE32-DCF440AA00E3}"/>
          </ac:spMkLst>
        </pc:spChg>
        <pc:spChg chg="del mod">
          <ac:chgData name="#MAX TAN ZHEYUAN#" userId="539873e9-3965-4a31-88f0-a6da43cf79fe" providerId="ADAL" clId="{615343EE-F3A3-9743-B308-9613CDE76684}" dt="2022-04-06T16:27:18.027" v="2032" actId="478"/>
          <ac:spMkLst>
            <pc:docMk/>
            <pc:sldMk cId="4143312812" sldId="296"/>
            <ac:spMk id="39" creationId="{400F5E42-B898-7B42-80E9-1760A93B4BCB}"/>
          </ac:spMkLst>
        </pc:spChg>
        <pc:spChg chg="mod">
          <ac:chgData name="#MAX TAN ZHEYUAN#" userId="539873e9-3965-4a31-88f0-a6da43cf79fe" providerId="ADAL" clId="{615343EE-F3A3-9743-B308-9613CDE76684}" dt="2022-04-06T16:16:37.519" v="1604" actId="313"/>
          <ac:spMkLst>
            <pc:docMk/>
            <pc:sldMk cId="4143312812" sldId="296"/>
            <ac:spMk id="320" creationId="{00000000-0000-0000-0000-000000000000}"/>
          </ac:spMkLst>
        </pc:spChg>
        <pc:spChg chg="mod">
          <ac:chgData name="#MAX TAN ZHEYUAN#" userId="539873e9-3965-4a31-88f0-a6da43cf79fe" providerId="ADAL" clId="{615343EE-F3A3-9743-B308-9613CDE76684}" dt="2022-04-06T16:24:42.352" v="1913" actId="20577"/>
          <ac:spMkLst>
            <pc:docMk/>
            <pc:sldMk cId="4143312812" sldId="296"/>
            <ac:spMk id="328" creationId="{00000000-0000-0000-0000-000000000000}"/>
          </ac:spMkLst>
        </pc:spChg>
        <pc:spChg chg="mod">
          <ac:chgData name="#MAX TAN ZHEYUAN#" userId="539873e9-3965-4a31-88f0-a6da43cf79fe" providerId="ADAL" clId="{615343EE-F3A3-9743-B308-9613CDE76684}" dt="2022-04-06T16:25:46.723" v="2007" actId="255"/>
          <ac:spMkLst>
            <pc:docMk/>
            <pc:sldMk cId="4143312812" sldId="296"/>
            <ac:spMk id="329" creationId="{00000000-0000-0000-0000-000000000000}"/>
          </ac:spMkLst>
        </pc:spChg>
        <pc:picChg chg="del">
          <ac:chgData name="#MAX TAN ZHEYUAN#" userId="539873e9-3965-4a31-88f0-a6da43cf79fe" providerId="ADAL" clId="{615343EE-F3A3-9743-B308-9613CDE76684}" dt="2022-04-06T16:16:33.806" v="1603" actId="478"/>
          <ac:picMkLst>
            <pc:docMk/>
            <pc:sldMk cId="4143312812" sldId="296"/>
            <ac:picMk id="3" creationId="{BECE81F5-0836-8F49-8459-37A54510986D}"/>
          </ac:picMkLst>
        </pc:picChg>
        <pc:picChg chg="add mod">
          <ac:chgData name="#MAX TAN ZHEYUAN#" userId="539873e9-3965-4a31-88f0-a6da43cf79fe" providerId="ADAL" clId="{615343EE-F3A3-9743-B308-9613CDE76684}" dt="2022-04-07T08:07:37.585" v="5192" actId="167"/>
          <ac:picMkLst>
            <pc:docMk/>
            <pc:sldMk cId="4143312812" sldId="296"/>
            <ac:picMk id="4" creationId="{3FC30FFC-F2EC-1149-92B6-0001998203F2}"/>
          </ac:picMkLst>
        </pc:picChg>
        <pc:picChg chg="del">
          <ac:chgData name="#MAX TAN ZHEYUAN#" userId="539873e9-3965-4a31-88f0-a6da43cf79fe" providerId="ADAL" clId="{615343EE-F3A3-9743-B308-9613CDE76684}" dt="2022-04-06T16:26:37.576" v="2018" actId="478"/>
          <ac:picMkLst>
            <pc:docMk/>
            <pc:sldMk cId="4143312812" sldId="296"/>
            <ac:picMk id="5" creationId="{A467A572-10F1-564B-84E0-6A34EFD2C3E9}"/>
          </ac:picMkLst>
        </pc:picChg>
        <pc:picChg chg="add mod">
          <ac:chgData name="#MAX TAN ZHEYUAN#" userId="539873e9-3965-4a31-88f0-a6da43cf79fe" providerId="ADAL" clId="{615343EE-F3A3-9743-B308-9613CDE76684}" dt="2022-04-06T16:26:35.705" v="2017" actId="167"/>
          <ac:picMkLst>
            <pc:docMk/>
            <pc:sldMk cId="4143312812" sldId="296"/>
            <ac:picMk id="7" creationId="{80626189-8606-9144-A7FE-F153FDA7E0AA}"/>
          </ac:picMkLst>
        </pc:picChg>
      </pc:sldChg>
      <pc:sldChg chg="add del">
        <pc:chgData name="#MAX TAN ZHEYUAN#" userId="539873e9-3965-4a31-88f0-a6da43cf79fe" providerId="ADAL" clId="{615343EE-F3A3-9743-B308-9613CDE76684}" dt="2022-04-06T16:29:15.131" v="2048" actId="2696"/>
        <pc:sldMkLst>
          <pc:docMk/>
          <pc:sldMk cId="1318182266" sldId="297"/>
        </pc:sldMkLst>
      </pc:sldChg>
      <pc:sldChg chg="add del">
        <pc:chgData name="#MAX TAN ZHEYUAN#" userId="539873e9-3965-4a31-88f0-a6da43cf79fe" providerId="ADAL" clId="{615343EE-F3A3-9743-B308-9613CDE76684}" dt="2022-04-06T16:49:02.820" v="2809" actId="2696"/>
        <pc:sldMkLst>
          <pc:docMk/>
          <pc:sldMk cId="2141556116" sldId="298"/>
        </pc:sldMkLst>
      </pc:sldChg>
      <pc:sldChg chg="addSp delSp modSp add mod">
        <pc:chgData name="#MAX TAN ZHEYUAN#" userId="539873e9-3965-4a31-88f0-a6da43cf79fe" providerId="ADAL" clId="{615343EE-F3A3-9743-B308-9613CDE76684}" dt="2022-04-06T16:58:10.929" v="3017" actId="20577"/>
        <pc:sldMkLst>
          <pc:docMk/>
          <pc:sldMk cId="3112837082" sldId="299"/>
        </pc:sldMkLst>
        <pc:spChg chg="add mod">
          <ac:chgData name="#MAX TAN ZHEYUAN#" userId="539873e9-3965-4a31-88f0-a6da43cf79fe" providerId="ADAL" clId="{615343EE-F3A3-9743-B308-9613CDE76684}" dt="2022-04-06T16:57:58.237" v="3016" actId="207"/>
          <ac:spMkLst>
            <pc:docMk/>
            <pc:sldMk cId="3112837082" sldId="299"/>
            <ac:spMk id="8" creationId="{CAB714CE-6452-F243-8ABE-4B4E2AB1D4DA}"/>
          </ac:spMkLst>
        </pc:spChg>
        <pc:spChg chg="add mod">
          <ac:chgData name="#MAX TAN ZHEYUAN#" userId="539873e9-3965-4a31-88f0-a6da43cf79fe" providerId="ADAL" clId="{615343EE-F3A3-9743-B308-9613CDE76684}" dt="2022-04-06T16:55:12.679" v="2970" actId="1076"/>
          <ac:spMkLst>
            <pc:docMk/>
            <pc:sldMk cId="3112837082" sldId="299"/>
            <ac:spMk id="9" creationId="{2A485C0C-7C9B-D248-85AF-FBC958DEE607}"/>
          </ac:spMkLst>
        </pc:spChg>
        <pc:spChg chg="mod">
          <ac:chgData name="#MAX TAN ZHEYUAN#" userId="539873e9-3965-4a31-88f0-a6da43cf79fe" providerId="ADAL" clId="{615343EE-F3A3-9743-B308-9613CDE76684}" dt="2022-04-06T16:43:19.571" v="2703" actId="207"/>
          <ac:spMkLst>
            <pc:docMk/>
            <pc:sldMk cId="3112837082" sldId="299"/>
            <ac:spMk id="19" creationId="{855743A5-847C-9049-8A8B-5DC6D914F094}"/>
          </ac:spMkLst>
        </pc:spChg>
        <pc:spChg chg="mod">
          <ac:chgData name="#MAX TAN ZHEYUAN#" userId="539873e9-3965-4a31-88f0-a6da43cf79fe" providerId="ADAL" clId="{615343EE-F3A3-9743-B308-9613CDE76684}" dt="2022-04-06T16:43:14.480" v="2702" actId="20577"/>
          <ac:spMkLst>
            <pc:docMk/>
            <pc:sldMk cId="3112837082" sldId="299"/>
            <ac:spMk id="21" creationId="{B263EB91-2146-3843-B8C3-9D5BA59932C4}"/>
          </ac:spMkLst>
        </pc:spChg>
        <pc:spChg chg="add mod">
          <ac:chgData name="#MAX TAN ZHEYUAN#" userId="539873e9-3965-4a31-88f0-a6da43cf79fe" providerId="ADAL" clId="{615343EE-F3A3-9743-B308-9613CDE76684}" dt="2022-04-06T16:55:17.854" v="2974" actId="20577"/>
          <ac:spMkLst>
            <pc:docMk/>
            <pc:sldMk cId="3112837082" sldId="299"/>
            <ac:spMk id="24" creationId="{7AD7FEA9-022A-A343-BBAE-17D2FEC25B5C}"/>
          </ac:spMkLst>
        </pc:spChg>
        <pc:spChg chg="mod">
          <ac:chgData name="#MAX TAN ZHEYUAN#" userId="539873e9-3965-4a31-88f0-a6da43cf79fe" providerId="ADAL" clId="{615343EE-F3A3-9743-B308-9613CDE76684}" dt="2022-04-06T16:43:38.212" v="2712" actId="14100"/>
          <ac:spMkLst>
            <pc:docMk/>
            <pc:sldMk cId="3112837082" sldId="299"/>
            <ac:spMk id="26" creationId="{C2869810-B7EB-8440-836E-962F15B5E05F}"/>
          </ac:spMkLst>
        </pc:spChg>
        <pc:spChg chg="mod">
          <ac:chgData name="#MAX TAN ZHEYUAN#" userId="539873e9-3965-4a31-88f0-a6da43cf79fe" providerId="ADAL" clId="{615343EE-F3A3-9743-B308-9613CDE76684}" dt="2022-04-06T16:43:29.540" v="2711" actId="20577"/>
          <ac:spMkLst>
            <pc:docMk/>
            <pc:sldMk cId="3112837082" sldId="299"/>
            <ac:spMk id="27" creationId="{0FA0DBBB-81DA-F540-9812-ECD8897CBAA2}"/>
          </ac:spMkLst>
        </pc:spChg>
        <pc:spChg chg="add mod">
          <ac:chgData name="#MAX TAN ZHEYUAN#" userId="539873e9-3965-4a31-88f0-a6da43cf79fe" providerId="ADAL" clId="{615343EE-F3A3-9743-B308-9613CDE76684}" dt="2022-04-06T16:55:49.964" v="2994" actId="20577"/>
          <ac:spMkLst>
            <pc:docMk/>
            <pc:sldMk cId="3112837082" sldId="299"/>
            <ac:spMk id="28" creationId="{53E4125C-81E3-D74C-B36B-1AFFC6271BFA}"/>
          </ac:spMkLst>
        </pc:spChg>
        <pc:spChg chg="add mod">
          <ac:chgData name="#MAX TAN ZHEYUAN#" userId="539873e9-3965-4a31-88f0-a6da43cf79fe" providerId="ADAL" clId="{615343EE-F3A3-9743-B308-9613CDE76684}" dt="2022-04-06T16:55:47.062" v="2992" actId="1076"/>
          <ac:spMkLst>
            <pc:docMk/>
            <pc:sldMk cId="3112837082" sldId="299"/>
            <ac:spMk id="29" creationId="{8C29E4CA-E9F4-C94E-942D-2F98128100A3}"/>
          </ac:spMkLst>
        </pc:spChg>
        <pc:spChg chg="mod">
          <ac:chgData name="#MAX TAN ZHEYUAN#" userId="539873e9-3965-4a31-88f0-a6da43cf79fe" providerId="ADAL" clId="{615343EE-F3A3-9743-B308-9613CDE76684}" dt="2022-04-06T16:41:33.567" v="2685" actId="20577"/>
          <ac:spMkLst>
            <pc:docMk/>
            <pc:sldMk cId="3112837082" sldId="299"/>
            <ac:spMk id="328" creationId="{00000000-0000-0000-0000-000000000000}"/>
          </ac:spMkLst>
        </pc:spChg>
        <pc:spChg chg="mod">
          <ac:chgData name="#MAX TAN ZHEYUAN#" userId="539873e9-3965-4a31-88f0-a6da43cf79fe" providerId="ADAL" clId="{615343EE-F3A3-9743-B308-9613CDE76684}" dt="2022-04-06T16:58:10.929" v="3017" actId="20577"/>
          <ac:spMkLst>
            <pc:docMk/>
            <pc:sldMk cId="3112837082" sldId="299"/>
            <ac:spMk id="329" creationId="{00000000-0000-0000-0000-000000000000}"/>
          </ac:spMkLst>
        </pc:spChg>
        <pc:picChg chg="add mod">
          <ac:chgData name="#MAX TAN ZHEYUAN#" userId="539873e9-3965-4a31-88f0-a6da43cf79fe" providerId="ADAL" clId="{615343EE-F3A3-9743-B308-9613CDE76684}" dt="2022-04-06T16:43:03.505" v="2694" actId="167"/>
          <ac:picMkLst>
            <pc:docMk/>
            <pc:sldMk cId="3112837082" sldId="299"/>
            <ac:picMk id="3" creationId="{F3699788-B6F7-1042-BA1E-FDBA3D8BB80A}"/>
          </ac:picMkLst>
        </pc:picChg>
        <pc:picChg chg="del">
          <ac:chgData name="#MAX TAN ZHEYUAN#" userId="539873e9-3965-4a31-88f0-a6da43cf79fe" providerId="ADAL" clId="{615343EE-F3A3-9743-B308-9613CDE76684}" dt="2022-04-06T16:41:36.930" v="2686" actId="478"/>
          <ac:picMkLst>
            <pc:docMk/>
            <pc:sldMk cId="3112837082" sldId="299"/>
            <ac:picMk id="4" creationId="{3FC30FFC-F2EC-1149-92B6-0001998203F2}"/>
          </ac:picMkLst>
        </pc:picChg>
        <pc:picChg chg="add mod">
          <ac:chgData name="#MAX TAN ZHEYUAN#" userId="539873e9-3965-4a31-88f0-a6da43cf79fe" providerId="ADAL" clId="{615343EE-F3A3-9743-B308-9613CDE76684}" dt="2022-04-06T16:53:29.337" v="2936" actId="1076"/>
          <ac:picMkLst>
            <pc:docMk/>
            <pc:sldMk cId="3112837082" sldId="299"/>
            <ac:picMk id="6" creationId="{6E0DA2B0-04E6-0743-9B55-BDE0A695BE16}"/>
          </ac:picMkLst>
        </pc:picChg>
        <pc:picChg chg="del">
          <ac:chgData name="#MAX TAN ZHEYUAN#" userId="539873e9-3965-4a31-88f0-a6da43cf79fe" providerId="ADAL" clId="{615343EE-F3A3-9743-B308-9613CDE76684}" dt="2022-04-06T16:43:05.027" v="2695" actId="478"/>
          <ac:picMkLst>
            <pc:docMk/>
            <pc:sldMk cId="3112837082" sldId="299"/>
            <ac:picMk id="7" creationId="{80626189-8606-9144-A7FE-F153FDA7E0AA}"/>
          </ac:picMkLst>
        </pc:picChg>
        <pc:picChg chg="add mod">
          <ac:chgData name="#MAX TAN ZHEYUAN#" userId="539873e9-3965-4a31-88f0-a6da43cf79fe" providerId="ADAL" clId="{615343EE-F3A3-9743-B308-9613CDE76684}" dt="2022-04-06T16:57:35.491" v="3014"/>
          <ac:picMkLst>
            <pc:docMk/>
            <pc:sldMk cId="3112837082" sldId="299"/>
            <ac:picMk id="22" creationId="{0F2D70A8-D508-7C48-A9D4-AE85E8BF3425}"/>
          </ac:picMkLst>
        </pc:picChg>
        <pc:picChg chg="add mod">
          <ac:chgData name="#MAX TAN ZHEYUAN#" userId="539873e9-3965-4a31-88f0-a6da43cf79fe" providerId="ADAL" clId="{615343EE-F3A3-9743-B308-9613CDE76684}" dt="2022-04-06T16:57:46.392" v="3015"/>
          <ac:picMkLst>
            <pc:docMk/>
            <pc:sldMk cId="3112837082" sldId="299"/>
            <ac:picMk id="23" creationId="{CF1C5096-098E-CF40-8582-21C5AEEB2260}"/>
          </ac:picMkLst>
        </pc:picChg>
        <pc:cxnChg chg="add mod">
          <ac:chgData name="#MAX TAN ZHEYUAN#" userId="539873e9-3965-4a31-88f0-a6da43cf79fe" providerId="ADAL" clId="{615343EE-F3A3-9743-B308-9613CDE76684}" dt="2022-04-06T16:56:22.223" v="2997" actId="1582"/>
          <ac:cxnSpMkLst>
            <pc:docMk/>
            <pc:sldMk cId="3112837082" sldId="299"/>
            <ac:cxnSpMk id="11" creationId="{3616711C-4C0C-9542-8253-AAFC0170B9BA}"/>
          </ac:cxnSpMkLst>
        </pc:cxnChg>
        <pc:cxnChg chg="add mod">
          <ac:chgData name="#MAX TAN ZHEYUAN#" userId="539873e9-3965-4a31-88f0-a6da43cf79fe" providerId="ADAL" clId="{615343EE-F3A3-9743-B308-9613CDE76684}" dt="2022-04-06T16:56:31.103" v="3000" actId="14100"/>
          <ac:cxnSpMkLst>
            <pc:docMk/>
            <pc:sldMk cId="3112837082" sldId="299"/>
            <ac:cxnSpMk id="30" creationId="{833AC9DC-18A4-6545-ADA9-C802EAA1D358}"/>
          </ac:cxnSpMkLst>
        </pc:cxnChg>
        <pc:cxnChg chg="add mod">
          <ac:chgData name="#MAX TAN ZHEYUAN#" userId="539873e9-3965-4a31-88f0-a6da43cf79fe" providerId="ADAL" clId="{615343EE-F3A3-9743-B308-9613CDE76684}" dt="2022-04-06T16:56:38.659" v="3003" actId="14100"/>
          <ac:cxnSpMkLst>
            <pc:docMk/>
            <pc:sldMk cId="3112837082" sldId="299"/>
            <ac:cxnSpMk id="32" creationId="{D390F23B-7B72-7B4D-B7E5-3CA2BD8561F2}"/>
          </ac:cxnSpMkLst>
        </pc:cxnChg>
        <pc:cxnChg chg="add mod">
          <ac:chgData name="#MAX TAN ZHEYUAN#" userId="539873e9-3965-4a31-88f0-a6da43cf79fe" providerId="ADAL" clId="{615343EE-F3A3-9743-B308-9613CDE76684}" dt="2022-04-06T16:56:45.668" v="3006" actId="14100"/>
          <ac:cxnSpMkLst>
            <pc:docMk/>
            <pc:sldMk cId="3112837082" sldId="299"/>
            <ac:cxnSpMk id="35" creationId="{9D2AA2BF-1FA4-0A46-81C0-95F1DDDBD284}"/>
          </ac:cxnSpMkLst>
        </pc:cxnChg>
        <pc:cxnChg chg="add mod">
          <ac:chgData name="#MAX TAN ZHEYUAN#" userId="539873e9-3965-4a31-88f0-a6da43cf79fe" providerId="ADAL" clId="{615343EE-F3A3-9743-B308-9613CDE76684}" dt="2022-04-06T16:56:51.690" v="3009" actId="14100"/>
          <ac:cxnSpMkLst>
            <pc:docMk/>
            <pc:sldMk cId="3112837082" sldId="299"/>
            <ac:cxnSpMk id="38" creationId="{13F2383F-C72F-C44D-8805-D2F211BFFB35}"/>
          </ac:cxnSpMkLst>
        </pc:cxnChg>
        <pc:cxnChg chg="add mod">
          <ac:chgData name="#MAX TAN ZHEYUAN#" userId="539873e9-3965-4a31-88f0-a6da43cf79fe" providerId="ADAL" clId="{615343EE-F3A3-9743-B308-9613CDE76684}" dt="2022-04-06T16:57:01.908" v="3013" actId="14100"/>
          <ac:cxnSpMkLst>
            <pc:docMk/>
            <pc:sldMk cId="3112837082" sldId="299"/>
            <ac:cxnSpMk id="41" creationId="{282D4F51-D0AB-764E-89FF-CF45E2447B87}"/>
          </ac:cxnSpMkLst>
        </pc:cxnChg>
      </pc:sldChg>
      <pc:sldChg chg="modSp add del mod">
        <pc:chgData name="#MAX TAN ZHEYUAN#" userId="539873e9-3965-4a31-88f0-a6da43cf79fe" providerId="ADAL" clId="{615343EE-F3A3-9743-B308-9613CDE76684}" dt="2022-04-06T17:03:42.681" v="3289" actId="2696"/>
        <pc:sldMkLst>
          <pc:docMk/>
          <pc:sldMk cId="1292770552" sldId="300"/>
        </pc:sldMkLst>
        <pc:spChg chg="mod">
          <ac:chgData name="#MAX TAN ZHEYUAN#" userId="539873e9-3965-4a31-88f0-a6da43cf79fe" providerId="ADAL" clId="{615343EE-F3A3-9743-B308-9613CDE76684}" dt="2022-04-06T16:45:29.948" v="2763" actId="20577"/>
          <ac:spMkLst>
            <pc:docMk/>
            <pc:sldMk cId="1292770552" sldId="300"/>
            <ac:spMk id="110" creationId="{00000000-0000-0000-0000-000000000000}"/>
          </ac:spMkLst>
        </pc:spChg>
      </pc:sldChg>
      <pc:sldChg chg="add del">
        <pc:chgData name="#MAX TAN ZHEYUAN#" userId="539873e9-3965-4a31-88f0-a6da43cf79fe" providerId="ADAL" clId="{615343EE-F3A3-9743-B308-9613CDE76684}" dt="2022-04-06T17:03:36.731" v="3287" actId="2696"/>
        <pc:sldMkLst>
          <pc:docMk/>
          <pc:sldMk cId="1399939244" sldId="301"/>
        </pc:sldMkLst>
      </pc:sldChg>
      <pc:sldChg chg="add del">
        <pc:chgData name="#MAX TAN ZHEYUAN#" userId="539873e9-3965-4a31-88f0-a6da43cf79fe" providerId="ADAL" clId="{615343EE-F3A3-9743-B308-9613CDE76684}" dt="2022-04-06T17:03:33.029" v="3285" actId="2696"/>
        <pc:sldMkLst>
          <pc:docMk/>
          <pc:sldMk cId="3258065618" sldId="302"/>
        </pc:sldMkLst>
      </pc:sldChg>
      <pc:sldChg chg="add del">
        <pc:chgData name="#MAX TAN ZHEYUAN#" userId="539873e9-3965-4a31-88f0-a6da43cf79fe" providerId="ADAL" clId="{615343EE-F3A3-9743-B308-9613CDE76684}" dt="2022-04-06T17:03:28.984" v="3283" actId="2696"/>
        <pc:sldMkLst>
          <pc:docMk/>
          <pc:sldMk cId="1272554113" sldId="303"/>
        </pc:sldMkLst>
      </pc:sldChg>
      <pc:sldChg chg="add del">
        <pc:chgData name="#MAX TAN ZHEYUAN#" userId="539873e9-3965-4a31-88f0-a6da43cf79fe" providerId="ADAL" clId="{615343EE-F3A3-9743-B308-9613CDE76684}" dt="2022-04-06T17:03:25.009" v="3281" actId="2696"/>
        <pc:sldMkLst>
          <pc:docMk/>
          <pc:sldMk cId="2689356063" sldId="304"/>
        </pc:sldMkLst>
      </pc:sldChg>
      <pc:sldChg chg="modSp add del mod">
        <pc:chgData name="#MAX TAN ZHEYUAN#" userId="539873e9-3965-4a31-88f0-a6da43cf79fe" providerId="ADAL" clId="{615343EE-F3A3-9743-B308-9613CDE76684}" dt="2022-04-07T01:43:40.093" v="3693" actId="2696"/>
        <pc:sldMkLst>
          <pc:docMk/>
          <pc:sldMk cId="637488869" sldId="305"/>
        </pc:sldMkLst>
        <pc:spChg chg="mod">
          <ac:chgData name="#MAX TAN ZHEYUAN#" userId="539873e9-3965-4a31-88f0-a6da43cf79fe" providerId="ADAL" clId="{615343EE-F3A3-9743-B308-9613CDE76684}" dt="2022-04-07T01:15:38.699" v="3318" actId="20577"/>
          <ac:spMkLst>
            <pc:docMk/>
            <pc:sldMk cId="637488869" sldId="305"/>
            <ac:spMk id="111" creationId="{00000000-0000-0000-0000-000000000000}"/>
          </ac:spMkLst>
        </pc:spChg>
        <pc:spChg chg="mod">
          <ac:chgData name="#MAX TAN ZHEYUAN#" userId="539873e9-3965-4a31-88f0-a6da43cf79fe" providerId="ADAL" clId="{615343EE-F3A3-9743-B308-9613CDE76684}" dt="2022-04-06T17:03:04.891" v="3271" actId="20577"/>
          <ac:spMkLst>
            <pc:docMk/>
            <pc:sldMk cId="637488869" sldId="305"/>
            <ac:spMk id="112" creationId="{00000000-0000-0000-0000-000000000000}"/>
          </ac:spMkLst>
        </pc:spChg>
        <pc:spChg chg="mod">
          <ac:chgData name="#MAX TAN ZHEYUAN#" userId="539873e9-3965-4a31-88f0-a6da43cf79fe" providerId="ADAL" clId="{615343EE-F3A3-9743-B308-9613CDE76684}" dt="2022-04-06T17:03:15.734" v="3279" actId="20577"/>
          <ac:spMkLst>
            <pc:docMk/>
            <pc:sldMk cId="637488869" sldId="305"/>
            <ac:spMk id="113" creationId="{00000000-0000-0000-0000-000000000000}"/>
          </ac:spMkLst>
        </pc:spChg>
        <pc:spChg chg="mod">
          <ac:chgData name="#MAX TAN ZHEYUAN#" userId="539873e9-3965-4a31-88f0-a6da43cf79fe" providerId="ADAL" clId="{615343EE-F3A3-9743-B308-9613CDE76684}" dt="2022-04-06T17:03:11.852" v="3277" actId="20577"/>
          <ac:spMkLst>
            <pc:docMk/>
            <pc:sldMk cId="637488869" sldId="305"/>
            <ac:spMk id="114" creationId="{00000000-0000-0000-0000-000000000000}"/>
          </ac:spMkLst>
        </pc:spChg>
        <pc:spChg chg="mod">
          <ac:chgData name="#MAX TAN ZHEYUAN#" userId="539873e9-3965-4a31-88f0-a6da43cf79fe" providerId="ADAL" clId="{615343EE-F3A3-9743-B308-9613CDE76684}" dt="2022-04-06T17:03:01.460" v="3268" actId="20577"/>
          <ac:spMkLst>
            <pc:docMk/>
            <pc:sldMk cId="637488869" sldId="305"/>
            <ac:spMk id="115" creationId="{00000000-0000-0000-0000-000000000000}"/>
          </ac:spMkLst>
        </pc:spChg>
      </pc:sldChg>
      <pc:sldChg chg="addSp delSp modSp add mod modAnim">
        <pc:chgData name="#MAX TAN ZHEYUAN#" userId="539873e9-3965-4a31-88f0-a6da43cf79fe" providerId="ADAL" clId="{615343EE-F3A3-9743-B308-9613CDE76684}" dt="2022-04-07T08:19:55.550" v="5481"/>
        <pc:sldMkLst>
          <pc:docMk/>
          <pc:sldMk cId="1420026700" sldId="306"/>
        </pc:sldMkLst>
        <pc:spChg chg="add del mod">
          <ac:chgData name="#MAX TAN ZHEYUAN#" userId="539873e9-3965-4a31-88f0-a6da43cf79fe" providerId="ADAL" clId="{615343EE-F3A3-9743-B308-9613CDE76684}" dt="2022-04-07T08:08:09.305" v="5193" actId="478"/>
          <ac:spMkLst>
            <pc:docMk/>
            <pc:sldMk cId="1420026700" sldId="306"/>
            <ac:spMk id="5" creationId="{A55F868E-C222-724C-B00A-580AE6A53777}"/>
          </ac:spMkLst>
        </pc:spChg>
        <pc:spChg chg="del">
          <ac:chgData name="#MAX TAN ZHEYUAN#" userId="539873e9-3965-4a31-88f0-a6da43cf79fe" providerId="ADAL" clId="{615343EE-F3A3-9743-B308-9613CDE76684}" dt="2022-04-06T17:00:08.474" v="3024" actId="478"/>
          <ac:spMkLst>
            <pc:docMk/>
            <pc:sldMk cId="1420026700" sldId="306"/>
            <ac:spMk id="8" creationId="{CAB714CE-6452-F243-8ABE-4B4E2AB1D4DA}"/>
          </ac:spMkLst>
        </pc:spChg>
        <pc:spChg chg="del">
          <ac:chgData name="#MAX TAN ZHEYUAN#" userId="539873e9-3965-4a31-88f0-a6da43cf79fe" providerId="ADAL" clId="{615343EE-F3A3-9743-B308-9613CDE76684}" dt="2022-04-06T17:00:08.474" v="3024" actId="478"/>
          <ac:spMkLst>
            <pc:docMk/>
            <pc:sldMk cId="1420026700" sldId="306"/>
            <ac:spMk id="9" creationId="{2A485C0C-7C9B-D248-85AF-FBC958DEE607}"/>
          </ac:spMkLst>
        </pc:spChg>
        <pc:spChg chg="del">
          <ac:chgData name="#MAX TAN ZHEYUAN#" userId="539873e9-3965-4a31-88f0-a6da43cf79fe" providerId="ADAL" clId="{615343EE-F3A3-9743-B308-9613CDE76684}" dt="2022-04-06T16:59:59.820" v="3020" actId="478"/>
          <ac:spMkLst>
            <pc:docMk/>
            <pc:sldMk cId="1420026700" sldId="306"/>
            <ac:spMk id="19" creationId="{855743A5-847C-9049-8A8B-5DC6D914F094}"/>
          </ac:spMkLst>
        </pc:spChg>
        <pc:spChg chg="del">
          <ac:chgData name="#MAX TAN ZHEYUAN#" userId="539873e9-3965-4a31-88f0-a6da43cf79fe" providerId="ADAL" clId="{615343EE-F3A3-9743-B308-9613CDE76684}" dt="2022-04-06T16:59:59.820" v="3020" actId="478"/>
          <ac:spMkLst>
            <pc:docMk/>
            <pc:sldMk cId="1420026700" sldId="306"/>
            <ac:spMk id="20" creationId="{65E25805-D31C-F142-8A4A-6768F8613B4B}"/>
          </ac:spMkLst>
        </pc:spChg>
        <pc:spChg chg="del">
          <ac:chgData name="#MAX TAN ZHEYUAN#" userId="539873e9-3965-4a31-88f0-a6da43cf79fe" providerId="ADAL" clId="{615343EE-F3A3-9743-B308-9613CDE76684}" dt="2022-04-06T16:59:59.820" v="3020" actId="478"/>
          <ac:spMkLst>
            <pc:docMk/>
            <pc:sldMk cId="1420026700" sldId="306"/>
            <ac:spMk id="21" creationId="{B263EB91-2146-3843-B8C3-9D5BA59932C4}"/>
          </ac:spMkLst>
        </pc:spChg>
        <pc:spChg chg="del">
          <ac:chgData name="#MAX TAN ZHEYUAN#" userId="539873e9-3965-4a31-88f0-a6da43cf79fe" providerId="ADAL" clId="{615343EE-F3A3-9743-B308-9613CDE76684}" dt="2022-04-06T17:00:08.474" v="3024" actId="478"/>
          <ac:spMkLst>
            <pc:docMk/>
            <pc:sldMk cId="1420026700" sldId="306"/>
            <ac:spMk id="24" creationId="{7AD7FEA9-022A-A343-BBAE-17D2FEC25B5C}"/>
          </ac:spMkLst>
        </pc:spChg>
        <pc:spChg chg="del">
          <ac:chgData name="#MAX TAN ZHEYUAN#" userId="539873e9-3965-4a31-88f0-a6da43cf79fe" providerId="ADAL" clId="{615343EE-F3A3-9743-B308-9613CDE76684}" dt="2022-04-06T16:59:59.820" v="3020" actId="478"/>
          <ac:spMkLst>
            <pc:docMk/>
            <pc:sldMk cId="1420026700" sldId="306"/>
            <ac:spMk id="25" creationId="{B55B1042-A72A-FE45-8BC1-60D582CBE291}"/>
          </ac:spMkLst>
        </pc:spChg>
        <pc:spChg chg="del">
          <ac:chgData name="#MAX TAN ZHEYUAN#" userId="539873e9-3965-4a31-88f0-a6da43cf79fe" providerId="ADAL" clId="{615343EE-F3A3-9743-B308-9613CDE76684}" dt="2022-04-06T16:59:59.820" v="3020" actId="478"/>
          <ac:spMkLst>
            <pc:docMk/>
            <pc:sldMk cId="1420026700" sldId="306"/>
            <ac:spMk id="26" creationId="{C2869810-B7EB-8440-836E-962F15B5E05F}"/>
          </ac:spMkLst>
        </pc:spChg>
        <pc:spChg chg="del">
          <ac:chgData name="#MAX TAN ZHEYUAN#" userId="539873e9-3965-4a31-88f0-a6da43cf79fe" providerId="ADAL" clId="{615343EE-F3A3-9743-B308-9613CDE76684}" dt="2022-04-06T16:59:59.820" v="3020" actId="478"/>
          <ac:spMkLst>
            <pc:docMk/>
            <pc:sldMk cId="1420026700" sldId="306"/>
            <ac:spMk id="27" creationId="{0FA0DBBB-81DA-F540-9812-ECD8897CBAA2}"/>
          </ac:spMkLst>
        </pc:spChg>
        <pc:spChg chg="del">
          <ac:chgData name="#MAX TAN ZHEYUAN#" userId="539873e9-3965-4a31-88f0-a6da43cf79fe" providerId="ADAL" clId="{615343EE-F3A3-9743-B308-9613CDE76684}" dt="2022-04-06T17:00:08.474" v="3024" actId="478"/>
          <ac:spMkLst>
            <pc:docMk/>
            <pc:sldMk cId="1420026700" sldId="306"/>
            <ac:spMk id="28" creationId="{53E4125C-81E3-D74C-B36B-1AFFC6271BFA}"/>
          </ac:spMkLst>
        </pc:spChg>
        <pc:spChg chg="del">
          <ac:chgData name="#MAX TAN ZHEYUAN#" userId="539873e9-3965-4a31-88f0-a6da43cf79fe" providerId="ADAL" clId="{615343EE-F3A3-9743-B308-9613CDE76684}" dt="2022-04-06T17:00:08.474" v="3024" actId="478"/>
          <ac:spMkLst>
            <pc:docMk/>
            <pc:sldMk cId="1420026700" sldId="306"/>
            <ac:spMk id="29" creationId="{8C29E4CA-E9F4-C94E-942D-2F98128100A3}"/>
          </ac:spMkLst>
        </pc:spChg>
        <pc:spChg chg="del">
          <ac:chgData name="#MAX TAN ZHEYUAN#" userId="539873e9-3965-4a31-88f0-a6da43cf79fe" providerId="ADAL" clId="{615343EE-F3A3-9743-B308-9613CDE76684}" dt="2022-04-06T16:59:59.820" v="3020" actId="478"/>
          <ac:spMkLst>
            <pc:docMk/>
            <pc:sldMk cId="1420026700" sldId="306"/>
            <ac:spMk id="31" creationId="{90E05417-EB7B-1445-B4EA-20782B6C7550}"/>
          </ac:spMkLst>
        </pc:spChg>
        <pc:spChg chg="del">
          <ac:chgData name="#MAX TAN ZHEYUAN#" userId="539873e9-3965-4a31-88f0-a6da43cf79fe" providerId="ADAL" clId="{615343EE-F3A3-9743-B308-9613CDE76684}" dt="2022-04-06T17:00:01.688" v="3021" actId="478"/>
          <ac:spMkLst>
            <pc:docMk/>
            <pc:sldMk cId="1420026700" sldId="306"/>
            <ac:spMk id="33" creationId="{4D33D5C6-E9C0-0A40-A121-6CCD7A96E100}"/>
          </ac:spMkLst>
        </pc:spChg>
        <pc:spChg chg="add mod">
          <ac:chgData name="#MAX TAN ZHEYUAN#" userId="539873e9-3965-4a31-88f0-a6da43cf79fe" providerId="ADAL" clId="{615343EE-F3A3-9743-B308-9613CDE76684}" dt="2022-04-07T08:19:19.922" v="5478" actId="207"/>
          <ac:spMkLst>
            <pc:docMk/>
            <pc:sldMk cId="1420026700" sldId="306"/>
            <ac:spMk id="34" creationId="{7BBED308-9A5C-F444-A8CE-B36EEFD04E44}"/>
          </ac:spMkLst>
        </pc:spChg>
        <pc:spChg chg="del">
          <ac:chgData name="#MAX TAN ZHEYUAN#" userId="539873e9-3965-4a31-88f0-a6da43cf79fe" providerId="ADAL" clId="{615343EE-F3A3-9743-B308-9613CDE76684}" dt="2022-04-06T17:00:02.752" v="3022" actId="478"/>
          <ac:spMkLst>
            <pc:docMk/>
            <pc:sldMk cId="1420026700" sldId="306"/>
            <ac:spMk id="40" creationId="{F126E751-A877-1A45-95A8-853F88CB9E74}"/>
          </ac:spMkLst>
        </pc:spChg>
        <pc:spChg chg="mod">
          <ac:chgData name="#MAX TAN ZHEYUAN#" userId="539873e9-3965-4a31-88f0-a6da43cf79fe" providerId="ADAL" clId="{615343EE-F3A3-9743-B308-9613CDE76684}" dt="2022-04-07T08:18:11.889" v="5446" actId="1076"/>
          <ac:spMkLst>
            <pc:docMk/>
            <pc:sldMk cId="1420026700" sldId="306"/>
            <ac:spMk id="328" creationId="{00000000-0000-0000-0000-000000000000}"/>
          </ac:spMkLst>
        </pc:spChg>
        <pc:spChg chg="del mod">
          <ac:chgData name="#MAX TAN ZHEYUAN#" userId="539873e9-3965-4a31-88f0-a6da43cf79fe" providerId="ADAL" clId="{615343EE-F3A3-9743-B308-9613CDE76684}" dt="2022-04-07T08:17:52.212" v="5441" actId="478"/>
          <ac:spMkLst>
            <pc:docMk/>
            <pc:sldMk cId="1420026700" sldId="306"/>
            <ac:spMk id="329" creationId="{00000000-0000-0000-0000-000000000000}"/>
          </ac:spMkLst>
        </pc:spChg>
        <pc:graphicFrameChg chg="add del mod modGraphic">
          <ac:chgData name="#MAX TAN ZHEYUAN#" userId="539873e9-3965-4a31-88f0-a6da43cf79fe" providerId="ADAL" clId="{615343EE-F3A3-9743-B308-9613CDE76684}" dt="2022-04-07T08:08:57.939" v="5225" actId="478"/>
          <ac:graphicFrameMkLst>
            <pc:docMk/>
            <pc:sldMk cId="1420026700" sldId="306"/>
            <ac:graphicFrameMk id="7" creationId="{2BEA67BE-0406-3543-958D-DB213628BAEC}"/>
          </ac:graphicFrameMkLst>
        </pc:graphicFrameChg>
        <pc:graphicFrameChg chg="add mod modGraphic">
          <ac:chgData name="#MAX TAN ZHEYUAN#" userId="539873e9-3965-4a31-88f0-a6da43cf79fe" providerId="ADAL" clId="{615343EE-F3A3-9743-B308-9613CDE76684}" dt="2022-04-07T08:18:00.609" v="5443" actId="1076"/>
          <ac:graphicFrameMkLst>
            <pc:docMk/>
            <pc:sldMk cId="1420026700" sldId="306"/>
            <ac:graphicFrameMk id="10" creationId="{4F06BA01-1F5B-1342-9AA7-BB6E4CEB113F}"/>
          </ac:graphicFrameMkLst>
        </pc:graphicFrameChg>
        <pc:picChg chg="del">
          <ac:chgData name="#MAX TAN ZHEYUAN#" userId="539873e9-3965-4a31-88f0-a6da43cf79fe" providerId="ADAL" clId="{615343EE-F3A3-9743-B308-9613CDE76684}" dt="2022-04-06T17:00:03.338" v="3023" actId="478"/>
          <ac:picMkLst>
            <pc:docMk/>
            <pc:sldMk cId="1420026700" sldId="306"/>
            <ac:picMk id="3" creationId="{F3699788-B6F7-1042-BA1E-FDBA3D8BB80A}"/>
          </ac:picMkLst>
        </pc:picChg>
        <pc:picChg chg="add mod">
          <ac:chgData name="#MAX TAN ZHEYUAN#" userId="539873e9-3965-4a31-88f0-a6da43cf79fe" providerId="ADAL" clId="{615343EE-F3A3-9743-B308-9613CDE76684}" dt="2022-04-07T08:17:29.599" v="5437" actId="1076"/>
          <ac:picMkLst>
            <pc:docMk/>
            <pc:sldMk cId="1420026700" sldId="306"/>
            <ac:picMk id="4" creationId="{DBD74F98-6893-BC4E-BC11-A7D713EB1495}"/>
          </ac:picMkLst>
        </pc:picChg>
        <pc:picChg chg="del">
          <ac:chgData name="#MAX TAN ZHEYUAN#" userId="539873e9-3965-4a31-88f0-a6da43cf79fe" providerId="ADAL" clId="{615343EE-F3A3-9743-B308-9613CDE76684}" dt="2022-04-06T17:00:08.474" v="3024" actId="478"/>
          <ac:picMkLst>
            <pc:docMk/>
            <pc:sldMk cId="1420026700" sldId="306"/>
            <ac:picMk id="6" creationId="{6E0DA2B0-04E6-0743-9B55-BDE0A695BE16}"/>
          </ac:picMkLst>
        </pc:picChg>
        <pc:picChg chg="del">
          <ac:chgData name="#MAX TAN ZHEYUAN#" userId="539873e9-3965-4a31-88f0-a6da43cf79fe" providerId="ADAL" clId="{615343EE-F3A3-9743-B308-9613CDE76684}" dt="2022-04-06T17:00:08.474" v="3024" actId="478"/>
          <ac:picMkLst>
            <pc:docMk/>
            <pc:sldMk cId="1420026700" sldId="306"/>
            <ac:picMk id="22" creationId="{0F2D70A8-D508-7C48-A9D4-AE85E8BF3425}"/>
          </ac:picMkLst>
        </pc:picChg>
        <pc:picChg chg="del">
          <ac:chgData name="#MAX TAN ZHEYUAN#" userId="539873e9-3965-4a31-88f0-a6da43cf79fe" providerId="ADAL" clId="{615343EE-F3A3-9743-B308-9613CDE76684}" dt="2022-04-06T17:00:08.474" v="3024" actId="478"/>
          <ac:picMkLst>
            <pc:docMk/>
            <pc:sldMk cId="1420026700" sldId="306"/>
            <ac:picMk id="23" creationId="{CF1C5096-098E-CF40-8582-21C5AEEB2260}"/>
          </ac:picMkLst>
        </pc:picChg>
        <pc:cxnChg chg="del mod">
          <ac:chgData name="#MAX TAN ZHEYUAN#" userId="539873e9-3965-4a31-88f0-a6da43cf79fe" providerId="ADAL" clId="{615343EE-F3A3-9743-B308-9613CDE76684}" dt="2022-04-06T17:00:08.474" v="3024" actId="478"/>
          <ac:cxnSpMkLst>
            <pc:docMk/>
            <pc:sldMk cId="1420026700" sldId="306"/>
            <ac:cxnSpMk id="11" creationId="{3616711C-4C0C-9542-8253-AAFC0170B9BA}"/>
          </ac:cxnSpMkLst>
        </pc:cxnChg>
        <pc:cxnChg chg="del mod">
          <ac:chgData name="#MAX TAN ZHEYUAN#" userId="539873e9-3965-4a31-88f0-a6da43cf79fe" providerId="ADAL" clId="{615343EE-F3A3-9743-B308-9613CDE76684}" dt="2022-04-06T17:00:08.474" v="3024" actId="478"/>
          <ac:cxnSpMkLst>
            <pc:docMk/>
            <pc:sldMk cId="1420026700" sldId="306"/>
            <ac:cxnSpMk id="30" creationId="{833AC9DC-18A4-6545-ADA9-C802EAA1D358}"/>
          </ac:cxnSpMkLst>
        </pc:cxnChg>
        <pc:cxnChg chg="del mod">
          <ac:chgData name="#MAX TAN ZHEYUAN#" userId="539873e9-3965-4a31-88f0-a6da43cf79fe" providerId="ADAL" clId="{615343EE-F3A3-9743-B308-9613CDE76684}" dt="2022-04-06T17:00:08.474" v="3024" actId="478"/>
          <ac:cxnSpMkLst>
            <pc:docMk/>
            <pc:sldMk cId="1420026700" sldId="306"/>
            <ac:cxnSpMk id="32" creationId="{D390F23B-7B72-7B4D-B7E5-3CA2BD8561F2}"/>
          </ac:cxnSpMkLst>
        </pc:cxnChg>
        <pc:cxnChg chg="del mod">
          <ac:chgData name="#MAX TAN ZHEYUAN#" userId="539873e9-3965-4a31-88f0-a6da43cf79fe" providerId="ADAL" clId="{615343EE-F3A3-9743-B308-9613CDE76684}" dt="2022-04-06T17:00:08.474" v="3024" actId="478"/>
          <ac:cxnSpMkLst>
            <pc:docMk/>
            <pc:sldMk cId="1420026700" sldId="306"/>
            <ac:cxnSpMk id="35" creationId="{9D2AA2BF-1FA4-0A46-81C0-95F1DDDBD284}"/>
          </ac:cxnSpMkLst>
        </pc:cxnChg>
        <pc:cxnChg chg="del mod">
          <ac:chgData name="#MAX TAN ZHEYUAN#" userId="539873e9-3965-4a31-88f0-a6da43cf79fe" providerId="ADAL" clId="{615343EE-F3A3-9743-B308-9613CDE76684}" dt="2022-04-06T17:00:08.474" v="3024" actId="478"/>
          <ac:cxnSpMkLst>
            <pc:docMk/>
            <pc:sldMk cId="1420026700" sldId="306"/>
            <ac:cxnSpMk id="38" creationId="{13F2383F-C72F-C44D-8805-D2F211BFFB35}"/>
          </ac:cxnSpMkLst>
        </pc:cxnChg>
        <pc:cxnChg chg="del mod">
          <ac:chgData name="#MAX TAN ZHEYUAN#" userId="539873e9-3965-4a31-88f0-a6da43cf79fe" providerId="ADAL" clId="{615343EE-F3A3-9743-B308-9613CDE76684}" dt="2022-04-06T17:00:08.474" v="3024" actId="478"/>
          <ac:cxnSpMkLst>
            <pc:docMk/>
            <pc:sldMk cId="1420026700" sldId="306"/>
            <ac:cxnSpMk id="41" creationId="{282D4F51-D0AB-764E-89FF-CF45E2447B87}"/>
          </ac:cxnSpMkLst>
        </pc:cxnChg>
      </pc:sldChg>
      <pc:sldChg chg="addSp delSp modSp add mod modAnim">
        <pc:chgData name="#MAX TAN ZHEYUAN#" userId="539873e9-3965-4a31-88f0-a6da43cf79fe" providerId="ADAL" clId="{615343EE-F3A3-9743-B308-9613CDE76684}" dt="2022-04-07T07:30:20.994" v="4659"/>
        <pc:sldMkLst>
          <pc:docMk/>
          <pc:sldMk cId="1953183371" sldId="307"/>
        </pc:sldMkLst>
        <pc:spChg chg="del mod">
          <ac:chgData name="#MAX TAN ZHEYUAN#" userId="539873e9-3965-4a31-88f0-a6da43cf79fe" providerId="ADAL" clId="{615343EE-F3A3-9743-B308-9613CDE76684}" dt="2022-04-06T17:01:21.342" v="3210" actId="478"/>
          <ac:spMkLst>
            <pc:docMk/>
            <pc:sldMk cId="1953183371" sldId="307"/>
            <ac:spMk id="5" creationId="{A55F868E-C222-724C-B00A-580AE6A53777}"/>
          </ac:spMkLst>
        </pc:spChg>
        <pc:spChg chg="add del mod">
          <ac:chgData name="#MAX TAN ZHEYUAN#" userId="539873e9-3965-4a31-88f0-a6da43cf79fe" providerId="ADAL" clId="{615343EE-F3A3-9743-B308-9613CDE76684}" dt="2022-04-07T07:28:55.786" v="4621" actId="478"/>
          <ac:spMkLst>
            <pc:docMk/>
            <pc:sldMk cId="1953183371" sldId="307"/>
            <ac:spMk id="9" creationId="{6B94E63B-662F-954D-B31D-C5F19C7CFE6E}"/>
          </ac:spMkLst>
        </pc:spChg>
        <pc:spChg chg="add mod">
          <ac:chgData name="#MAX TAN ZHEYUAN#" userId="539873e9-3965-4a31-88f0-a6da43cf79fe" providerId="ADAL" clId="{615343EE-F3A3-9743-B308-9613CDE76684}" dt="2022-04-07T07:30:09.878" v="4658" actId="164"/>
          <ac:spMkLst>
            <pc:docMk/>
            <pc:sldMk cId="1953183371" sldId="307"/>
            <ac:spMk id="10" creationId="{760D256E-7D4A-C04B-A9B9-12B72AD72847}"/>
          </ac:spMkLst>
        </pc:spChg>
        <pc:spChg chg="add mod">
          <ac:chgData name="#MAX TAN ZHEYUAN#" userId="539873e9-3965-4a31-88f0-a6da43cf79fe" providerId="ADAL" clId="{615343EE-F3A3-9743-B308-9613CDE76684}" dt="2022-04-07T07:30:09.878" v="4658" actId="164"/>
          <ac:spMkLst>
            <pc:docMk/>
            <pc:sldMk cId="1953183371" sldId="307"/>
            <ac:spMk id="11" creationId="{E2C5F4BD-DDEB-4B40-94D5-EC4196A20EF7}"/>
          </ac:spMkLst>
        </pc:spChg>
        <pc:spChg chg="mod">
          <ac:chgData name="#MAX TAN ZHEYUAN#" userId="539873e9-3965-4a31-88f0-a6da43cf79fe" providerId="ADAL" clId="{615343EE-F3A3-9743-B308-9613CDE76684}" dt="2022-04-07T03:27:40.551" v="3773"/>
          <ac:spMkLst>
            <pc:docMk/>
            <pc:sldMk cId="1953183371" sldId="307"/>
            <ac:spMk id="320" creationId="{00000000-0000-0000-0000-000000000000}"/>
          </ac:spMkLst>
        </pc:spChg>
        <pc:spChg chg="mod">
          <ac:chgData name="#MAX TAN ZHEYUAN#" userId="539873e9-3965-4a31-88f0-a6da43cf79fe" providerId="ADAL" clId="{615343EE-F3A3-9743-B308-9613CDE76684}" dt="2022-04-07T01:21:11.563" v="3407" actId="20577"/>
          <ac:spMkLst>
            <pc:docMk/>
            <pc:sldMk cId="1953183371" sldId="307"/>
            <ac:spMk id="328" creationId="{00000000-0000-0000-0000-000000000000}"/>
          </ac:spMkLst>
        </pc:spChg>
        <pc:spChg chg="mod">
          <ac:chgData name="#MAX TAN ZHEYUAN#" userId="539873e9-3965-4a31-88f0-a6da43cf79fe" providerId="ADAL" clId="{615343EE-F3A3-9743-B308-9613CDE76684}" dt="2022-04-07T04:02:31.227" v="4290" actId="14100"/>
          <ac:spMkLst>
            <pc:docMk/>
            <pc:sldMk cId="1953183371" sldId="307"/>
            <ac:spMk id="329" creationId="{00000000-0000-0000-0000-000000000000}"/>
          </ac:spMkLst>
        </pc:spChg>
        <pc:grpChg chg="add mod">
          <ac:chgData name="#MAX TAN ZHEYUAN#" userId="539873e9-3965-4a31-88f0-a6da43cf79fe" providerId="ADAL" clId="{615343EE-F3A3-9743-B308-9613CDE76684}" dt="2022-04-07T07:30:09.878" v="4658" actId="164"/>
          <ac:grpSpMkLst>
            <pc:docMk/>
            <pc:sldMk cId="1953183371" sldId="307"/>
            <ac:grpSpMk id="6" creationId="{EA92C577-6A96-8F45-A089-13955D29C20C}"/>
          </ac:grpSpMkLst>
        </pc:grpChg>
        <pc:picChg chg="add mod">
          <ac:chgData name="#MAX TAN ZHEYUAN#" userId="539873e9-3965-4a31-88f0-a6da43cf79fe" providerId="ADAL" clId="{615343EE-F3A3-9743-B308-9613CDE76684}" dt="2022-04-07T01:19:32.923" v="3363" actId="1076"/>
          <ac:picMkLst>
            <pc:docMk/>
            <pc:sldMk cId="1953183371" sldId="307"/>
            <ac:picMk id="3" creationId="{DF85DAA9-DB6A-8E41-BDA9-0207421FA113}"/>
          </ac:picMkLst>
        </pc:picChg>
        <pc:picChg chg="del">
          <ac:chgData name="#MAX TAN ZHEYUAN#" userId="539873e9-3965-4a31-88f0-a6da43cf79fe" providerId="ADAL" clId="{615343EE-F3A3-9743-B308-9613CDE76684}" dt="2022-04-06T17:01:22.722" v="3211" actId="478"/>
          <ac:picMkLst>
            <pc:docMk/>
            <pc:sldMk cId="1953183371" sldId="307"/>
            <ac:picMk id="4" creationId="{DBD74F98-6893-BC4E-BC11-A7D713EB1495}"/>
          </ac:picMkLst>
        </pc:picChg>
      </pc:sldChg>
      <pc:sldChg chg="add del">
        <pc:chgData name="#MAX TAN ZHEYUAN#" userId="539873e9-3965-4a31-88f0-a6da43cf79fe" providerId="ADAL" clId="{615343EE-F3A3-9743-B308-9613CDE76684}" dt="2022-04-07T01:43:34.286" v="3691" actId="2696"/>
        <pc:sldMkLst>
          <pc:docMk/>
          <pc:sldMk cId="1898008457" sldId="308"/>
        </pc:sldMkLst>
      </pc:sldChg>
      <pc:sldChg chg="add del">
        <pc:chgData name="#MAX TAN ZHEYUAN#" userId="539873e9-3965-4a31-88f0-a6da43cf79fe" providerId="ADAL" clId="{615343EE-F3A3-9743-B308-9613CDE76684}" dt="2022-04-07T01:43:29.106" v="3689" actId="2696"/>
        <pc:sldMkLst>
          <pc:docMk/>
          <pc:sldMk cId="2626340534" sldId="309"/>
        </pc:sldMkLst>
      </pc:sldChg>
      <pc:sldChg chg="add del">
        <pc:chgData name="#MAX TAN ZHEYUAN#" userId="539873e9-3965-4a31-88f0-a6da43cf79fe" providerId="ADAL" clId="{615343EE-F3A3-9743-B308-9613CDE76684}" dt="2022-04-07T01:43:25.458" v="3687" actId="2696"/>
        <pc:sldMkLst>
          <pc:docMk/>
          <pc:sldMk cId="18537811" sldId="310"/>
        </pc:sldMkLst>
      </pc:sldChg>
      <pc:sldChg chg="addSp delSp modSp add mod ord modTransition modAnim modNotesTx">
        <pc:chgData name="#MAX TAN ZHEYUAN#" userId="539873e9-3965-4a31-88f0-a6da43cf79fe" providerId="ADAL" clId="{615343EE-F3A3-9743-B308-9613CDE76684}" dt="2022-04-09T02:24:39.211" v="9420"/>
        <pc:sldMkLst>
          <pc:docMk/>
          <pc:sldMk cId="3885710759" sldId="311"/>
        </pc:sldMkLst>
        <pc:spChg chg="add mod">
          <ac:chgData name="#MAX TAN ZHEYUAN#" userId="539873e9-3965-4a31-88f0-a6da43cf79fe" providerId="ADAL" clId="{615343EE-F3A3-9743-B308-9613CDE76684}" dt="2022-04-09T02:23:43.822" v="9413" actId="164"/>
          <ac:spMkLst>
            <pc:docMk/>
            <pc:sldMk cId="3885710759" sldId="311"/>
            <ac:spMk id="69" creationId="{BFB10DA0-332F-E74B-944D-4890BA9F32D5}"/>
          </ac:spMkLst>
        </pc:spChg>
        <pc:spChg chg="add mod">
          <ac:chgData name="#MAX TAN ZHEYUAN#" userId="539873e9-3965-4a31-88f0-a6da43cf79fe" providerId="ADAL" clId="{615343EE-F3A3-9743-B308-9613CDE76684}" dt="2022-04-09T02:23:43.822" v="9413" actId="164"/>
          <ac:spMkLst>
            <pc:docMk/>
            <pc:sldMk cId="3885710759" sldId="311"/>
            <ac:spMk id="70" creationId="{44CBD068-7B5D-A04C-BED0-72119B3CFDEA}"/>
          </ac:spMkLst>
        </pc:spChg>
        <pc:spChg chg="mod">
          <ac:chgData name="#MAX TAN ZHEYUAN#" userId="539873e9-3965-4a31-88f0-a6da43cf79fe" providerId="ADAL" clId="{615343EE-F3A3-9743-B308-9613CDE76684}" dt="2022-04-07T01:38:15.346" v="3646"/>
          <ac:spMkLst>
            <pc:docMk/>
            <pc:sldMk cId="3885710759" sldId="311"/>
            <ac:spMk id="72" creationId="{D9A0C84E-8D8A-2044-ABB8-14298391A2BD}"/>
          </ac:spMkLst>
        </pc:spChg>
        <pc:spChg chg="mod">
          <ac:chgData name="#MAX TAN ZHEYUAN#" userId="539873e9-3965-4a31-88f0-a6da43cf79fe" providerId="ADAL" clId="{615343EE-F3A3-9743-B308-9613CDE76684}" dt="2022-04-07T01:38:15.346" v="3646"/>
          <ac:spMkLst>
            <pc:docMk/>
            <pc:sldMk cId="3885710759" sldId="311"/>
            <ac:spMk id="73" creationId="{A02D01DD-B36B-6A4F-8124-DA1A0E25FC07}"/>
          </ac:spMkLst>
        </pc:spChg>
        <pc:spChg chg="mod">
          <ac:chgData name="#MAX TAN ZHEYUAN#" userId="539873e9-3965-4a31-88f0-a6da43cf79fe" providerId="ADAL" clId="{615343EE-F3A3-9743-B308-9613CDE76684}" dt="2022-04-09T02:24:26.466" v="9417" actId="164"/>
          <ac:spMkLst>
            <pc:docMk/>
            <pc:sldMk cId="3885710759" sldId="311"/>
            <ac:spMk id="98" creationId="{00000000-0000-0000-0000-000000000000}"/>
          </ac:spMkLst>
        </pc:spChg>
        <pc:spChg chg="mod">
          <ac:chgData name="#MAX TAN ZHEYUAN#" userId="539873e9-3965-4a31-88f0-a6da43cf79fe" providerId="ADAL" clId="{615343EE-F3A3-9743-B308-9613CDE76684}" dt="2022-04-09T02:24:05.091" v="9415" actId="164"/>
          <ac:spMkLst>
            <pc:docMk/>
            <pc:sldMk cId="3885710759" sldId="311"/>
            <ac:spMk id="100" creationId="{00000000-0000-0000-0000-000000000000}"/>
          </ac:spMkLst>
        </pc:spChg>
        <pc:spChg chg="mod">
          <ac:chgData name="#MAX TAN ZHEYUAN#" userId="539873e9-3965-4a31-88f0-a6da43cf79fe" providerId="ADAL" clId="{615343EE-F3A3-9743-B308-9613CDE76684}" dt="2022-04-09T02:24:37.652" v="9419" actId="164"/>
          <ac:spMkLst>
            <pc:docMk/>
            <pc:sldMk cId="3885710759" sldId="311"/>
            <ac:spMk id="102" creationId="{00000000-0000-0000-0000-000000000000}"/>
          </ac:spMkLst>
        </pc:spChg>
        <pc:spChg chg="mod">
          <ac:chgData name="#MAX TAN ZHEYUAN#" userId="539873e9-3965-4a31-88f0-a6da43cf79fe" providerId="ADAL" clId="{615343EE-F3A3-9743-B308-9613CDE76684}" dt="2022-04-09T02:23:43.822" v="9413" actId="164"/>
          <ac:spMkLst>
            <pc:docMk/>
            <pc:sldMk cId="3885710759" sldId="311"/>
            <ac:spMk id="104" creationId="{00000000-0000-0000-0000-000000000000}"/>
          </ac:spMkLst>
        </pc:spChg>
        <pc:spChg chg="mod">
          <ac:chgData name="#MAX TAN ZHEYUAN#" userId="539873e9-3965-4a31-88f0-a6da43cf79fe" providerId="ADAL" clId="{615343EE-F3A3-9743-B308-9613CDE76684}" dt="2022-04-09T02:23:03.963" v="9403" actId="164"/>
          <ac:spMkLst>
            <pc:docMk/>
            <pc:sldMk cId="3885710759" sldId="311"/>
            <ac:spMk id="106" creationId="{00000000-0000-0000-0000-000000000000}"/>
          </ac:spMkLst>
        </pc:spChg>
        <pc:spChg chg="mod">
          <ac:chgData name="#MAX TAN ZHEYUAN#" userId="539873e9-3965-4a31-88f0-a6da43cf79fe" providerId="ADAL" clId="{615343EE-F3A3-9743-B308-9613CDE76684}" dt="2022-04-09T02:23:20.241" v="9407" actId="164"/>
          <ac:spMkLst>
            <pc:docMk/>
            <pc:sldMk cId="3885710759" sldId="311"/>
            <ac:spMk id="108" creationId="{00000000-0000-0000-0000-000000000000}"/>
          </ac:spMkLst>
        </pc:spChg>
        <pc:spChg chg="mod">
          <ac:chgData name="#MAX TAN ZHEYUAN#" userId="539873e9-3965-4a31-88f0-a6da43cf79fe" providerId="ADAL" clId="{615343EE-F3A3-9743-B308-9613CDE76684}" dt="2022-04-09T02:23:03.963" v="9403" actId="164"/>
          <ac:spMkLst>
            <pc:docMk/>
            <pc:sldMk cId="3885710759" sldId="311"/>
            <ac:spMk id="110" creationId="{00000000-0000-0000-0000-000000000000}"/>
          </ac:spMkLst>
        </pc:spChg>
        <pc:spChg chg="mod">
          <ac:chgData name="#MAX TAN ZHEYUAN#" userId="539873e9-3965-4a31-88f0-a6da43cf79fe" providerId="ADAL" clId="{615343EE-F3A3-9743-B308-9613CDE76684}" dt="2022-04-09T02:24:37.652" v="9419" actId="164"/>
          <ac:spMkLst>
            <pc:docMk/>
            <pc:sldMk cId="3885710759" sldId="311"/>
            <ac:spMk id="111" creationId="{00000000-0000-0000-0000-000000000000}"/>
          </ac:spMkLst>
        </pc:spChg>
        <pc:spChg chg="mod">
          <ac:chgData name="#MAX TAN ZHEYUAN#" userId="539873e9-3965-4a31-88f0-a6da43cf79fe" providerId="ADAL" clId="{615343EE-F3A3-9743-B308-9613CDE76684}" dt="2022-04-09T02:24:26.466" v="9417" actId="164"/>
          <ac:spMkLst>
            <pc:docMk/>
            <pc:sldMk cId="3885710759" sldId="311"/>
            <ac:spMk id="112" creationId="{00000000-0000-0000-0000-000000000000}"/>
          </ac:spMkLst>
        </pc:spChg>
        <pc:spChg chg="mod">
          <ac:chgData name="#MAX TAN ZHEYUAN#" userId="539873e9-3965-4a31-88f0-a6da43cf79fe" providerId="ADAL" clId="{615343EE-F3A3-9743-B308-9613CDE76684}" dt="2022-04-09T02:23:20.241" v="9407" actId="164"/>
          <ac:spMkLst>
            <pc:docMk/>
            <pc:sldMk cId="3885710759" sldId="311"/>
            <ac:spMk id="113" creationId="{00000000-0000-0000-0000-000000000000}"/>
          </ac:spMkLst>
        </pc:spChg>
        <pc:spChg chg="mod">
          <ac:chgData name="#MAX TAN ZHEYUAN#" userId="539873e9-3965-4a31-88f0-a6da43cf79fe" providerId="ADAL" clId="{615343EE-F3A3-9743-B308-9613CDE76684}" dt="2022-04-09T02:23:43.822" v="9413" actId="164"/>
          <ac:spMkLst>
            <pc:docMk/>
            <pc:sldMk cId="3885710759" sldId="311"/>
            <ac:spMk id="114" creationId="{00000000-0000-0000-0000-000000000000}"/>
          </ac:spMkLst>
        </pc:spChg>
        <pc:spChg chg="mod">
          <ac:chgData name="#MAX TAN ZHEYUAN#" userId="539873e9-3965-4a31-88f0-a6da43cf79fe" providerId="ADAL" clId="{615343EE-F3A3-9743-B308-9613CDE76684}" dt="2022-04-09T02:24:05.091" v="9415" actId="164"/>
          <ac:spMkLst>
            <pc:docMk/>
            <pc:sldMk cId="3885710759" sldId="311"/>
            <ac:spMk id="115" creationId="{00000000-0000-0000-0000-000000000000}"/>
          </ac:spMkLst>
        </pc:spChg>
        <pc:spChg chg="del">
          <ac:chgData name="#MAX TAN ZHEYUAN#" userId="539873e9-3965-4a31-88f0-a6da43cf79fe" providerId="ADAL" clId="{615343EE-F3A3-9743-B308-9613CDE76684}" dt="2022-04-07T01:40:52.459" v="3668" actId="478"/>
          <ac:spMkLst>
            <pc:docMk/>
            <pc:sldMk cId="3885710759" sldId="311"/>
            <ac:spMk id="120" creationId="{00000000-0000-0000-0000-000000000000}"/>
          </ac:spMkLst>
        </pc:spChg>
        <pc:spChg chg="del">
          <ac:chgData name="#MAX TAN ZHEYUAN#" userId="539873e9-3965-4a31-88f0-a6da43cf79fe" providerId="ADAL" clId="{615343EE-F3A3-9743-B308-9613CDE76684}" dt="2022-04-07T01:32:10.660" v="3606" actId="478"/>
          <ac:spMkLst>
            <pc:docMk/>
            <pc:sldMk cId="3885710759" sldId="311"/>
            <ac:spMk id="155" creationId="{00000000-0000-0000-0000-000000000000}"/>
          </ac:spMkLst>
        </pc:spChg>
        <pc:grpChg chg="add del mod">
          <ac:chgData name="#MAX TAN ZHEYUAN#" userId="539873e9-3965-4a31-88f0-a6da43cf79fe" providerId="ADAL" clId="{615343EE-F3A3-9743-B308-9613CDE76684}" dt="2022-04-09T02:23:06.446" v="9405" actId="478"/>
          <ac:grpSpMkLst>
            <pc:docMk/>
            <pc:sldMk cId="3885710759" sldId="311"/>
            <ac:grpSpMk id="2" creationId="{06E18D10-17B6-0342-B148-7B9593B0007B}"/>
          </ac:grpSpMkLst>
        </pc:grpChg>
        <pc:grpChg chg="add mod">
          <ac:chgData name="#MAX TAN ZHEYUAN#" userId="539873e9-3965-4a31-88f0-a6da43cf79fe" providerId="ADAL" clId="{615343EE-F3A3-9743-B308-9613CDE76684}" dt="2022-04-09T02:23:20.241" v="9407" actId="164"/>
          <ac:grpSpMkLst>
            <pc:docMk/>
            <pc:sldMk cId="3885710759" sldId="311"/>
            <ac:grpSpMk id="4" creationId="{22E6D1B1-FD79-7D43-923A-37B937DEE393}"/>
          </ac:grpSpMkLst>
        </pc:grpChg>
        <pc:grpChg chg="add mod">
          <ac:chgData name="#MAX TAN ZHEYUAN#" userId="539873e9-3965-4a31-88f0-a6da43cf79fe" providerId="ADAL" clId="{615343EE-F3A3-9743-B308-9613CDE76684}" dt="2022-04-09T02:23:38.324" v="9412" actId="164"/>
          <ac:grpSpMkLst>
            <pc:docMk/>
            <pc:sldMk cId="3885710759" sldId="311"/>
            <ac:grpSpMk id="6" creationId="{4A0D7C46-A595-434E-A06C-30AE810A90AD}"/>
          </ac:grpSpMkLst>
        </pc:grpChg>
        <pc:grpChg chg="add mod">
          <ac:chgData name="#MAX TAN ZHEYUAN#" userId="539873e9-3965-4a31-88f0-a6da43cf79fe" providerId="ADAL" clId="{615343EE-F3A3-9743-B308-9613CDE76684}" dt="2022-04-09T02:23:43.822" v="9413" actId="164"/>
          <ac:grpSpMkLst>
            <pc:docMk/>
            <pc:sldMk cId="3885710759" sldId="311"/>
            <ac:grpSpMk id="8" creationId="{C53C744F-3BB7-9546-A6DD-8740172281A8}"/>
          </ac:grpSpMkLst>
        </pc:grpChg>
        <pc:grpChg chg="add mod">
          <ac:chgData name="#MAX TAN ZHEYUAN#" userId="539873e9-3965-4a31-88f0-a6da43cf79fe" providerId="ADAL" clId="{615343EE-F3A3-9743-B308-9613CDE76684}" dt="2022-04-09T02:24:05.091" v="9415" actId="164"/>
          <ac:grpSpMkLst>
            <pc:docMk/>
            <pc:sldMk cId="3885710759" sldId="311"/>
            <ac:grpSpMk id="10" creationId="{5B3D49EF-7F4E-9B48-B760-66B97D28BE97}"/>
          </ac:grpSpMkLst>
        </pc:grpChg>
        <pc:grpChg chg="add mod">
          <ac:chgData name="#MAX TAN ZHEYUAN#" userId="539873e9-3965-4a31-88f0-a6da43cf79fe" providerId="ADAL" clId="{615343EE-F3A3-9743-B308-9613CDE76684}" dt="2022-04-09T02:24:26.466" v="9417" actId="164"/>
          <ac:grpSpMkLst>
            <pc:docMk/>
            <pc:sldMk cId="3885710759" sldId="311"/>
            <ac:grpSpMk id="11" creationId="{9D0AF42C-F265-EA43-8784-780D9C5E411D}"/>
          </ac:grpSpMkLst>
        </pc:grpChg>
        <pc:grpChg chg="add mod">
          <ac:chgData name="#MAX TAN ZHEYUAN#" userId="539873e9-3965-4a31-88f0-a6da43cf79fe" providerId="ADAL" clId="{615343EE-F3A3-9743-B308-9613CDE76684}" dt="2022-04-09T02:24:37.652" v="9419" actId="164"/>
          <ac:grpSpMkLst>
            <pc:docMk/>
            <pc:sldMk cId="3885710759" sldId="311"/>
            <ac:grpSpMk id="12" creationId="{00D5AA79-5946-8B4D-85BA-2334F1FF0BC7}"/>
          </ac:grpSpMkLst>
        </pc:grpChg>
        <pc:grpChg chg="add mod">
          <ac:chgData name="#MAX TAN ZHEYUAN#" userId="539873e9-3965-4a31-88f0-a6da43cf79fe" providerId="ADAL" clId="{615343EE-F3A3-9743-B308-9613CDE76684}" dt="2022-04-09T02:24:37.652" v="9419" actId="164"/>
          <ac:grpSpMkLst>
            <pc:docMk/>
            <pc:sldMk cId="3885710759" sldId="311"/>
            <ac:grpSpMk id="71" creationId="{AC133EB5-0D47-5A41-8CB1-A1A05C7E9AAF}"/>
          </ac:grpSpMkLst>
        </pc:grpChg>
        <pc:grpChg chg="del">
          <ac:chgData name="#MAX TAN ZHEYUAN#" userId="539873e9-3965-4a31-88f0-a6da43cf79fe" providerId="ADAL" clId="{615343EE-F3A3-9743-B308-9613CDE76684}" dt="2022-04-07T01:38:22.891" v="3648" actId="478"/>
          <ac:grpSpMkLst>
            <pc:docMk/>
            <pc:sldMk cId="3885710759" sldId="311"/>
            <ac:grpSpMk id="116" creationId="{00000000-0000-0000-0000-000000000000}"/>
          </ac:grpSpMkLst>
        </pc:grpChg>
        <pc:grpChg chg="del">
          <ac:chgData name="#MAX TAN ZHEYUAN#" userId="539873e9-3965-4a31-88f0-a6da43cf79fe" providerId="ADAL" clId="{615343EE-F3A3-9743-B308-9613CDE76684}" dt="2022-04-07T01:40:55.262" v="3669" actId="478"/>
          <ac:grpSpMkLst>
            <pc:docMk/>
            <pc:sldMk cId="3885710759" sldId="311"/>
            <ac:grpSpMk id="119" creationId="{00000000-0000-0000-0000-000000000000}"/>
          </ac:grpSpMkLst>
        </pc:grpChg>
        <pc:grpChg chg="del">
          <ac:chgData name="#MAX TAN ZHEYUAN#" userId="539873e9-3965-4a31-88f0-a6da43cf79fe" providerId="ADAL" clId="{615343EE-F3A3-9743-B308-9613CDE76684}" dt="2022-04-07T01:40:18.543" v="3660" actId="478"/>
          <ac:grpSpMkLst>
            <pc:docMk/>
            <pc:sldMk cId="3885710759" sldId="311"/>
            <ac:grpSpMk id="123" creationId="{00000000-0000-0000-0000-000000000000}"/>
          </ac:grpSpMkLst>
        </pc:grpChg>
        <pc:grpChg chg="del">
          <ac:chgData name="#MAX TAN ZHEYUAN#" userId="539873e9-3965-4a31-88f0-a6da43cf79fe" providerId="ADAL" clId="{615343EE-F3A3-9743-B308-9613CDE76684}" dt="2022-04-07T01:42:20.781" v="3674" actId="478"/>
          <ac:grpSpMkLst>
            <pc:docMk/>
            <pc:sldMk cId="3885710759" sldId="311"/>
            <ac:grpSpMk id="126" creationId="{00000000-0000-0000-0000-000000000000}"/>
          </ac:grpSpMkLst>
        </pc:grpChg>
        <pc:grpChg chg="del">
          <ac:chgData name="#MAX TAN ZHEYUAN#" userId="539873e9-3965-4a31-88f0-a6da43cf79fe" providerId="ADAL" clId="{615343EE-F3A3-9743-B308-9613CDE76684}" dt="2022-04-07T01:39:34.893" v="3653" actId="478"/>
          <ac:grpSpMkLst>
            <pc:docMk/>
            <pc:sldMk cId="3885710759" sldId="311"/>
            <ac:grpSpMk id="147" creationId="{00000000-0000-0000-0000-000000000000}"/>
          </ac:grpSpMkLst>
        </pc:grpChg>
        <pc:grpChg chg="del">
          <ac:chgData name="#MAX TAN ZHEYUAN#" userId="539873e9-3965-4a31-88f0-a6da43cf79fe" providerId="ADAL" clId="{615343EE-F3A3-9743-B308-9613CDE76684}" dt="2022-04-07T01:32:13.404" v="3607" actId="478"/>
          <ac:grpSpMkLst>
            <pc:docMk/>
            <pc:sldMk cId="3885710759" sldId="311"/>
            <ac:grpSpMk id="152" creationId="{00000000-0000-0000-0000-000000000000}"/>
          </ac:grpSpMkLst>
        </pc:grpChg>
        <pc:picChg chg="add mod">
          <ac:chgData name="#MAX TAN ZHEYUAN#" userId="539873e9-3965-4a31-88f0-a6da43cf79fe" providerId="ADAL" clId="{615343EE-F3A3-9743-B308-9613CDE76684}" dt="2022-04-09T02:24:05.091" v="9415" actId="164"/>
          <ac:picMkLst>
            <pc:docMk/>
            <pc:sldMk cId="3885710759" sldId="311"/>
            <ac:picMk id="3" creationId="{A3FA2AB4-1CAB-4A4F-B697-A2AB433ABC16}"/>
          </ac:picMkLst>
        </pc:picChg>
        <pc:picChg chg="add mod">
          <ac:chgData name="#MAX TAN ZHEYUAN#" userId="539873e9-3965-4a31-88f0-a6da43cf79fe" providerId="ADAL" clId="{615343EE-F3A3-9743-B308-9613CDE76684}" dt="2022-04-09T02:23:20.241" v="9407" actId="164"/>
          <ac:picMkLst>
            <pc:docMk/>
            <pc:sldMk cId="3885710759" sldId="311"/>
            <ac:picMk id="5" creationId="{A0D3CD10-EBDD-F143-97CB-1A1958B09E5F}"/>
          </ac:picMkLst>
        </pc:picChg>
        <pc:picChg chg="add mod">
          <ac:chgData name="#MAX TAN ZHEYUAN#" userId="539873e9-3965-4a31-88f0-a6da43cf79fe" providerId="ADAL" clId="{615343EE-F3A3-9743-B308-9613CDE76684}" dt="2022-04-09T02:23:03.963" v="9403" actId="164"/>
          <ac:picMkLst>
            <pc:docMk/>
            <pc:sldMk cId="3885710759" sldId="311"/>
            <ac:picMk id="7" creationId="{27C532D7-96BF-D34E-B64B-D0512C765FEA}"/>
          </ac:picMkLst>
        </pc:picChg>
        <pc:picChg chg="add mod">
          <ac:chgData name="#MAX TAN ZHEYUAN#" userId="539873e9-3965-4a31-88f0-a6da43cf79fe" providerId="ADAL" clId="{615343EE-F3A3-9743-B308-9613CDE76684}" dt="2022-04-09T02:24:26.466" v="9417" actId="164"/>
          <ac:picMkLst>
            <pc:docMk/>
            <pc:sldMk cId="3885710759" sldId="311"/>
            <ac:picMk id="9" creationId="{BEC9ABF4-F170-DA46-974B-4FD63C50CF52}"/>
          </ac:picMkLst>
        </pc:picChg>
        <pc:picChg chg="add del mod">
          <ac:chgData name="#MAX TAN ZHEYUAN#" userId="539873e9-3965-4a31-88f0-a6da43cf79fe" providerId="ADAL" clId="{615343EE-F3A3-9743-B308-9613CDE76684}" dt="2022-04-07T09:16:09.332" v="9170"/>
          <ac:picMkLst>
            <pc:docMk/>
            <pc:sldMk cId="3885710759" sldId="311"/>
            <ac:picMk id="10" creationId="{7CC58196-57AF-2A48-9148-8EE208DE948A}"/>
          </ac:picMkLst>
        </pc:picChg>
        <pc:picChg chg="add del mod">
          <ac:chgData name="#MAX TAN ZHEYUAN#" userId="539873e9-3965-4a31-88f0-a6da43cf79fe" providerId="ADAL" clId="{615343EE-F3A3-9743-B308-9613CDE76684}" dt="2022-04-07T09:38:36.440" v="9400"/>
          <ac:picMkLst>
            <pc:docMk/>
            <pc:sldMk cId="3885710759" sldId="311"/>
            <ac:picMk id="11" creationId="{BEB37798-887A-914B-9C86-8324B3653616}"/>
          </ac:picMkLst>
        </pc:picChg>
        <pc:cxnChg chg="mod">
          <ac:chgData name="#MAX TAN ZHEYUAN#" userId="539873e9-3965-4a31-88f0-a6da43cf79fe" providerId="ADAL" clId="{615343EE-F3A3-9743-B308-9613CDE76684}" dt="2022-04-09T02:24:26.466" v="9417" actId="164"/>
          <ac:cxnSpMkLst>
            <pc:docMk/>
            <pc:sldMk cId="3885710759" sldId="311"/>
            <ac:cxnSpMk id="97" creationId="{00000000-0000-0000-0000-000000000000}"/>
          </ac:cxnSpMkLst>
        </pc:cxnChg>
        <pc:cxnChg chg="mod">
          <ac:chgData name="#MAX TAN ZHEYUAN#" userId="539873e9-3965-4a31-88f0-a6da43cf79fe" providerId="ADAL" clId="{615343EE-F3A3-9743-B308-9613CDE76684}" dt="2022-04-09T02:24:05.091" v="9415" actId="164"/>
          <ac:cxnSpMkLst>
            <pc:docMk/>
            <pc:sldMk cId="3885710759" sldId="311"/>
            <ac:cxnSpMk id="99" creationId="{00000000-0000-0000-0000-000000000000}"/>
          </ac:cxnSpMkLst>
        </pc:cxnChg>
        <pc:cxnChg chg="mod">
          <ac:chgData name="#MAX TAN ZHEYUAN#" userId="539873e9-3965-4a31-88f0-a6da43cf79fe" providerId="ADAL" clId="{615343EE-F3A3-9743-B308-9613CDE76684}" dt="2022-04-09T02:24:37.652" v="9419" actId="164"/>
          <ac:cxnSpMkLst>
            <pc:docMk/>
            <pc:sldMk cId="3885710759" sldId="311"/>
            <ac:cxnSpMk id="101" creationId="{00000000-0000-0000-0000-000000000000}"/>
          </ac:cxnSpMkLst>
        </pc:cxnChg>
        <pc:cxnChg chg="mod">
          <ac:chgData name="#MAX TAN ZHEYUAN#" userId="539873e9-3965-4a31-88f0-a6da43cf79fe" providerId="ADAL" clId="{615343EE-F3A3-9743-B308-9613CDE76684}" dt="2022-04-09T02:23:43.822" v="9413" actId="164"/>
          <ac:cxnSpMkLst>
            <pc:docMk/>
            <pc:sldMk cId="3885710759" sldId="311"/>
            <ac:cxnSpMk id="103" creationId="{00000000-0000-0000-0000-000000000000}"/>
          </ac:cxnSpMkLst>
        </pc:cxnChg>
        <pc:cxnChg chg="mod">
          <ac:chgData name="#MAX TAN ZHEYUAN#" userId="539873e9-3965-4a31-88f0-a6da43cf79fe" providerId="ADAL" clId="{615343EE-F3A3-9743-B308-9613CDE76684}" dt="2022-04-09T02:23:06.446" v="9405" actId="478"/>
          <ac:cxnSpMkLst>
            <pc:docMk/>
            <pc:sldMk cId="3885710759" sldId="311"/>
            <ac:cxnSpMk id="105" creationId="{00000000-0000-0000-0000-000000000000}"/>
          </ac:cxnSpMkLst>
        </pc:cxnChg>
        <pc:cxnChg chg="mod">
          <ac:chgData name="#MAX TAN ZHEYUAN#" userId="539873e9-3965-4a31-88f0-a6da43cf79fe" providerId="ADAL" clId="{615343EE-F3A3-9743-B308-9613CDE76684}" dt="2022-04-09T02:23:20.241" v="9407" actId="164"/>
          <ac:cxnSpMkLst>
            <pc:docMk/>
            <pc:sldMk cId="3885710759" sldId="311"/>
            <ac:cxnSpMk id="107" creationId="{00000000-0000-0000-0000-000000000000}"/>
          </ac:cxnSpMkLst>
        </pc:cxnChg>
      </pc:sldChg>
      <pc:sldChg chg="addSp delSp modSp add del mod ord">
        <pc:chgData name="#MAX TAN ZHEYUAN#" userId="539873e9-3965-4a31-88f0-a6da43cf79fe" providerId="ADAL" clId="{615343EE-F3A3-9743-B308-9613CDE76684}" dt="2022-04-07T01:43:20.542" v="3685" actId="2696"/>
        <pc:sldMkLst>
          <pc:docMk/>
          <pc:sldMk cId="2518230178" sldId="312"/>
        </pc:sldMkLst>
        <pc:spChg chg="add mod topLvl">
          <ac:chgData name="#MAX TAN ZHEYUAN#" userId="539873e9-3965-4a31-88f0-a6da43cf79fe" providerId="ADAL" clId="{615343EE-F3A3-9743-B308-9613CDE76684}" dt="2022-04-07T01:37:04.566" v="3643" actId="1076"/>
          <ac:spMkLst>
            <pc:docMk/>
            <pc:sldMk cId="2518230178" sldId="312"/>
            <ac:spMk id="69" creationId="{0B379129-1170-9642-93A8-814FE4ABB55E}"/>
          </ac:spMkLst>
        </pc:spChg>
        <pc:spChg chg="add mod">
          <ac:chgData name="#MAX TAN ZHEYUAN#" userId="539873e9-3965-4a31-88f0-a6da43cf79fe" providerId="ADAL" clId="{615343EE-F3A3-9743-B308-9613CDE76684}" dt="2022-04-07T01:35:52.640" v="3631" actId="1076"/>
          <ac:spMkLst>
            <pc:docMk/>
            <pc:sldMk cId="2518230178" sldId="312"/>
            <ac:spMk id="70" creationId="{1E4B22C5-8EBA-A64A-92BD-0D2E4FCF174E}"/>
          </ac:spMkLst>
        </pc:spChg>
        <pc:spChg chg="add mod">
          <ac:chgData name="#MAX TAN ZHEYUAN#" userId="539873e9-3965-4a31-88f0-a6da43cf79fe" providerId="ADAL" clId="{615343EE-F3A3-9743-B308-9613CDE76684}" dt="2022-04-07T01:36:45.295" v="3641" actId="1076"/>
          <ac:spMkLst>
            <pc:docMk/>
            <pc:sldMk cId="2518230178" sldId="312"/>
            <ac:spMk id="72" creationId="{2229397B-7EFC-0048-A47C-2E17A75392B0}"/>
          </ac:spMkLst>
        </pc:spChg>
        <pc:spChg chg="add del mod topLvl">
          <ac:chgData name="#MAX TAN ZHEYUAN#" userId="539873e9-3965-4a31-88f0-a6da43cf79fe" providerId="ADAL" clId="{615343EE-F3A3-9743-B308-9613CDE76684}" dt="2022-04-07T01:36:07.084" v="3637" actId="1076"/>
          <ac:spMkLst>
            <pc:docMk/>
            <pc:sldMk cId="2518230178" sldId="312"/>
            <ac:spMk id="98" creationId="{00000000-0000-0000-0000-000000000000}"/>
          </ac:spMkLst>
        </pc:spChg>
        <pc:grpChg chg="add del mod">
          <ac:chgData name="#MAX TAN ZHEYUAN#" userId="539873e9-3965-4a31-88f0-a6da43cf79fe" providerId="ADAL" clId="{615343EE-F3A3-9743-B308-9613CDE76684}" dt="2022-04-07T01:35:58.714" v="3635" actId="21"/>
          <ac:grpSpMkLst>
            <pc:docMk/>
            <pc:sldMk cId="2518230178" sldId="312"/>
            <ac:grpSpMk id="2" creationId="{33C66FBF-9676-6D43-A94F-BDDD45E9CE03}"/>
          </ac:grpSpMkLst>
        </pc:grpChg>
        <pc:grpChg chg="del">
          <ac:chgData name="#MAX TAN ZHEYUAN#" userId="539873e9-3965-4a31-88f0-a6da43cf79fe" providerId="ADAL" clId="{615343EE-F3A3-9743-B308-9613CDE76684}" dt="2022-04-07T01:34:26.488" v="3616" actId="478"/>
          <ac:grpSpMkLst>
            <pc:docMk/>
            <pc:sldMk cId="2518230178" sldId="312"/>
            <ac:grpSpMk id="126" creationId="{00000000-0000-0000-0000-000000000000}"/>
          </ac:grpSpMkLst>
        </pc:grpChg>
        <pc:cxnChg chg="mod">
          <ac:chgData name="#MAX TAN ZHEYUAN#" userId="539873e9-3965-4a31-88f0-a6da43cf79fe" providerId="ADAL" clId="{615343EE-F3A3-9743-B308-9613CDE76684}" dt="2022-04-07T01:36:07.084" v="3637" actId="1076"/>
          <ac:cxnSpMkLst>
            <pc:docMk/>
            <pc:sldMk cId="2518230178" sldId="312"/>
            <ac:cxnSpMk id="97" creationId="{00000000-0000-0000-0000-000000000000}"/>
          </ac:cxnSpMkLst>
        </pc:cxnChg>
      </pc:sldChg>
      <pc:sldChg chg="addSp delSp modSp add modAnim modNotesTx">
        <pc:chgData name="#MAX TAN ZHEYUAN#" userId="539873e9-3965-4a31-88f0-a6da43cf79fe" providerId="ADAL" clId="{615343EE-F3A3-9743-B308-9613CDE76684}" dt="2022-04-07T09:38:36.440" v="9400"/>
        <pc:sldMkLst>
          <pc:docMk/>
          <pc:sldMk cId="1022913715" sldId="313"/>
        </pc:sldMkLst>
        <pc:picChg chg="add del mod">
          <ac:chgData name="#MAX TAN ZHEYUAN#" userId="539873e9-3965-4a31-88f0-a6da43cf79fe" providerId="ADAL" clId="{615343EE-F3A3-9743-B308-9613CDE76684}" dt="2022-04-07T09:38:36.440" v="9400"/>
          <ac:picMkLst>
            <pc:docMk/>
            <pc:sldMk cId="1022913715" sldId="313"/>
            <ac:picMk id="2" creationId="{37A697F7-46BB-A94C-BEDA-0B05D104D192}"/>
          </ac:picMkLst>
        </pc:picChg>
      </pc:sldChg>
      <pc:sldChg chg="add">
        <pc:chgData name="#MAX TAN ZHEYUAN#" userId="539873e9-3965-4a31-88f0-a6da43cf79fe" providerId="ADAL" clId="{615343EE-F3A3-9743-B308-9613CDE76684}" dt="2022-04-07T01:43:24.276" v="3686"/>
        <pc:sldMkLst>
          <pc:docMk/>
          <pc:sldMk cId="3609459661" sldId="314"/>
        </pc:sldMkLst>
      </pc:sldChg>
      <pc:sldChg chg="add">
        <pc:chgData name="#MAX TAN ZHEYUAN#" userId="539873e9-3965-4a31-88f0-a6da43cf79fe" providerId="ADAL" clId="{615343EE-F3A3-9743-B308-9613CDE76684}" dt="2022-04-07T01:43:27.923" v="3688"/>
        <pc:sldMkLst>
          <pc:docMk/>
          <pc:sldMk cId="2806386312" sldId="315"/>
        </pc:sldMkLst>
      </pc:sldChg>
      <pc:sldChg chg="add">
        <pc:chgData name="#MAX TAN ZHEYUAN#" userId="539873e9-3965-4a31-88f0-a6da43cf79fe" providerId="ADAL" clId="{615343EE-F3A3-9743-B308-9613CDE76684}" dt="2022-04-07T01:43:31.993" v="3690"/>
        <pc:sldMkLst>
          <pc:docMk/>
          <pc:sldMk cId="49278534" sldId="316"/>
        </pc:sldMkLst>
      </pc:sldChg>
      <pc:sldChg chg="modSp add mod">
        <pc:chgData name="#MAX TAN ZHEYUAN#" userId="539873e9-3965-4a31-88f0-a6da43cf79fe" providerId="ADAL" clId="{615343EE-F3A3-9743-B308-9613CDE76684}" dt="2022-04-07T03:27:50.274" v="3775" actId="20577"/>
        <pc:sldMkLst>
          <pc:docMk/>
          <pc:sldMk cId="4237747342" sldId="317"/>
        </pc:sldMkLst>
        <pc:spChg chg="mod">
          <ac:chgData name="#MAX TAN ZHEYUAN#" userId="539873e9-3965-4a31-88f0-a6da43cf79fe" providerId="ADAL" clId="{615343EE-F3A3-9743-B308-9613CDE76684}" dt="2022-04-07T03:27:50.274" v="3775" actId="20577"/>
          <ac:spMkLst>
            <pc:docMk/>
            <pc:sldMk cId="4237747342" sldId="317"/>
            <ac:spMk id="111" creationId="{00000000-0000-0000-0000-000000000000}"/>
          </ac:spMkLst>
        </pc:spChg>
      </pc:sldChg>
      <pc:sldChg chg="addSp delSp modSp add mod">
        <pc:chgData name="#MAX TAN ZHEYUAN#" userId="539873e9-3965-4a31-88f0-a6da43cf79fe" providerId="ADAL" clId="{615343EE-F3A3-9743-B308-9613CDE76684}" dt="2022-04-07T01:44:37.690" v="3719" actId="20577"/>
        <pc:sldMkLst>
          <pc:docMk/>
          <pc:sldMk cId="1637087453" sldId="318"/>
        </pc:sldMkLst>
        <pc:spChg chg="del">
          <ac:chgData name="#MAX TAN ZHEYUAN#" userId="539873e9-3965-4a31-88f0-a6da43cf79fe" providerId="ADAL" clId="{615343EE-F3A3-9743-B308-9613CDE76684}" dt="2022-04-07T01:44:21.426" v="3706" actId="478"/>
          <ac:spMkLst>
            <pc:docMk/>
            <pc:sldMk cId="1637087453" sldId="318"/>
            <ac:spMk id="4" creationId="{F783228B-CDFE-504D-8965-317B00B83EAA}"/>
          </ac:spMkLst>
        </pc:spChg>
        <pc:spChg chg="add mod">
          <ac:chgData name="#MAX TAN ZHEYUAN#" userId="539873e9-3965-4a31-88f0-a6da43cf79fe" providerId="ADAL" clId="{615343EE-F3A3-9743-B308-9613CDE76684}" dt="2022-04-07T01:44:37.690" v="3719" actId="20577"/>
          <ac:spMkLst>
            <pc:docMk/>
            <pc:sldMk cId="1637087453" sldId="318"/>
            <ac:spMk id="5" creationId="{F176E614-A82B-7A41-8C4A-B7F85F6622D9}"/>
          </ac:spMkLst>
        </pc:spChg>
        <pc:spChg chg="mod">
          <ac:chgData name="#MAX TAN ZHEYUAN#" userId="539873e9-3965-4a31-88f0-a6da43cf79fe" providerId="ADAL" clId="{615343EE-F3A3-9743-B308-9613CDE76684}" dt="2022-04-07T01:44:14.888" v="3704" actId="20577"/>
          <ac:spMkLst>
            <pc:docMk/>
            <pc:sldMk cId="1637087453" sldId="318"/>
            <ac:spMk id="57" creationId="{00000000-0000-0000-0000-000000000000}"/>
          </ac:spMkLst>
        </pc:spChg>
        <pc:spChg chg="del">
          <ac:chgData name="#MAX TAN ZHEYUAN#" userId="539873e9-3965-4a31-88f0-a6da43cf79fe" providerId="ADAL" clId="{615343EE-F3A3-9743-B308-9613CDE76684}" dt="2022-04-07T01:44:19.487" v="3705" actId="478"/>
          <ac:spMkLst>
            <pc:docMk/>
            <pc:sldMk cId="1637087453" sldId="318"/>
            <ac:spMk id="58" creationId="{00000000-0000-0000-0000-000000000000}"/>
          </ac:spMkLst>
        </pc:spChg>
      </pc:sldChg>
      <pc:sldChg chg="addSp delSp modSp add mod">
        <pc:chgData name="#MAX TAN ZHEYUAN#" userId="539873e9-3965-4a31-88f0-a6da43cf79fe" providerId="ADAL" clId="{615343EE-F3A3-9743-B308-9613CDE76684}" dt="2022-04-07T03:40:48.562" v="3917" actId="478"/>
        <pc:sldMkLst>
          <pc:docMk/>
          <pc:sldMk cId="1053735707" sldId="319"/>
        </pc:sldMkLst>
        <pc:spChg chg="del">
          <ac:chgData name="#MAX TAN ZHEYUAN#" userId="539873e9-3965-4a31-88f0-a6da43cf79fe" providerId="ADAL" clId="{615343EE-F3A3-9743-B308-9613CDE76684}" dt="2022-04-07T03:29:17.983" v="3778" actId="478"/>
          <ac:spMkLst>
            <pc:docMk/>
            <pc:sldMk cId="1053735707" sldId="319"/>
            <ac:spMk id="90" creationId="{4D2A1245-5594-6440-BAAD-E669192B7871}"/>
          </ac:spMkLst>
        </pc:spChg>
        <pc:spChg chg="add mod">
          <ac:chgData name="#MAX TAN ZHEYUAN#" userId="539873e9-3965-4a31-88f0-a6da43cf79fe" providerId="ADAL" clId="{615343EE-F3A3-9743-B308-9613CDE76684}" dt="2022-04-07T03:32:13.986" v="3915" actId="20577"/>
          <ac:spMkLst>
            <pc:docMk/>
            <pc:sldMk cId="1053735707" sldId="319"/>
            <ac:spMk id="93" creationId="{D84B837E-5B08-AC4D-AF1F-B593FDD442B6}"/>
          </ac:spMkLst>
        </pc:spChg>
        <pc:spChg chg="add del mod">
          <ac:chgData name="#MAX TAN ZHEYUAN#" userId="539873e9-3965-4a31-88f0-a6da43cf79fe" providerId="ADAL" clId="{615343EE-F3A3-9743-B308-9613CDE76684}" dt="2022-04-07T03:40:48.562" v="3917" actId="478"/>
          <ac:spMkLst>
            <pc:docMk/>
            <pc:sldMk cId="1053735707" sldId="319"/>
            <ac:spMk id="94" creationId="{EE309D9B-CED7-E44C-AA85-12EA96767FFE}"/>
          </ac:spMkLst>
        </pc:spChg>
        <pc:spChg chg="del">
          <ac:chgData name="#MAX TAN ZHEYUAN#" userId="539873e9-3965-4a31-88f0-a6da43cf79fe" providerId="ADAL" clId="{615343EE-F3A3-9743-B308-9613CDE76684}" dt="2022-04-07T03:29:16.858" v="3777" actId="478"/>
          <ac:spMkLst>
            <pc:docMk/>
            <pc:sldMk cId="1053735707" sldId="319"/>
            <ac:spMk id="619"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20"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21"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23"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24"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25" creationId="{00000000-0000-0000-0000-000000000000}"/>
          </ac:spMkLst>
        </pc:spChg>
        <pc:spChg chg="del">
          <ac:chgData name="#MAX TAN ZHEYUAN#" userId="539873e9-3965-4a31-88f0-a6da43cf79fe" providerId="ADAL" clId="{615343EE-F3A3-9743-B308-9613CDE76684}" dt="2022-04-07T03:29:28.355" v="3781" actId="478"/>
          <ac:spMkLst>
            <pc:docMk/>
            <pc:sldMk cId="1053735707" sldId="319"/>
            <ac:spMk id="626" creationId="{00000000-0000-0000-0000-000000000000}"/>
          </ac:spMkLst>
        </pc:spChg>
        <pc:spChg chg="del">
          <ac:chgData name="#MAX TAN ZHEYUAN#" userId="539873e9-3965-4a31-88f0-a6da43cf79fe" providerId="ADAL" clId="{615343EE-F3A3-9743-B308-9613CDE76684}" dt="2022-04-07T03:29:30.577" v="3782" actId="478"/>
          <ac:spMkLst>
            <pc:docMk/>
            <pc:sldMk cId="1053735707" sldId="319"/>
            <ac:spMk id="627"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28"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29"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30"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31"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32"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33" creationId="{00000000-0000-0000-0000-000000000000}"/>
          </ac:spMkLst>
        </pc:spChg>
        <pc:spChg chg="del">
          <ac:chgData name="#MAX TAN ZHEYUAN#" userId="539873e9-3965-4a31-88f0-a6da43cf79fe" providerId="ADAL" clId="{615343EE-F3A3-9743-B308-9613CDE76684}" dt="2022-04-07T03:29:26.661" v="3780" actId="478"/>
          <ac:spMkLst>
            <pc:docMk/>
            <pc:sldMk cId="1053735707" sldId="319"/>
            <ac:spMk id="634"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35"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36"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37"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38"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39"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0"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1"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2"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3"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4"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5"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6"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7"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8"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49"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0"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1"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2"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3"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4"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5"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6"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7"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8"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59"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0"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1"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2"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3"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4"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5"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6"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7"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8"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69"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0"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1"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2"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3"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4"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5"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6"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7"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678" creationId="{00000000-0000-0000-0000-000000000000}"/>
          </ac:spMkLst>
        </pc:spChg>
        <pc:spChg chg="del">
          <ac:chgData name="#MAX TAN ZHEYUAN#" userId="539873e9-3965-4a31-88f0-a6da43cf79fe" providerId="ADAL" clId="{615343EE-F3A3-9743-B308-9613CDE76684}" dt="2022-04-07T03:29:23.061" v="3779" actId="478"/>
          <ac:spMkLst>
            <pc:docMk/>
            <pc:sldMk cId="1053735707" sldId="319"/>
            <ac:spMk id="706" creationId="{00000000-0000-0000-0000-000000000000}"/>
          </ac:spMkLst>
        </pc:spChg>
        <pc:grpChg chg="del">
          <ac:chgData name="#MAX TAN ZHEYUAN#" userId="539873e9-3965-4a31-88f0-a6da43cf79fe" providerId="ADAL" clId="{615343EE-F3A3-9743-B308-9613CDE76684}" dt="2022-04-07T03:29:26.661" v="3780" actId="478"/>
          <ac:grpSpMkLst>
            <pc:docMk/>
            <pc:sldMk cId="1053735707" sldId="319"/>
            <ac:grpSpMk id="679" creationId="{00000000-0000-0000-0000-000000000000}"/>
          </ac:grpSpMkLst>
        </pc:grpChg>
        <pc:grpChg chg="del">
          <ac:chgData name="#MAX TAN ZHEYUAN#" userId="539873e9-3965-4a31-88f0-a6da43cf79fe" providerId="ADAL" clId="{615343EE-F3A3-9743-B308-9613CDE76684}" dt="2022-04-07T03:29:26.661" v="3780" actId="478"/>
          <ac:grpSpMkLst>
            <pc:docMk/>
            <pc:sldMk cId="1053735707" sldId="319"/>
            <ac:grpSpMk id="687" creationId="{00000000-0000-0000-0000-000000000000}"/>
          </ac:grpSpMkLst>
        </pc:grpChg>
        <pc:grpChg chg="del">
          <ac:chgData name="#MAX TAN ZHEYUAN#" userId="539873e9-3965-4a31-88f0-a6da43cf79fe" providerId="ADAL" clId="{615343EE-F3A3-9743-B308-9613CDE76684}" dt="2022-04-07T03:29:26.661" v="3780" actId="478"/>
          <ac:grpSpMkLst>
            <pc:docMk/>
            <pc:sldMk cId="1053735707" sldId="319"/>
            <ac:grpSpMk id="693" creationId="{00000000-0000-0000-0000-000000000000}"/>
          </ac:grpSpMkLst>
        </pc:grpChg>
        <pc:grpChg chg="del">
          <ac:chgData name="#MAX TAN ZHEYUAN#" userId="539873e9-3965-4a31-88f0-a6da43cf79fe" providerId="ADAL" clId="{615343EE-F3A3-9743-B308-9613CDE76684}" dt="2022-04-07T03:29:26.661" v="3780" actId="478"/>
          <ac:grpSpMkLst>
            <pc:docMk/>
            <pc:sldMk cId="1053735707" sldId="319"/>
            <ac:grpSpMk id="698" creationId="{00000000-0000-0000-0000-000000000000}"/>
          </ac:grpSpMkLst>
        </pc:grpChg>
        <pc:picChg chg="add mod">
          <ac:chgData name="#MAX TAN ZHEYUAN#" userId="539873e9-3965-4a31-88f0-a6da43cf79fe" providerId="ADAL" clId="{615343EE-F3A3-9743-B308-9613CDE76684}" dt="2022-04-07T03:30:05.385" v="3789" actId="1076"/>
          <ac:picMkLst>
            <pc:docMk/>
            <pc:sldMk cId="1053735707" sldId="319"/>
            <ac:picMk id="3" creationId="{76B29484-FF9E-304B-B800-746A5D89AA7B}"/>
          </ac:picMkLst>
        </pc:picChg>
      </pc:sldChg>
      <pc:sldChg chg="addSp delSp modSp add mod modTransition">
        <pc:chgData name="#MAX TAN ZHEYUAN#" userId="539873e9-3965-4a31-88f0-a6da43cf79fe" providerId="ADAL" clId="{615343EE-F3A3-9743-B308-9613CDE76684}" dt="2022-04-07T03:42:36.170" v="3985"/>
        <pc:sldMkLst>
          <pc:docMk/>
          <pc:sldMk cId="2239617925" sldId="320"/>
        </pc:sldMkLst>
        <pc:spChg chg="mod">
          <ac:chgData name="#MAX TAN ZHEYUAN#" userId="539873e9-3965-4a31-88f0-a6da43cf79fe" providerId="ADAL" clId="{615343EE-F3A3-9743-B308-9613CDE76684}" dt="2022-04-07T03:42:02.592" v="3982" actId="20577"/>
          <ac:spMkLst>
            <pc:docMk/>
            <pc:sldMk cId="2239617925" sldId="320"/>
            <ac:spMk id="93" creationId="{D84B837E-5B08-AC4D-AF1F-B593FDD442B6}"/>
          </ac:spMkLst>
        </pc:spChg>
        <pc:picChg chg="del">
          <ac:chgData name="#MAX TAN ZHEYUAN#" userId="539873e9-3965-4a31-88f0-a6da43cf79fe" providerId="ADAL" clId="{615343EE-F3A3-9743-B308-9613CDE76684}" dt="2022-04-07T03:41:02.723" v="3920" actId="478"/>
          <ac:picMkLst>
            <pc:docMk/>
            <pc:sldMk cId="2239617925" sldId="320"/>
            <ac:picMk id="3" creationId="{76B29484-FF9E-304B-B800-746A5D89AA7B}"/>
          </ac:picMkLst>
        </pc:picChg>
        <pc:picChg chg="add mod">
          <ac:chgData name="#MAX TAN ZHEYUAN#" userId="539873e9-3965-4a31-88f0-a6da43cf79fe" providerId="ADAL" clId="{615343EE-F3A3-9743-B308-9613CDE76684}" dt="2022-04-07T03:41:27.051" v="3928" actId="1076"/>
          <ac:picMkLst>
            <pc:docMk/>
            <pc:sldMk cId="2239617925" sldId="320"/>
            <ac:picMk id="4" creationId="{9D2F43CE-CADB-634C-A839-6CA05C58A913}"/>
          </ac:picMkLst>
        </pc:picChg>
      </pc:sldChg>
      <pc:sldChg chg="addSp delSp modSp add mod">
        <pc:chgData name="#MAX TAN ZHEYUAN#" userId="539873e9-3965-4a31-88f0-a6da43cf79fe" providerId="ADAL" clId="{615343EE-F3A3-9743-B308-9613CDE76684}" dt="2022-04-07T03:50:34.992" v="4289" actId="20577"/>
        <pc:sldMkLst>
          <pc:docMk/>
          <pc:sldMk cId="2167230605" sldId="321"/>
        </pc:sldMkLst>
        <pc:spChg chg="add mod">
          <ac:chgData name="#MAX TAN ZHEYUAN#" userId="539873e9-3965-4a31-88f0-a6da43cf79fe" providerId="ADAL" clId="{615343EE-F3A3-9743-B308-9613CDE76684}" dt="2022-04-07T03:50:34.992" v="4289" actId="20577"/>
          <ac:spMkLst>
            <pc:docMk/>
            <pc:sldMk cId="2167230605" sldId="321"/>
            <ac:spMk id="7" creationId="{F4767632-DC35-3B46-9E6E-7674F853FE27}"/>
          </ac:spMkLst>
        </pc:spChg>
        <pc:spChg chg="mod">
          <ac:chgData name="#MAX TAN ZHEYUAN#" userId="539873e9-3965-4a31-88f0-a6da43cf79fe" providerId="ADAL" clId="{615343EE-F3A3-9743-B308-9613CDE76684}" dt="2022-04-07T03:47:25.663" v="4071" actId="20577"/>
          <ac:spMkLst>
            <pc:docMk/>
            <pc:sldMk cId="2167230605" sldId="321"/>
            <ac:spMk id="93" creationId="{D84B837E-5B08-AC4D-AF1F-B593FDD442B6}"/>
          </ac:spMkLst>
        </pc:spChg>
        <pc:spChg chg="mod">
          <ac:chgData name="#MAX TAN ZHEYUAN#" userId="539873e9-3965-4a31-88f0-a6da43cf79fe" providerId="ADAL" clId="{615343EE-F3A3-9743-B308-9613CDE76684}" dt="2022-04-07T03:43:48.395" v="4019" actId="1076"/>
          <ac:spMkLst>
            <pc:docMk/>
            <pc:sldMk cId="2167230605" sldId="321"/>
            <ac:spMk id="622" creationId="{00000000-0000-0000-0000-000000000000}"/>
          </ac:spMkLst>
        </pc:spChg>
        <pc:picChg chg="add mod">
          <ac:chgData name="#MAX TAN ZHEYUAN#" userId="539873e9-3965-4a31-88f0-a6da43cf79fe" providerId="ADAL" clId="{615343EE-F3A3-9743-B308-9613CDE76684}" dt="2022-04-07T03:43:08.829" v="3991" actId="1076"/>
          <ac:picMkLst>
            <pc:docMk/>
            <pc:sldMk cId="2167230605" sldId="321"/>
            <ac:picMk id="3" creationId="{EEBA95FF-7D63-BF46-B198-F8D937C30E9F}"/>
          </ac:picMkLst>
        </pc:picChg>
        <pc:picChg chg="del">
          <ac:chgData name="#MAX TAN ZHEYUAN#" userId="539873e9-3965-4a31-88f0-a6da43cf79fe" providerId="ADAL" clId="{615343EE-F3A3-9743-B308-9613CDE76684}" dt="2022-04-07T03:42:50.323" v="3986" actId="478"/>
          <ac:picMkLst>
            <pc:docMk/>
            <pc:sldMk cId="2167230605" sldId="321"/>
            <ac:picMk id="4" creationId="{9D2F43CE-CADB-634C-A839-6CA05C58A913}"/>
          </ac:picMkLst>
        </pc:picChg>
      </pc:sldChg>
      <pc:sldChg chg="addSp delSp modSp add mod">
        <pc:chgData name="#MAX TAN ZHEYUAN#" userId="539873e9-3965-4a31-88f0-a6da43cf79fe" providerId="ADAL" clId="{615343EE-F3A3-9743-B308-9613CDE76684}" dt="2022-04-07T08:29:43.647" v="5634" actId="20577"/>
        <pc:sldMkLst>
          <pc:docMk/>
          <pc:sldMk cId="3887532810" sldId="322"/>
        </pc:sldMkLst>
        <pc:spChg chg="del mod">
          <ac:chgData name="#MAX TAN ZHEYUAN#" userId="539873e9-3965-4a31-88f0-a6da43cf79fe" providerId="ADAL" clId="{615343EE-F3A3-9743-B308-9613CDE76684}" dt="2022-04-07T07:43:34.086" v="4859" actId="478"/>
          <ac:spMkLst>
            <pc:docMk/>
            <pc:sldMk cId="3887532810" sldId="322"/>
            <ac:spMk id="9" creationId="{6B94E63B-662F-954D-B31D-C5F19C7CFE6E}"/>
          </ac:spMkLst>
        </pc:spChg>
        <pc:spChg chg="add mod">
          <ac:chgData name="#MAX TAN ZHEYUAN#" userId="539873e9-3965-4a31-88f0-a6da43cf79fe" providerId="ADAL" clId="{615343EE-F3A3-9743-B308-9613CDE76684}" dt="2022-04-07T07:35:51.944" v="4719" actId="1076"/>
          <ac:spMkLst>
            <pc:docMk/>
            <pc:sldMk cId="3887532810" sldId="322"/>
            <ac:spMk id="24" creationId="{0C6ECCAB-3CE9-5E46-A902-D03729BE56B9}"/>
          </ac:spMkLst>
        </pc:spChg>
        <pc:spChg chg="add del mod">
          <ac:chgData name="#MAX TAN ZHEYUAN#" userId="539873e9-3965-4a31-88f0-a6da43cf79fe" providerId="ADAL" clId="{615343EE-F3A3-9743-B308-9613CDE76684}" dt="2022-04-07T07:36:59.929" v="4736" actId="478"/>
          <ac:spMkLst>
            <pc:docMk/>
            <pc:sldMk cId="3887532810" sldId="322"/>
            <ac:spMk id="25" creationId="{6EEE2E13-D6E6-EA40-84C1-BCC8A6D24C68}"/>
          </ac:spMkLst>
        </pc:spChg>
        <pc:spChg chg="add mod">
          <ac:chgData name="#MAX TAN ZHEYUAN#" userId="539873e9-3965-4a31-88f0-a6da43cf79fe" providerId="ADAL" clId="{615343EE-F3A3-9743-B308-9613CDE76684}" dt="2022-04-07T07:42:05.186" v="4824" actId="207"/>
          <ac:spMkLst>
            <pc:docMk/>
            <pc:sldMk cId="3887532810" sldId="322"/>
            <ac:spMk id="26" creationId="{BA42D165-2983-154A-BA7A-B4DEA02F238D}"/>
          </ac:spMkLst>
        </pc:spChg>
        <pc:spChg chg="add mod">
          <ac:chgData name="#MAX TAN ZHEYUAN#" userId="539873e9-3965-4a31-88f0-a6da43cf79fe" providerId="ADAL" clId="{615343EE-F3A3-9743-B308-9613CDE76684}" dt="2022-04-07T07:37:33.117" v="4743" actId="207"/>
          <ac:spMkLst>
            <pc:docMk/>
            <pc:sldMk cId="3887532810" sldId="322"/>
            <ac:spMk id="27" creationId="{540ABA58-D240-E74C-AF14-20C4E7C4B15D}"/>
          </ac:spMkLst>
        </pc:spChg>
        <pc:spChg chg="add mod">
          <ac:chgData name="#MAX TAN ZHEYUAN#" userId="539873e9-3965-4a31-88f0-a6da43cf79fe" providerId="ADAL" clId="{615343EE-F3A3-9743-B308-9613CDE76684}" dt="2022-04-07T07:38:53.945" v="4759" actId="207"/>
          <ac:spMkLst>
            <pc:docMk/>
            <pc:sldMk cId="3887532810" sldId="322"/>
            <ac:spMk id="28" creationId="{D57FC001-6851-3649-863E-8AFD2AEEEB17}"/>
          </ac:spMkLst>
        </pc:spChg>
        <pc:spChg chg="add mod">
          <ac:chgData name="#MAX TAN ZHEYUAN#" userId="539873e9-3965-4a31-88f0-a6da43cf79fe" providerId="ADAL" clId="{615343EE-F3A3-9743-B308-9613CDE76684}" dt="2022-04-07T07:40:28.796" v="4777" actId="1076"/>
          <ac:spMkLst>
            <pc:docMk/>
            <pc:sldMk cId="3887532810" sldId="322"/>
            <ac:spMk id="31" creationId="{B80A8ACB-1E6A-C44A-B359-BF3628C60985}"/>
          </ac:spMkLst>
        </pc:spChg>
        <pc:spChg chg="add mod">
          <ac:chgData name="#MAX TAN ZHEYUAN#" userId="539873e9-3965-4a31-88f0-a6da43cf79fe" providerId="ADAL" clId="{615343EE-F3A3-9743-B308-9613CDE76684}" dt="2022-04-07T08:29:43.647" v="5634" actId="20577"/>
          <ac:spMkLst>
            <pc:docMk/>
            <pc:sldMk cId="3887532810" sldId="322"/>
            <ac:spMk id="32" creationId="{DDF9622E-4F41-9347-93A6-CB7DA2798BEF}"/>
          </ac:spMkLst>
        </pc:spChg>
        <pc:spChg chg="add mod">
          <ac:chgData name="#MAX TAN ZHEYUAN#" userId="539873e9-3965-4a31-88f0-a6da43cf79fe" providerId="ADAL" clId="{615343EE-F3A3-9743-B308-9613CDE76684}" dt="2022-04-07T07:42:23.386" v="4827" actId="1076"/>
          <ac:spMkLst>
            <pc:docMk/>
            <pc:sldMk cId="3887532810" sldId="322"/>
            <ac:spMk id="33" creationId="{CB84518B-2148-094E-B8C2-1CD3684ADD7D}"/>
          </ac:spMkLst>
        </pc:spChg>
        <pc:spChg chg="add mod">
          <ac:chgData name="#MAX TAN ZHEYUAN#" userId="539873e9-3965-4a31-88f0-a6da43cf79fe" providerId="ADAL" clId="{615343EE-F3A3-9743-B308-9613CDE76684}" dt="2022-04-07T07:42:53.130" v="4839" actId="1076"/>
          <ac:spMkLst>
            <pc:docMk/>
            <pc:sldMk cId="3887532810" sldId="322"/>
            <ac:spMk id="35" creationId="{9295A020-5B2B-4547-8035-472B8488EFED}"/>
          </ac:spMkLst>
        </pc:spChg>
        <pc:spChg chg="add mod">
          <ac:chgData name="#MAX TAN ZHEYUAN#" userId="539873e9-3965-4a31-88f0-a6da43cf79fe" providerId="ADAL" clId="{615343EE-F3A3-9743-B308-9613CDE76684}" dt="2022-04-07T07:43:07.615" v="4857" actId="1076"/>
          <ac:spMkLst>
            <pc:docMk/>
            <pc:sldMk cId="3887532810" sldId="322"/>
            <ac:spMk id="36" creationId="{94F2EBE9-0ACF-B34E-9651-D52419429BD8}"/>
          </ac:spMkLst>
        </pc:spChg>
        <pc:spChg chg="del">
          <ac:chgData name="#MAX TAN ZHEYUAN#" userId="539873e9-3965-4a31-88f0-a6da43cf79fe" providerId="ADAL" clId="{615343EE-F3A3-9743-B308-9613CDE76684}" dt="2022-04-07T07:30:28.202" v="4660" actId="478"/>
          <ac:spMkLst>
            <pc:docMk/>
            <pc:sldMk cId="3887532810" sldId="322"/>
            <ac:spMk id="328" creationId="{00000000-0000-0000-0000-000000000000}"/>
          </ac:spMkLst>
        </pc:spChg>
        <pc:spChg chg="del">
          <ac:chgData name="#MAX TAN ZHEYUAN#" userId="539873e9-3965-4a31-88f0-a6da43cf79fe" providerId="ADAL" clId="{615343EE-F3A3-9743-B308-9613CDE76684}" dt="2022-04-07T07:28:44.969" v="4620" actId="478"/>
          <ac:spMkLst>
            <pc:docMk/>
            <pc:sldMk cId="3887532810" sldId="322"/>
            <ac:spMk id="329" creationId="{00000000-0000-0000-0000-000000000000}"/>
          </ac:spMkLst>
        </pc:spChg>
        <pc:grpChg chg="add mod">
          <ac:chgData name="#MAX TAN ZHEYUAN#" userId="539873e9-3965-4a31-88f0-a6da43cf79fe" providerId="ADAL" clId="{615343EE-F3A3-9743-B308-9613CDE76684}" dt="2022-04-07T07:42:18.721" v="4826" actId="1076"/>
          <ac:grpSpMkLst>
            <pc:docMk/>
            <pc:sldMk cId="3887532810" sldId="322"/>
            <ac:grpSpMk id="13" creationId="{A561FD05-08DC-AD49-BC7A-43A7BF1B90E3}"/>
          </ac:grpSpMkLst>
        </pc:grpChg>
        <pc:grpChg chg="add mod">
          <ac:chgData name="#MAX TAN ZHEYUAN#" userId="539873e9-3965-4a31-88f0-a6da43cf79fe" providerId="ADAL" clId="{615343EE-F3A3-9743-B308-9613CDE76684}" dt="2022-04-07T07:43:11.614" v="4858" actId="1076"/>
          <ac:grpSpMkLst>
            <pc:docMk/>
            <pc:sldMk cId="3887532810" sldId="322"/>
            <ac:grpSpMk id="18" creationId="{8BA4E623-5478-F440-8AEA-56578EA8109C}"/>
          </ac:grpSpMkLst>
        </pc:grpChg>
        <pc:grpChg chg="add mod">
          <ac:chgData name="#MAX TAN ZHEYUAN#" userId="539873e9-3965-4a31-88f0-a6da43cf79fe" providerId="ADAL" clId="{615343EE-F3A3-9743-B308-9613CDE76684}" dt="2022-04-07T07:42:39.840" v="4830" actId="1076"/>
          <ac:grpSpMkLst>
            <pc:docMk/>
            <pc:sldMk cId="3887532810" sldId="322"/>
            <ac:grpSpMk id="21" creationId="{C89DB515-1DE6-B144-B456-E4D49DE89B93}"/>
          </ac:grpSpMkLst>
        </pc:grpChg>
        <pc:picChg chg="del">
          <ac:chgData name="#MAX TAN ZHEYUAN#" userId="539873e9-3965-4a31-88f0-a6da43cf79fe" providerId="ADAL" clId="{615343EE-F3A3-9743-B308-9613CDE76684}" dt="2022-04-07T07:28:40.701" v="4619" actId="478"/>
          <ac:picMkLst>
            <pc:docMk/>
            <pc:sldMk cId="3887532810" sldId="322"/>
            <ac:picMk id="3" creationId="{DF85DAA9-DB6A-8E41-BDA9-0207421FA113}"/>
          </ac:picMkLst>
        </pc:picChg>
        <pc:picChg chg="add mod">
          <ac:chgData name="#MAX TAN ZHEYUAN#" userId="539873e9-3965-4a31-88f0-a6da43cf79fe" providerId="ADAL" clId="{615343EE-F3A3-9743-B308-9613CDE76684}" dt="2022-04-07T07:39:12.607" v="4760" actId="1076"/>
          <ac:picMkLst>
            <pc:docMk/>
            <pc:sldMk cId="3887532810" sldId="322"/>
            <ac:picMk id="4" creationId="{2693EC11-96D2-C74F-A044-228EB5D55756}"/>
          </ac:picMkLst>
        </pc:picChg>
        <pc:picChg chg="add mod">
          <ac:chgData name="#MAX TAN ZHEYUAN#" userId="539873e9-3965-4a31-88f0-a6da43cf79fe" providerId="ADAL" clId="{615343EE-F3A3-9743-B308-9613CDE76684}" dt="2022-04-07T07:32:08.295" v="4679" actId="164"/>
          <ac:picMkLst>
            <pc:docMk/>
            <pc:sldMk cId="3887532810" sldId="322"/>
            <ac:picMk id="6" creationId="{BF9B77D9-F35F-FA4C-89F3-9C7C5352FDE1}"/>
          </ac:picMkLst>
        </pc:picChg>
        <pc:picChg chg="add mod">
          <ac:chgData name="#MAX TAN ZHEYUAN#" userId="539873e9-3965-4a31-88f0-a6da43cf79fe" providerId="ADAL" clId="{615343EE-F3A3-9743-B308-9613CDE76684}" dt="2022-04-07T07:33:02.432" v="4693" actId="14100"/>
          <ac:picMkLst>
            <pc:docMk/>
            <pc:sldMk cId="3887532810" sldId="322"/>
            <ac:picMk id="7" creationId="{8CC5AB61-38F1-F74C-BE22-B25A844AD45D}"/>
          </ac:picMkLst>
        </pc:picChg>
        <pc:picChg chg="add mod">
          <ac:chgData name="#MAX TAN ZHEYUAN#" userId="539873e9-3965-4a31-88f0-a6da43cf79fe" providerId="ADAL" clId="{615343EE-F3A3-9743-B308-9613CDE76684}" dt="2022-04-07T07:32:08.295" v="4679" actId="164"/>
          <ac:picMkLst>
            <pc:docMk/>
            <pc:sldMk cId="3887532810" sldId="322"/>
            <ac:picMk id="10" creationId="{AC8D6574-B0CC-9F4F-852C-B3E7A6709911}"/>
          </ac:picMkLst>
        </pc:picChg>
        <pc:picChg chg="add mod">
          <ac:chgData name="#MAX TAN ZHEYUAN#" userId="539873e9-3965-4a31-88f0-a6da43cf79fe" providerId="ADAL" clId="{615343EE-F3A3-9743-B308-9613CDE76684}" dt="2022-04-07T07:32:08.295" v="4679" actId="164"/>
          <ac:picMkLst>
            <pc:docMk/>
            <pc:sldMk cId="3887532810" sldId="322"/>
            <ac:picMk id="12" creationId="{E0F901BB-6A67-8741-A785-05962AD0B769}"/>
          </ac:picMkLst>
        </pc:picChg>
        <pc:picChg chg="add mod">
          <ac:chgData name="#MAX TAN ZHEYUAN#" userId="539873e9-3965-4a31-88f0-a6da43cf79fe" providerId="ADAL" clId="{615343EE-F3A3-9743-B308-9613CDE76684}" dt="2022-04-07T07:32:49.829" v="4688" actId="164"/>
          <ac:picMkLst>
            <pc:docMk/>
            <pc:sldMk cId="3887532810" sldId="322"/>
            <ac:picMk id="15" creationId="{17324926-E45A-584B-8D69-9316CC3E54C1}"/>
          </ac:picMkLst>
        </pc:picChg>
        <pc:picChg chg="add mod">
          <ac:chgData name="#MAX TAN ZHEYUAN#" userId="539873e9-3965-4a31-88f0-a6da43cf79fe" providerId="ADAL" clId="{615343EE-F3A3-9743-B308-9613CDE76684}" dt="2022-04-07T07:32:49.829" v="4688" actId="164"/>
          <ac:picMkLst>
            <pc:docMk/>
            <pc:sldMk cId="3887532810" sldId="322"/>
            <ac:picMk id="17" creationId="{7A4A1656-2AFC-1F4A-9FDC-DC6D0B8D72E8}"/>
          </ac:picMkLst>
        </pc:picChg>
        <pc:picChg chg="add mod">
          <ac:chgData name="#MAX TAN ZHEYUAN#" userId="539873e9-3965-4a31-88f0-a6da43cf79fe" providerId="ADAL" clId="{615343EE-F3A3-9743-B308-9613CDE76684}" dt="2022-04-07T07:42:30.060" v="4828" actId="164"/>
          <ac:picMkLst>
            <pc:docMk/>
            <pc:sldMk cId="3887532810" sldId="322"/>
            <ac:picMk id="20" creationId="{95F185AF-C9A4-404D-AB3E-3EC795CD0827}"/>
          </ac:picMkLst>
        </pc:picChg>
        <pc:picChg chg="add mod">
          <ac:chgData name="#MAX TAN ZHEYUAN#" userId="539873e9-3965-4a31-88f0-a6da43cf79fe" providerId="ADAL" clId="{615343EE-F3A3-9743-B308-9613CDE76684}" dt="2022-04-07T07:42:30.060" v="4828" actId="164"/>
          <ac:picMkLst>
            <pc:docMk/>
            <pc:sldMk cId="3887532810" sldId="322"/>
            <ac:picMk id="29" creationId="{9CA1BC15-6D87-E949-8EDF-22432FB93CF6}"/>
          </ac:picMkLst>
        </pc:picChg>
        <pc:picChg chg="add mod">
          <ac:chgData name="#MAX TAN ZHEYUAN#" userId="539873e9-3965-4a31-88f0-a6da43cf79fe" providerId="ADAL" clId="{615343EE-F3A3-9743-B308-9613CDE76684}" dt="2022-04-07T07:42:30.060" v="4828" actId="164"/>
          <ac:picMkLst>
            <pc:docMk/>
            <pc:sldMk cId="3887532810" sldId="322"/>
            <ac:picMk id="30" creationId="{B2893D29-EA51-4D4A-ABF4-0FEE33FB582C}"/>
          </ac:picMkLst>
        </pc:picChg>
      </pc:sldChg>
      <pc:sldChg chg="addSp delSp modSp add mod modTransition modAnim modNotesTx">
        <pc:chgData name="#MAX TAN ZHEYUAN#" userId="539873e9-3965-4a31-88f0-a6da43cf79fe" providerId="ADAL" clId="{615343EE-F3A3-9743-B308-9613CDE76684}" dt="2022-04-07T09:38:36.440" v="9400"/>
        <pc:sldMkLst>
          <pc:docMk/>
          <pc:sldMk cId="670039587" sldId="323"/>
        </pc:sldMkLst>
        <pc:picChg chg="add mod">
          <ac:chgData name="#MAX TAN ZHEYUAN#" userId="539873e9-3965-4a31-88f0-a6da43cf79fe" providerId="ADAL" clId="{615343EE-F3A3-9743-B308-9613CDE76684}" dt="2022-04-07T08:05:22.687" v="5189" actId="14100"/>
          <ac:picMkLst>
            <pc:docMk/>
            <pc:sldMk cId="670039587" sldId="323"/>
            <ac:picMk id="4" creationId="{9DD97ADD-A5B2-0845-B9B4-379C7D9D7D43}"/>
          </ac:picMkLst>
        </pc:picChg>
        <pc:picChg chg="add del mod">
          <ac:chgData name="#MAX TAN ZHEYUAN#" userId="539873e9-3965-4a31-88f0-a6da43cf79fe" providerId="ADAL" clId="{615343EE-F3A3-9743-B308-9613CDE76684}" dt="2022-04-07T09:33:30.770" v="9398"/>
          <ac:picMkLst>
            <pc:docMk/>
            <pc:sldMk cId="670039587" sldId="323"/>
            <ac:picMk id="6" creationId="{AFBDB2C6-692E-2F43-A819-DACE59F15D73}"/>
          </ac:picMkLst>
        </pc:picChg>
        <pc:picChg chg="add del mod">
          <ac:chgData name="#MAX TAN ZHEYUAN#" userId="539873e9-3965-4a31-88f0-a6da43cf79fe" providerId="ADAL" clId="{615343EE-F3A3-9743-B308-9613CDE76684}" dt="2022-04-07T09:38:36.440" v="9400"/>
          <ac:picMkLst>
            <pc:docMk/>
            <pc:sldMk cId="670039587" sldId="323"/>
            <ac:picMk id="8" creationId="{159A16AA-E509-1641-8604-5A5F1CCA7B39}"/>
          </ac:picMkLst>
        </pc:picChg>
        <pc:picChg chg="mod">
          <ac:chgData name="#MAX TAN ZHEYUAN#" userId="539873e9-3965-4a31-88f0-a6da43cf79fe" providerId="ADAL" clId="{615343EE-F3A3-9743-B308-9613CDE76684}" dt="2022-04-07T08:04:31.025" v="5180" actId="1076"/>
          <ac:picMkLst>
            <pc:docMk/>
            <pc:sldMk cId="670039587" sldId="323"/>
            <ac:picMk id="14" creationId="{BECAF5BA-4FCB-7D47-AFAD-F545B914B642}"/>
          </ac:picMkLst>
        </pc:picChg>
      </pc:sldChg>
      <pc:sldChg chg="delSp modSp add mod delAnim">
        <pc:chgData name="#MAX TAN ZHEYUAN#" userId="539873e9-3965-4a31-88f0-a6da43cf79fe" providerId="ADAL" clId="{615343EE-F3A3-9743-B308-9613CDE76684}" dt="2022-04-07T08:37:36.754" v="6355" actId="20577"/>
        <pc:sldMkLst>
          <pc:docMk/>
          <pc:sldMk cId="1811007936" sldId="324"/>
        </pc:sldMkLst>
        <pc:spChg chg="mod">
          <ac:chgData name="#MAX TAN ZHEYUAN#" userId="539873e9-3965-4a31-88f0-a6da43cf79fe" providerId="ADAL" clId="{615343EE-F3A3-9743-B308-9613CDE76684}" dt="2022-04-07T08:35:47.408" v="6308" actId="20577"/>
          <ac:spMkLst>
            <pc:docMk/>
            <pc:sldMk cId="1811007936" sldId="324"/>
            <ac:spMk id="320" creationId="{00000000-0000-0000-0000-000000000000}"/>
          </ac:spMkLst>
        </pc:spChg>
        <pc:spChg chg="mod">
          <ac:chgData name="#MAX TAN ZHEYUAN#" userId="539873e9-3965-4a31-88f0-a6da43cf79fe" providerId="ADAL" clId="{615343EE-F3A3-9743-B308-9613CDE76684}" dt="2022-04-07T08:37:36.754" v="6355" actId="20577"/>
          <ac:spMkLst>
            <pc:docMk/>
            <pc:sldMk cId="1811007936" sldId="324"/>
            <ac:spMk id="328" creationId="{00000000-0000-0000-0000-000000000000}"/>
          </ac:spMkLst>
        </pc:spChg>
        <pc:spChg chg="mod">
          <ac:chgData name="#MAX TAN ZHEYUAN#" userId="539873e9-3965-4a31-88f0-a6da43cf79fe" providerId="ADAL" clId="{615343EE-F3A3-9743-B308-9613CDE76684}" dt="2022-04-07T08:36:56.103" v="6342" actId="20577"/>
          <ac:spMkLst>
            <pc:docMk/>
            <pc:sldMk cId="1811007936" sldId="324"/>
            <ac:spMk id="329" creationId="{00000000-0000-0000-0000-000000000000}"/>
          </ac:spMkLst>
        </pc:spChg>
        <pc:grpChg chg="del">
          <ac:chgData name="#MAX TAN ZHEYUAN#" userId="539873e9-3965-4a31-88f0-a6da43cf79fe" providerId="ADAL" clId="{615343EE-F3A3-9743-B308-9613CDE76684}" dt="2022-04-07T08:35:55.894" v="6317" actId="478"/>
          <ac:grpSpMkLst>
            <pc:docMk/>
            <pc:sldMk cId="1811007936" sldId="324"/>
            <ac:grpSpMk id="6" creationId="{EA92C577-6A96-8F45-A089-13955D29C20C}"/>
          </ac:grpSpMkLst>
        </pc:grpChg>
        <pc:picChg chg="del">
          <ac:chgData name="#MAX TAN ZHEYUAN#" userId="539873e9-3965-4a31-88f0-a6da43cf79fe" providerId="ADAL" clId="{615343EE-F3A3-9743-B308-9613CDE76684}" dt="2022-04-07T08:35:48.590" v="6309" actId="478"/>
          <ac:picMkLst>
            <pc:docMk/>
            <pc:sldMk cId="1811007936" sldId="324"/>
            <ac:picMk id="3" creationId="{DF85DAA9-DB6A-8E41-BDA9-0207421FA113}"/>
          </ac:picMkLst>
        </pc:picChg>
      </pc:sldChg>
      <pc:sldMasterChg chg="del delSldLayout">
        <pc:chgData name="#MAX TAN ZHEYUAN#" userId="539873e9-3965-4a31-88f0-a6da43cf79fe" providerId="ADAL" clId="{615343EE-F3A3-9743-B308-9613CDE76684}" dt="2022-04-07T07:43:57.785" v="4860" actId="2696"/>
        <pc:sldMasterMkLst>
          <pc:docMk/>
          <pc:sldMasterMk cId="0" sldId="2147483661"/>
        </pc:sldMasterMkLst>
        <pc:sldLayoutChg chg="del">
          <pc:chgData name="#MAX TAN ZHEYUAN#" userId="539873e9-3965-4a31-88f0-a6da43cf79fe" providerId="ADAL" clId="{615343EE-F3A3-9743-B308-9613CDE76684}" dt="2022-04-07T07:43:57.785" v="4860" actId="2696"/>
          <pc:sldLayoutMkLst>
            <pc:docMk/>
            <pc:sldMasterMk cId="0" sldId="2147483661"/>
            <pc:sldLayoutMk cId="0" sldId="2147483659"/>
          </pc:sldLayoutMkLst>
        </pc:sldLayoutChg>
      </pc:sldMasterChg>
    </pc:docChg>
  </pc:docChgLst>
  <pc:docChgLst>
    <pc:chgData name="#LIN JIAJUN#" userId="S::jlin036@e.ntu.edu.sg::617ea16e-ce99-4467-a62c-94f6381c360f" providerId="AD" clId="Web-{5C7292C4-13EA-C5B0-0E44-D61876EC1DD6}"/>
    <pc:docChg chg="modSld">
      <pc:chgData name="#LIN JIAJUN#" userId="S::jlin036@e.ntu.edu.sg::617ea16e-ce99-4467-a62c-94f6381c360f" providerId="AD" clId="Web-{5C7292C4-13EA-C5B0-0E44-D61876EC1DD6}" dt="2022-04-07T08:39:50.023" v="2" actId="20577"/>
      <pc:docMkLst>
        <pc:docMk/>
      </pc:docMkLst>
      <pc:sldChg chg="modSp">
        <pc:chgData name="#LIN JIAJUN#" userId="S::jlin036@e.ntu.edu.sg::617ea16e-ce99-4467-a62c-94f6381c360f" providerId="AD" clId="Web-{5C7292C4-13EA-C5B0-0E44-D61876EC1DD6}" dt="2022-04-07T08:39:50.023" v="2" actId="20577"/>
        <pc:sldMkLst>
          <pc:docMk/>
          <pc:sldMk cId="1811007936" sldId="324"/>
        </pc:sldMkLst>
        <pc:spChg chg="mod">
          <ac:chgData name="#LIN JIAJUN#" userId="S::jlin036@e.ntu.edu.sg::617ea16e-ce99-4467-a62c-94f6381c360f" providerId="AD" clId="Web-{5C7292C4-13EA-C5B0-0E44-D61876EC1DD6}" dt="2022-04-07T08:39:50.023" v="2" actId="20577"/>
          <ac:spMkLst>
            <pc:docMk/>
            <pc:sldMk cId="1811007936" sldId="324"/>
            <ac:spMk id="3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Greetings. We are Group 3 consisting of </a:t>
            </a:r>
            <a:r>
              <a:rPr lang="en-US" err="1"/>
              <a:t>Jiajun</a:t>
            </a:r>
            <a:r>
              <a:rPr lang="en-US"/>
              <a:t>, Max and </a:t>
            </a:r>
            <a:r>
              <a:rPr lang="en-US" err="1"/>
              <a:t>Tze</a:t>
            </a:r>
            <a:r>
              <a:rPr lang="en-US"/>
              <a:t> Sheng. We are looking to use data science to uncover the key factors of heart disease.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Thirdly</a:t>
            </a:r>
            <a:r>
              <a:rPr lang="en-SG"/>
              <a:t>, we look at a heatmap for the correlation coefficient between continuous predictor variables. This is an attempt to eliminate multi-collinearity, which occurs when independent predictor variables are correlated</a:t>
            </a:r>
            <a:r>
              <a:rPr lang="en-SG" dirty="0"/>
              <a:t> and this might affect </a:t>
            </a:r>
            <a:r>
              <a:rPr lang="en-SG"/>
              <a:t>the </a:t>
            </a:r>
            <a:r>
              <a:rPr lang="en-SG" dirty="0"/>
              <a:t>accuracy of our model</a:t>
            </a:r>
            <a:r>
              <a:rPr lang="en-SG"/>
              <a:t>. However, from the heatmap, we can see that the correlation coefficient is generally quite low, therefore we do not have a problem of multi-collinearity in our dataset.</a:t>
            </a:r>
            <a:endParaRPr/>
          </a:p>
        </p:txBody>
      </p:sp>
    </p:spTree>
    <p:extLst>
      <p:ext uri="{BB962C8B-B14F-4D97-AF65-F5344CB8AC3E}">
        <p14:creationId xmlns:p14="http://schemas.microsoft.com/office/powerpoint/2010/main" val="222625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After we have cleaned and explored our data, it is time for us to perform machine learning on it.</a:t>
            </a:r>
            <a:endParaRPr/>
          </a:p>
        </p:txBody>
      </p:sp>
    </p:spTree>
    <p:extLst>
      <p:ext uri="{BB962C8B-B14F-4D97-AF65-F5344CB8AC3E}">
        <p14:creationId xmlns:p14="http://schemas.microsoft.com/office/powerpoint/2010/main" val="275066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For our dataset, we have decided to apply the classification and regression tree model, also known as CART. Since we do not know what are the optimal parameters to go into our optimal CART model, we will allow the tree to grow to maximum by not limiting the </a:t>
            </a:r>
            <a:r>
              <a:rPr lang="en-SG" err="1"/>
              <a:t>max_depth</a:t>
            </a:r>
            <a:r>
              <a:rPr lang="en-SG"/>
              <a:t> parameter. This produces the decision tree shown on the right side. However, this overfits the trainset data, as seen in a 100% </a:t>
            </a:r>
            <a:r>
              <a:rPr lang="en-SG" dirty="0"/>
              <a:t>trainset </a:t>
            </a:r>
            <a:r>
              <a:rPr lang="en-SG"/>
              <a:t>accuracy while the test set accuracy is comparatively a lot lower</a:t>
            </a:r>
            <a:r>
              <a:rPr lang="en-SG" dirty="0"/>
              <a:t> at about 71%. This means that the maximum tree is picking up and learning from the noise of the trainset, which is not ideal</a:t>
            </a:r>
            <a:r>
              <a:rPr lang="en-SG"/>
              <a:t>. Therefore, with the maximum tree, we will</a:t>
            </a:r>
            <a:r>
              <a:rPr lang="en-SG" dirty="0"/>
              <a:t> need to</a:t>
            </a:r>
            <a:r>
              <a:rPr lang="en-SG"/>
              <a:t> prune the tree and further optimize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step of our pipeline involves model optimization.</a:t>
            </a:r>
            <a:endParaRPr/>
          </a:p>
        </p:txBody>
      </p:sp>
    </p:spTree>
    <p:extLst>
      <p:ext uri="{BB962C8B-B14F-4D97-AF65-F5344CB8AC3E}">
        <p14:creationId xmlns:p14="http://schemas.microsoft.com/office/powerpoint/2010/main" val="4165303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In model optimisation, we look into the possibilities of improving the performance of our models, and an important consideration is also to ensure that our model is not underfitted or overfitted.</a:t>
            </a:r>
          </a:p>
          <a:p>
            <a:pPr marL="0" lvl="0" indent="0" algn="l" rtl="0">
              <a:spcBef>
                <a:spcPts val="0"/>
              </a:spcBef>
              <a:spcAft>
                <a:spcPts val="0"/>
              </a:spcAft>
              <a:buNone/>
            </a:pPr>
            <a:endParaRPr lang="en-SG"/>
          </a:p>
          <a:p>
            <a:pPr marL="0" lvl="0" indent="0" algn="l" rtl="0">
              <a:spcBef>
                <a:spcPts val="0"/>
              </a:spcBef>
              <a:spcAft>
                <a:spcPts val="0"/>
              </a:spcAft>
              <a:buNone/>
            </a:pPr>
            <a:r>
              <a:rPr lang="en-SG"/>
              <a:t>For CART, we can optimise this by specifying a complexity parameter or cp. This parameter limits the size of the tree by adding a complexity cost for each node in the tree.</a:t>
            </a:r>
          </a:p>
          <a:p>
            <a:pPr marL="0" lvl="0" indent="0" algn="l" rtl="0">
              <a:spcBef>
                <a:spcPts val="0"/>
              </a:spcBef>
              <a:spcAft>
                <a:spcPts val="0"/>
              </a:spcAft>
              <a:buNone/>
            </a:pPr>
            <a:endParaRPr lang="en-SG"/>
          </a:p>
          <a:p>
            <a:pPr marL="0" lvl="0" indent="0" algn="l" rtl="0">
              <a:spcBef>
                <a:spcPts val="0"/>
              </a:spcBef>
              <a:spcAft>
                <a:spcPts val="0"/>
              </a:spcAft>
              <a:buNone/>
            </a:pPr>
            <a:r>
              <a:rPr lang="en-SG"/>
              <a:t>The pruning process begins at the nodes with the weakest links, and an optimal value of cp is one which maximises the test set accuracy.</a:t>
            </a:r>
          </a:p>
          <a:p>
            <a:pPr marL="0" lvl="0" indent="0" algn="l" rtl="0">
              <a:spcBef>
                <a:spcPts val="0"/>
              </a:spcBef>
              <a:spcAft>
                <a:spcPts val="0"/>
              </a:spcAft>
              <a:buNone/>
            </a:pPr>
            <a:endParaRPr lang="en-SG"/>
          </a:p>
          <a:p>
            <a:pPr marL="0" lvl="0" indent="0" algn="l" rtl="0">
              <a:spcBef>
                <a:spcPts val="0"/>
              </a:spcBef>
              <a:spcAft>
                <a:spcPts val="0"/>
              </a:spcAft>
              <a:buNone/>
            </a:pPr>
            <a:r>
              <a:rPr lang="en-SG"/>
              <a:t>Here, a value of 0.015 is chosen.</a:t>
            </a:r>
          </a:p>
          <a:p>
            <a:pPr marL="0" lvl="0" indent="0" algn="l" rtl="0">
              <a:spcBef>
                <a:spcPts val="0"/>
              </a:spcBef>
              <a:spcAft>
                <a:spcPts val="0"/>
              </a:spcAft>
              <a:buNone/>
            </a:pPr>
            <a:endParaRPr lang="en-SG"/>
          </a:p>
          <a:p>
            <a:pPr marL="0" lvl="0" indent="0" algn="l" rtl="0">
              <a:spcBef>
                <a:spcPts val="0"/>
              </a:spcBef>
              <a:spcAft>
                <a:spcPts val="0"/>
              </a:spcAft>
              <a:buNone/>
            </a:pPr>
            <a:endParaRPr lang="en-SG"/>
          </a:p>
          <a:p>
            <a:pPr marL="0" lvl="0" indent="0" algn="l" rtl="0">
              <a:spcBef>
                <a:spcPts val="0"/>
              </a:spcBef>
              <a:spcAft>
                <a:spcPts val="0"/>
              </a:spcAft>
              <a:buNone/>
            </a:pPr>
            <a:endParaRPr lang="en-SG"/>
          </a:p>
          <a:p>
            <a:pPr marL="0" lvl="0" indent="0" algn="l" rtl="0">
              <a:spcBef>
                <a:spcPts val="0"/>
              </a:spcBef>
              <a:spcAft>
                <a:spcPts val="0"/>
              </a:spcAft>
              <a:buNone/>
            </a:pPr>
            <a:endParaRPr/>
          </a:p>
        </p:txBody>
      </p:sp>
    </p:spTree>
    <p:extLst>
      <p:ext uri="{BB962C8B-B14F-4D97-AF65-F5344CB8AC3E}">
        <p14:creationId xmlns:p14="http://schemas.microsoft.com/office/powerpoint/2010/main" val="99808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Looking at the results, the pruned tree is smaller in size and achieves a lower train set accuracy, but a higher test set accuracy.</a:t>
            </a:r>
          </a:p>
          <a:p>
            <a:pPr marL="0" lvl="0" indent="0" algn="l" rtl="0">
              <a:spcBef>
                <a:spcPts val="0"/>
              </a:spcBef>
              <a:spcAft>
                <a:spcPts val="0"/>
              </a:spcAft>
              <a:buNone/>
            </a:pPr>
            <a:endParaRPr lang="en-SG"/>
          </a:p>
          <a:p>
            <a:pPr marL="0" lvl="0" indent="0" algn="l" rtl="0">
              <a:spcBef>
                <a:spcPts val="0"/>
              </a:spcBef>
              <a:spcAft>
                <a:spcPts val="0"/>
              </a:spcAft>
              <a:buNone/>
            </a:pPr>
            <a:r>
              <a:rPr lang="en-SG"/>
              <a:t>This is indicative that the tree grown to a maximum previously was overfitting the data, a situation where the model is overly sensitive to the training data and thus performs poorly on test data.</a:t>
            </a:r>
            <a:endParaRPr/>
          </a:p>
        </p:txBody>
      </p:sp>
    </p:spTree>
    <p:extLst>
      <p:ext uri="{BB962C8B-B14F-4D97-AF65-F5344CB8AC3E}">
        <p14:creationId xmlns:p14="http://schemas.microsoft.com/office/powerpoint/2010/main" val="1532226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 a comparison, our team also trained and developed a Random Forest Model.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Random Forest is another machine learning model that is able to handle classification problems, and comprises of many decision trees, often up to 500 different trees. CART on the other hand is only a single tree.</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Looking at the results, the random forest model achieved a 100% train set accuracy and 80% </a:t>
            </a:r>
            <a:r>
              <a:rPr lang="en-SG"/>
              <a:t>test </a:t>
            </a:r>
            <a:r>
              <a:rPr lang="en-SG" dirty="0"/>
              <a:t>set accuracy</a:t>
            </a:r>
            <a:r>
              <a:rPr lang="en-SG"/>
              <a:t>.</a:t>
            </a:r>
          </a:p>
          <a:p>
            <a:pPr marL="0" lvl="0" indent="0" algn="l" rtl="0">
              <a:spcBef>
                <a:spcPts val="0"/>
              </a:spcBef>
              <a:spcAft>
                <a:spcPts val="0"/>
              </a:spcAft>
              <a:buNone/>
            </a:pPr>
            <a:endParaRPr lang="en-SG"/>
          </a:p>
          <a:p>
            <a:pPr marL="0" lvl="0" indent="0" algn="l" rtl="0">
              <a:spcBef>
                <a:spcPts val="0"/>
              </a:spcBef>
              <a:spcAft>
                <a:spcPts val="0"/>
              </a:spcAft>
              <a:buNone/>
            </a:pPr>
            <a:r>
              <a:rPr lang="en-SG"/>
              <a:t>Now, we may be wondering if the model is overfitted, but random</a:t>
            </a:r>
            <a:r>
              <a:rPr lang="en-SG" dirty="0"/>
              <a:t> </a:t>
            </a:r>
            <a:r>
              <a:rPr lang="en-SG"/>
              <a:t>forest utilises</a:t>
            </a:r>
            <a:r>
              <a:rPr lang="en-SG" dirty="0"/>
              <a:t> bagging and random subset feature selection</a:t>
            </a:r>
            <a:r>
              <a:rPr lang="en-SG"/>
              <a:t>, which</a:t>
            </a:r>
            <a:r>
              <a:rPr lang="en-SG" dirty="0"/>
              <a:t> helps us to prevent</a:t>
            </a:r>
            <a:r>
              <a:rPr lang="en-SG"/>
              <a:t> </a:t>
            </a:r>
            <a:r>
              <a:rPr lang="en-SG" dirty="0"/>
              <a:t>cases of overfitting the data.</a:t>
            </a:r>
            <a:endParaRPr dirty="0"/>
          </a:p>
        </p:txBody>
      </p:sp>
    </p:spTree>
    <p:extLst>
      <p:ext uri="{BB962C8B-B14F-4D97-AF65-F5344CB8AC3E}">
        <p14:creationId xmlns:p14="http://schemas.microsoft.com/office/powerpoint/2010/main" val="84174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Comparing both models, we see that the Random Forest model performed better, achieving a higher accuracy and lower rates of error. </a:t>
            </a:r>
          </a:p>
          <a:p>
            <a:pPr marL="0" lvl="0" indent="0" algn="l" rtl="0">
              <a:spcBef>
                <a:spcPts val="0"/>
              </a:spcBef>
              <a:spcAft>
                <a:spcPts val="0"/>
              </a:spcAft>
              <a:buNone/>
            </a:pPr>
            <a:endParaRPr lang="en-SG"/>
          </a:p>
          <a:p>
            <a:pPr marL="0" lvl="0" indent="0" algn="l" rtl="0">
              <a:spcBef>
                <a:spcPts val="0"/>
              </a:spcBef>
              <a:spcAft>
                <a:spcPts val="0"/>
              </a:spcAft>
              <a:buNone/>
            </a:pPr>
            <a:r>
              <a:rPr lang="en-SG"/>
              <a:t>The improved performance from optimisation can be significant and thus, our team recommends comparing performances between different models, before make a final recommendation.</a:t>
            </a:r>
            <a:endParaRPr/>
          </a:p>
        </p:txBody>
      </p:sp>
    </p:spTree>
    <p:extLst>
      <p:ext uri="{BB962C8B-B14F-4D97-AF65-F5344CB8AC3E}">
        <p14:creationId xmlns:p14="http://schemas.microsoft.com/office/powerpoint/2010/main" val="3397783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Now that we have optimised our model, the next question to ask is what are the insights and recommendations that the models can offer?</a:t>
            </a:r>
          </a:p>
        </p:txBody>
      </p:sp>
    </p:spTree>
    <p:extLst>
      <p:ext uri="{BB962C8B-B14F-4D97-AF65-F5344CB8AC3E}">
        <p14:creationId xmlns:p14="http://schemas.microsoft.com/office/powerpoint/2010/main" val="2076851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 strong benefit of the Random Forest model is that it is able to provide a list of important variables, ranking them by their degree of association to the presence of heart disease.</a:t>
            </a:r>
          </a:p>
          <a:p>
            <a:pPr marL="0" lvl="0" indent="0" algn="l" rtl="0">
              <a:spcBef>
                <a:spcPts val="0"/>
              </a:spcBef>
              <a:spcAft>
                <a:spcPts val="0"/>
              </a:spcAft>
              <a:buNone/>
            </a:pPr>
            <a:endParaRPr lang="en-SG"/>
          </a:p>
          <a:p>
            <a:pPr marL="0" lvl="0" indent="0" algn="l" rtl="0">
              <a:spcBef>
                <a:spcPts val="0"/>
              </a:spcBef>
              <a:spcAft>
                <a:spcPts val="0"/>
              </a:spcAft>
              <a:buNone/>
            </a:pPr>
            <a:r>
              <a:rPr lang="en-SG"/>
              <a:t>From our model, the top 4 factors were: thalassemia, number of major vessels coloured, maximum heart rate and types of chest pain.</a:t>
            </a:r>
          </a:p>
          <a:p>
            <a:pPr marL="0" lvl="0" indent="0" algn="l" rtl="0">
              <a:spcBef>
                <a:spcPts val="0"/>
              </a:spcBef>
              <a:spcAft>
                <a:spcPts val="0"/>
              </a:spcAft>
              <a:buNone/>
            </a:pPr>
            <a:endParaRPr lang="en-SG"/>
          </a:p>
          <a:p>
            <a:pPr marL="0" lvl="0" indent="0" algn="l" rtl="0">
              <a:spcBef>
                <a:spcPts val="0"/>
              </a:spcBef>
              <a:spcAft>
                <a:spcPts val="0"/>
              </a:spcAft>
              <a:buNone/>
            </a:pPr>
            <a:r>
              <a:rPr lang="en-SG"/>
              <a:t>What this means is that these factors played a significant role in accurately predicting the presence of heart disease.</a:t>
            </a:r>
          </a:p>
          <a:p>
            <a:pPr marL="0" lvl="0" indent="0" algn="l" rtl="0">
              <a:spcBef>
                <a:spcPts val="0"/>
              </a:spcBef>
              <a:spcAft>
                <a:spcPts val="0"/>
              </a:spcAft>
              <a:buNone/>
            </a:pPr>
            <a:endParaRPr lang="en-SG"/>
          </a:p>
          <a:p>
            <a:pPr marL="0" lvl="0" indent="0" algn="l" rtl="0">
              <a:spcBef>
                <a:spcPts val="0"/>
              </a:spcBef>
              <a:spcAft>
                <a:spcPts val="0"/>
              </a:spcAft>
              <a:buNone/>
            </a:pPr>
            <a:r>
              <a:rPr lang="en-SG"/>
              <a:t>However, an extremely important point to make is that correlation does not equate to causation. Thus, while these factors have been identified to be important in predicting the presence of heart disease, it does not mean that these factors cause heart disease.</a:t>
            </a:r>
          </a:p>
          <a:p>
            <a:pPr marL="0" lvl="0" indent="0" algn="l" rtl="0">
              <a:spcBef>
                <a:spcPts val="0"/>
              </a:spcBef>
              <a:spcAft>
                <a:spcPts val="0"/>
              </a:spcAft>
              <a:buNone/>
            </a:pPr>
            <a:endParaRPr lang="en-SG"/>
          </a:p>
          <a:p>
            <a:pPr marL="0" lvl="0" indent="0" algn="l" rtl="0">
              <a:spcBef>
                <a:spcPts val="0"/>
              </a:spcBef>
              <a:spcAft>
                <a:spcPts val="0"/>
              </a:spcAft>
              <a:buNone/>
            </a:pPr>
            <a:r>
              <a:rPr lang="en-SG"/>
              <a:t>Our models only present potential underlying risk factors and medical research and experimentation will be required to determine the actual causality.</a:t>
            </a:r>
            <a:endParaRPr/>
          </a:p>
        </p:txBody>
      </p:sp>
    </p:spTree>
    <p:extLst>
      <p:ext uri="{BB962C8B-B14F-4D97-AF65-F5344CB8AC3E}">
        <p14:creationId xmlns:p14="http://schemas.microsoft.com/office/powerpoint/2010/main" val="296669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our data pipeline, first we define the problem, then we obtain and prepare a dataset to solve the problem. Next, we perform exploratory analysis on the dataset to draw insights on how best to apply machine learning. The next obvious step is machine learning followed by an optimization process. Lastly, we can draw insights from the results</a:t>
            </a:r>
            <a:endParaRPr/>
          </a:p>
        </p:txBody>
      </p:sp>
    </p:spTree>
    <p:extLst>
      <p:ext uri="{BB962C8B-B14F-4D97-AF65-F5344CB8AC3E}">
        <p14:creationId xmlns:p14="http://schemas.microsoft.com/office/powerpoint/2010/main" val="278132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buFont typeface="+mj-lt"/>
              <a:buNone/>
            </a:pPr>
            <a:r>
              <a:rPr lang="en-US">
                <a:latin typeface="Roboto"/>
                <a:ea typeface="Roboto"/>
                <a:sym typeface="Roboto"/>
              </a:rPr>
              <a:t>Using our findings as a starting point, medical researchers can refocus their studies into the identified risk factors to determine their exact relationship to heart disease, and the outcomes of the research will prove beneficial to numerous parties.</a:t>
            </a:r>
          </a:p>
          <a:p>
            <a:pPr marL="0" lvl="0" indent="0">
              <a:buFont typeface="+mj-lt"/>
              <a:buNone/>
            </a:pPr>
            <a:endParaRPr lang="en-US">
              <a:latin typeface="Roboto"/>
              <a:ea typeface="Roboto"/>
              <a:sym typeface="Roboto"/>
            </a:endParaRPr>
          </a:p>
          <a:p>
            <a:pPr marL="0" lvl="0" indent="0">
              <a:buFont typeface="+mj-lt"/>
              <a:buNone/>
            </a:pPr>
            <a:r>
              <a:rPr lang="en-US">
                <a:latin typeface="Roboto"/>
                <a:ea typeface="Roboto"/>
                <a:sym typeface="Roboto"/>
              </a:rPr>
              <a:t>For medical practitioners, the research findings can help them to better designed treatment plans which would improve the quality of patient care and recovery.</a:t>
            </a:r>
          </a:p>
          <a:p>
            <a:pPr marL="0" lvl="0" indent="0">
              <a:buFont typeface="+mj-lt"/>
              <a:buNone/>
            </a:pPr>
            <a:endParaRPr lang="en-US">
              <a:latin typeface="Roboto"/>
              <a:ea typeface="Roboto"/>
              <a:sym typeface="Roboto"/>
            </a:endParaRPr>
          </a:p>
          <a:p>
            <a:pPr marL="0" lvl="0" indent="0">
              <a:buFont typeface="+mj-lt"/>
              <a:buNone/>
            </a:pPr>
            <a:r>
              <a:rPr lang="en-US">
                <a:latin typeface="Roboto"/>
                <a:ea typeface="Roboto"/>
                <a:sym typeface="Roboto"/>
              </a:rPr>
              <a:t>For the pharmaceutical industry, drug-use and development can be tailored to focus on the key risk factors, addressing the disease more effectively.</a:t>
            </a:r>
          </a:p>
          <a:p>
            <a:pPr marL="0" lvl="0" indent="0">
              <a:buFont typeface="+mj-lt"/>
              <a:buNone/>
            </a:pPr>
            <a:endParaRPr lang="en-US">
              <a:latin typeface="Roboto"/>
              <a:ea typeface="Roboto"/>
              <a:sym typeface="Roboto"/>
            </a:endParaRPr>
          </a:p>
          <a:p>
            <a:pPr marL="0" lvl="0" indent="0">
              <a:buFont typeface="+mj-lt"/>
              <a:buNone/>
            </a:pPr>
            <a:r>
              <a:rPr lang="en-US">
                <a:latin typeface="Roboto"/>
                <a:ea typeface="Roboto"/>
                <a:sym typeface="Roboto"/>
              </a:rPr>
              <a:t>And for the members of the public, advisories and health tips can be shared to encourage healthy living and promote the mantra of “prevention over cure”.</a:t>
            </a:r>
          </a:p>
          <a:p>
            <a:pPr marL="0" lvl="0" indent="0">
              <a:buFont typeface="+mj-lt"/>
              <a:buNone/>
            </a:pPr>
            <a:endParaRPr lang="en-US">
              <a:latin typeface="Roboto"/>
              <a:ea typeface="Roboto"/>
              <a:sym typeface="Roboto"/>
            </a:endParaRPr>
          </a:p>
          <a:p>
            <a:pPr marL="0" lvl="0" indent="0">
              <a:buFont typeface="+mj-lt"/>
              <a:buNone/>
            </a:pPr>
            <a:endParaRPr lang="en-US">
              <a:latin typeface="Roboto"/>
              <a:ea typeface="Roboto"/>
              <a:sym typeface="Roboto"/>
            </a:endParaRPr>
          </a:p>
        </p:txBody>
      </p:sp>
    </p:spTree>
    <p:extLst>
      <p:ext uri="{BB962C8B-B14F-4D97-AF65-F5344CB8AC3E}">
        <p14:creationId xmlns:p14="http://schemas.microsoft.com/office/powerpoint/2010/main" val="442712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As we know, the data pipeline forms a cycle and from our findings, new problems can be formulated and lead to further areas of investigation.</a:t>
            </a:r>
          </a:p>
          <a:p>
            <a:pPr marL="0" lvl="0" indent="0" algn="l" rtl="0">
              <a:spcBef>
                <a:spcPts val="0"/>
              </a:spcBef>
              <a:spcAft>
                <a:spcPts val="0"/>
              </a:spcAft>
              <a:buNone/>
            </a:pPr>
            <a:endParaRPr lang="en-SG"/>
          </a:p>
          <a:p>
            <a:pPr marL="0" lvl="0" indent="0" algn="l" rtl="0">
              <a:spcBef>
                <a:spcPts val="0"/>
              </a:spcBef>
              <a:spcAft>
                <a:spcPts val="0"/>
              </a:spcAft>
              <a:buNone/>
            </a:pPr>
            <a:r>
              <a:rPr lang="en-SG"/>
              <a:t>We hope that you’ve enjoyed your data science journey and that our project has shed some light into this amazing world of data science. Thank you.</a:t>
            </a:r>
            <a:endParaRPr/>
          </a:p>
        </p:txBody>
      </p:sp>
    </p:spTree>
    <p:extLst>
      <p:ext uri="{BB962C8B-B14F-4D97-AF65-F5344CB8AC3E}">
        <p14:creationId xmlns:p14="http://schemas.microsoft.com/office/powerpoint/2010/main" val="3078918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57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8a723aff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8a723af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33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Did you know that 30% of the world’s data is generated by the healthcare industry?</a:t>
            </a:r>
          </a:p>
          <a:p>
            <a:pPr marL="0" lvl="0" indent="0" algn="l" rtl="0">
              <a:spcBef>
                <a:spcPts val="0"/>
              </a:spcBef>
              <a:spcAft>
                <a:spcPts val="0"/>
              </a:spcAft>
              <a:buNone/>
            </a:pPr>
            <a:r>
              <a:rPr lang="en-US"/>
              <a:t>Wherever there is data, there is opportunity to apply data science</a:t>
            </a:r>
          </a:p>
          <a:p>
            <a:pPr marL="0" lvl="0" indent="0" algn="l" rtl="0">
              <a:spcBef>
                <a:spcPts val="0"/>
              </a:spcBef>
              <a:spcAft>
                <a:spcPts val="0"/>
              </a:spcAft>
              <a:buNone/>
            </a:pPr>
            <a:r>
              <a:rPr lang="en-US"/>
              <a:t>Why has my team decided to focus in on heart disease?</a:t>
            </a:r>
          </a:p>
          <a:p>
            <a:pPr marL="0" lvl="0" indent="0" algn="l" rtl="0">
              <a:spcBef>
                <a:spcPts val="0"/>
              </a:spcBef>
              <a:spcAft>
                <a:spcPts val="0"/>
              </a:spcAft>
              <a:buNone/>
            </a:pPr>
            <a:r>
              <a:rPr lang="en-US"/>
              <a:t>Well, heart diseases accounts for approximately 17.9 million deaths globally and over 30% of deaths in Singapore. 11 billion dollars is spent on diagnosing and treating it in Singapore alone. </a:t>
            </a:r>
          </a:p>
          <a:p>
            <a:pPr marL="0" lvl="0" indent="0" algn="l" rtl="0">
              <a:spcBef>
                <a:spcPts val="0"/>
              </a:spcBef>
              <a:spcAft>
                <a:spcPts val="0"/>
              </a:spcAft>
              <a:buNone/>
            </a:pPr>
            <a:r>
              <a:rPr lang="en-US"/>
              <a:t>Heart disease is no doubt a big problem.</a:t>
            </a:r>
          </a:p>
          <a:p>
            <a:pPr marL="0" lvl="0" indent="0" algn="l" rtl="0">
              <a:spcBef>
                <a:spcPts val="0"/>
              </a:spcBef>
              <a:spcAft>
                <a:spcPts val="0"/>
              </a:spcAft>
              <a:buNone/>
            </a:pPr>
            <a:r>
              <a:rPr lang="en-US"/>
              <a:t>To counter such a huge problem, we will firstly need focused research on the key factors of heart disease which will enable early detection &amp; prevention or if barring that, effective and targeted treatment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science can be instrumental in identifying these key factors</a:t>
            </a:r>
          </a:p>
          <a:p>
            <a:pPr marL="0" lvl="0" indent="0" algn="l" rtl="0">
              <a:spcBef>
                <a:spcPts val="0"/>
              </a:spcBef>
              <a:spcAft>
                <a:spcPts val="0"/>
              </a:spcAft>
              <a:buNone/>
            </a:pPr>
            <a:r>
              <a:rPr lang="en-US"/>
              <a:t>By first creating an accurate model to predict the presence of heart disease, we can extract the important predictors.</a:t>
            </a:r>
          </a:p>
          <a:p>
            <a:pPr marL="0" lvl="0" indent="0" algn="l" rtl="0">
              <a:spcBef>
                <a:spcPts val="0"/>
              </a:spcBef>
              <a:spcAft>
                <a:spcPts val="0"/>
              </a:spcAft>
              <a:buNone/>
            </a:pPr>
            <a:r>
              <a:rPr lang="en-US"/>
              <a:t>These important predictors can direct researchers to look into these predictors with the appropriate domain knowledge to generate data-driven insights into how to counter heart disease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on to data preparation and cleaning</a:t>
            </a:r>
            <a:endParaRPr/>
          </a:p>
        </p:txBody>
      </p:sp>
    </p:spTree>
    <p:extLst>
      <p:ext uri="{BB962C8B-B14F-4D97-AF65-F5344CB8AC3E}">
        <p14:creationId xmlns:p14="http://schemas.microsoft.com/office/powerpoint/2010/main" val="376713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Firstly, after importing the dataset, we must ensure that the variables are casted to the correct data type. For example, age can be an integer instead of a float. This will help performance</a:t>
            </a:r>
          </a:p>
          <a:p>
            <a:pPr marL="0" lvl="0" indent="0" algn="l" rtl="0">
              <a:spcBef>
                <a:spcPts val="0"/>
              </a:spcBef>
              <a:spcAft>
                <a:spcPts val="0"/>
              </a:spcAft>
              <a:buNone/>
            </a:pPr>
            <a:r>
              <a:rPr lang="en-US" dirty="0"/>
              <a:t>Next we checked for NA values which were question marks in this dataset. Since only a small number of rows contain NAs respective to the size of the dataset, we can remove these rows</a:t>
            </a:r>
          </a:p>
          <a:p>
            <a:pPr marL="0" lvl="0" indent="0" algn="l" rtl="0">
              <a:spcBef>
                <a:spcPts val="0"/>
              </a:spcBef>
              <a:spcAft>
                <a:spcPts val="0"/>
              </a:spcAft>
              <a:buNone/>
            </a:pPr>
            <a:r>
              <a:rPr lang="en-US" dirty="0"/>
              <a:t>Thirdly, using the data dictionary, we made sure that categorical variables were set to “category” type</a:t>
            </a:r>
          </a:p>
          <a:p>
            <a:pPr marL="0" lvl="0" indent="0" algn="l" rtl="0">
              <a:spcBef>
                <a:spcPts val="0"/>
              </a:spcBef>
              <a:spcAft>
                <a:spcPts val="0"/>
              </a:spcAft>
              <a:buNone/>
            </a:pPr>
            <a:r>
              <a:rPr lang="en-US" dirty="0"/>
              <a:t>Lastly, in the original dataset, there were 5 categories in the target variable. 0 for no heart disease and 1-4 for varying levels of heart disease. We re-categorized these 5 categories into 2, 0 for no heart disease and 1 for presence of heart disease since we are only interested in whether an individual has or does not have heart disease</a:t>
            </a:r>
            <a:endParaRPr dirty="0"/>
          </a:p>
        </p:txBody>
      </p:sp>
    </p:spTree>
    <p:extLst>
      <p:ext uri="{BB962C8B-B14F-4D97-AF65-F5344CB8AC3E}">
        <p14:creationId xmlns:p14="http://schemas.microsoft.com/office/powerpoint/2010/main" val="22798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let us move onto exploratory analysis. We made use of data visualization to see the main characteristics of the variables and relationship between variables in our dataset. In this presentation, we will be highlighting </a:t>
            </a:r>
            <a:r>
              <a:rPr lang="en-US" dirty="0"/>
              <a:t>3</a:t>
            </a:r>
            <a:r>
              <a:rPr lang="en-US"/>
              <a:t> important observations that we made, you can find the rest in our submitted code. </a:t>
            </a:r>
            <a:endParaRPr/>
          </a:p>
        </p:txBody>
      </p:sp>
    </p:spTree>
    <p:extLst>
      <p:ext uri="{BB962C8B-B14F-4D97-AF65-F5344CB8AC3E}">
        <p14:creationId xmlns:p14="http://schemas.microsoft.com/office/powerpoint/2010/main" val="1029117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SG"/>
              <a:t>Firstly, we have a bar chart here. It shows the distribution of a predictor variable “</a:t>
            </a:r>
            <a:r>
              <a:rPr lang="en-SG" err="1"/>
              <a:t>thal</a:t>
            </a:r>
            <a:r>
              <a:rPr lang="en-SG"/>
              <a:t>” against the target variable. Since 0 represents no heart disease and 1 represents the presence of heart disease, from this graph, we can see that patients with </a:t>
            </a:r>
            <a:r>
              <a:rPr lang="en-SG" err="1"/>
              <a:t>thal</a:t>
            </a:r>
            <a:r>
              <a:rPr lang="en-SG"/>
              <a:t> = 7 are more likely to have heart disease than patients with </a:t>
            </a:r>
            <a:r>
              <a:rPr lang="en-SG" err="1"/>
              <a:t>thal</a:t>
            </a:r>
            <a:r>
              <a:rPr lang="en-SG"/>
              <a:t> = 3. This signifies that </a:t>
            </a:r>
            <a:r>
              <a:rPr lang="en-SG" err="1"/>
              <a:t>thal</a:t>
            </a:r>
            <a:r>
              <a:rPr lang="en-SG"/>
              <a:t> might be an important variable in predicting the target variable.</a:t>
            </a:r>
            <a:endParaRPr/>
          </a:p>
        </p:txBody>
      </p:sp>
    </p:spTree>
    <p:extLst>
      <p:ext uri="{BB962C8B-B14F-4D97-AF65-F5344CB8AC3E}">
        <p14:creationId xmlns:p14="http://schemas.microsoft.com/office/powerpoint/2010/main" val="144385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Secondly</a:t>
            </a:r>
            <a:r>
              <a:rPr lang="en-SG"/>
              <a:t>, we have a </a:t>
            </a:r>
            <a:r>
              <a:rPr lang="en-SG" dirty="0"/>
              <a:t>boxplot </a:t>
            </a:r>
            <a:r>
              <a:rPr lang="en-SG"/>
              <a:t>of </a:t>
            </a:r>
            <a:r>
              <a:rPr lang="en-SG" err="1"/>
              <a:t>thalach</a:t>
            </a:r>
            <a:r>
              <a:rPr lang="en-SG"/>
              <a:t> against the target variable. As we can see the two </a:t>
            </a:r>
            <a:r>
              <a:rPr lang="en-SG" dirty="0"/>
              <a:t>boxplots </a:t>
            </a:r>
            <a:r>
              <a:rPr lang="en-SG"/>
              <a:t>are distinct, where patients with heart disease have a generally lower </a:t>
            </a:r>
            <a:r>
              <a:rPr lang="en-SG" err="1"/>
              <a:t>thalach</a:t>
            </a:r>
            <a:r>
              <a:rPr lang="en-SG"/>
              <a:t> than</a:t>
            </a:r>
            <a:r>
              <a:rPr lang="en-SG" dirty="0"/>
              <a:t> patients without heart disease, with the boxplot of patients with heart disease being lower than that of</a:t>
            </a:r>
            <a:r>
              <a:rPr lang="en-SG"/>
              <a:t> patients without heart disease. This may also be a sign that </a:t>
            </a:r>
            <a:r>
              <a:rPr lang="en-SG" err="1"/>
              <a:t>thalach</a:t>
            </a:r>
            <a:r>
              <a:rPr lang="en-SG"/>
              <a:t> is an important variable to predict whether a patient has heart disease.</a:t>
            </a:r>
            <a:endParaRPr/>
          </a:p>
        </p:txBody>
      </p:sp>
    </p:spTree>
    <p:extLst>
      <p:ext uri="{BB962C8B-B14F-4D97-AF65-F5344CB8AC3E}">
        <p14:creationId xmlns:p14="http://schemas.microsoft.com/office/powerpoint/2010/main" val="150487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svg"/><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image" Target="../media/image40.pn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notesSlide" Target="../notesSlides/notesSlide20.xml"/><Relationship Id="rId16" Type="http://schemas.openxmlformats.org/officeDocument/2006/relationships/image" Target="../media/image53.png"/><Relationship Id="rId1" Type="http://schemas.openxmlformats.org/officeDocument/2006/relationships/slideLayout" Target="../slideLayouts/slideLayout5.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 Id="rId14" Type="http://schemas.openxmlformats.org/officeDocument/2006/relationships/image" Target="../media/image51.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rbccm.com/en/gib/healthcare/episode/the_healthcare_data_explosion" TargetMode="External"/><Relationship Id="rId7" Type="http://schemas.openxmlformats.org/officeDocument/2006/relationships/hyperlink" Target="https://www.analyticsvidhya.com/blog/2020/10/cost-complexity-pruning-decision-tre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www.axa.com.sg/blog/health/hidden-financial-costs-of-a-heart-attack" TargetMode="External"/><Relationship Id="rId5" Type="http://schemas.openxmlformats.org/officeDocument/2006/relationships/hyperlink" Target="https://www.myheart.org.sg/my-heart/heart-disease-statistics/" TargetMode="External"/><Relationship Id="rId4" Type="http://schemas.openxmlformats.org/officeDocument/2006/relationships/hyperlink" Target="https://www.who.int/health-topics/cardiovascular-diseases#tab=tab_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svg"/><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xml"/><Relationship Id="rId7" Type="http://schemas.openxmlformats.org/officeDocument/2006/relationships/image" Target="../media/image17.sv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7356" y="10681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factors of Heart Disease</a:t>
            </a:r>
            <a:endParaRPr/>
          </a:p>
        </p:txBody>
      </p:sp>
      <p:sp>
        <p:nvSpPr>
          <p:cNvPr id="58" name="Google Shape;58;p15"/>
          <p:cNvSpPr txBox="1">
            <a:spLocks noGrp="1"/>
          </p:cNvSpPr>
          <p:nvPr>
            <p:ph type="subTitle" idx="1"/>
          </p:nvPr>
        </p:nvSpPr>
        <p:spPr>
          <a:xfrm>
            <a:off x="987350" y="3147050"/>
            <a:ext cx="3607200" cy="16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CZ1115, DSF3 - Group 3</a:t>
            </a:r>
            <a:endParaRPr sz="1400" b="1"/>
          </a:p>
          <a:p>
            <a:pPr marL="457200" lvl="0" indent="-317500" algn="l" rtl="0">
              <a:spcBef>
                <a:spcPts val="1600"/>
              </a:spcBef>
              <a:spcAft>
                <a:spcPts val="0"/>
              </a:spcAft>
              <a:buSzPts val="1400"/>
              <a:buChar char="-"/>
            </a:pPr>
            <a:r>
              <a:rPr lang="en" sz="1200"/>
              <a:t>Lin Jiajun (U2021181L)</a:t>
            </a:r>
            <a:endParaRPr sz="1200"/>
          </a:p>
          <a:p>
            <a:pPr marL="457200" lvl="0" indent="-317500" algn="l" rtl="0">
              <a:spcBef>
                <a:spcPts val="0"/>
              </a:spcBef>
              <a:spcAft>
                <a:spcPts val="0"/>
              </a:spcAft>
              <a:buSzPts val="1400"/>
              <a:buChar char="-"/>
            </a:pPr>
            <a:r>
              <a:rPr lang="en" sz="1200"/>
              <a:t>Max Tan Zheyuan (U2020458H)</a:t>
            </a:r>
            <a:endParaRPr sz="1200"/>
          </a:p>
          <a:p>
            <a:pPr marL="457200" lvl="0" indent="-317500" algn="l" rtl="0">
              <a:spcBef>
                <a:spcPts val="0"/>
              </a:spcBef>
              <a:spcAft>
                <a:spcPts val="0"/>
              </a:spcAft>
              <a:buSzPts val="1400"/>
              <a:buChar char="-"/>
            </a:pPr>
            <a:r>
              <a:rPr lang="en" sz="1200"/>
              <a:t>Ng Tze Sheng (U2021786C)</a:t>
            </a:r>
            <a:endParaRPr sz="1200"/>
          </a:p>
        </p:txBody>
      </p:sp>
      <p:pic>
        <p:nvPicPr>
          <p:cNvPr id="3" name="Picture 2" descr="Icon&#10;&#10;Description automatically generated">
            <a:extLst>
              <a:ext uri="{FF2B5EF4-FFF2-40B4-BE49-F238E27FC236}">
                <a16:creationId xmlns:a16="http://schemas.microsoft.com/office/drawing/2014/main" id="{9CFA242C-ED7E-4343-9789-9340141A6AFE}"/>
              </a:ext>
            </a:extLst>
          </p:cNvPr>
          <p:cNvPicPr>
            <a:picLocks noChangeAspect="1"/>
          </p:cNvPicPr>
          <p:nvPr/>
        </p:nvPicPr>
        <p:blipFill>
          <a:blip r:embed="rId3"/>
          <a:stretch>
            <a:fillRect/>
          </a:stretch>
        </p:blipFill>
        <p:spPr>
          <a:xfrm>
            <a:off x="4493601" y="772114"/>
            <a:ext cx="3467100" cy="3467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603"/>
    </mc:Choice>
    <mc:Fallback>
      <p:transition spd="slow" advTm="116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2" name="Google Shape;622;p28"/>
          <p:cNvSpPr txBox="1">
            <a:spLocks noGrp="1"/>
          </p:cNvSpPr>
          <p:nvPr>
            <p:ph type="title"/>
          </p:nvPr>
        </p:nvSpPr>
        <p:spPr>
          <a:xfrm>
            <a:off x="-2070847" y="566232"/>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 Exploratory Analysis</a:t>
            </a:r>
            <a:endParaRPr>
              <a:solidFill>
                <a:schemeClr val="dk1"/>
              </a:solidFill>
            </a:endParaRPr>
          </a:p>
        </p:txBody>
      </p:sp>
      <p:sp>
        <p:nvSpPr>
          <p:cNvPr id="93" name="Google Shape;328;p20">
            <a:extLst>
              <a:ext uri="{FF2B5EF4-FFF2-40B4-BE49-F238E27FC236}">
                <a16:creationId xmlns:a16="http://schemas.microsoft.com/office/drawing/2014/main" id="{D84B837E-5B08-AC4D-AF1F-B593FDD442B6}"/>
              </a:ext>
            </a:extLst>
          </p:cNvPr>
          <p:cNvSpPr txBox="1"/>
          <p:nvPr/>
        </p:nvSpPr>
        <p:spPr>
          <a:xfrm>
            <a:off x="159920" y="1242770"/>
            <a:ext cx="3768066"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SG" sz="1600" b="1">
                <a:solidFill>
                  <a:schemeClr val="accent2"/>
                </a:solidFill>
                <a:latin typeface="Fira Sans Extra Condensed"/>
                <a:ea typeface="Fira Sans Extra Condensed"/>
                <a:cs typeface="Fira Sans Extra Condensed"/>
                <a:sym typeface="Fira Sans Extra Condensed"/>
              </a:rPr>
              <a:t>Correlation Plot of Continuous Variables </a:t>
            </a:r>
            <a:endParaRPr sz="1600" b="1">
              <a:solidFill>
                <a:schemeClr val="accent2"/>
              </a:solidFill>
              <a:latin typeface="Fira Sans Extra Condensed"/>
              <a:ea typeface="Fira Sans Extra Condensed"/>
              <a:cs typeface="Fira Sans Extra Condensed"/>
              <a:sym typeface="Fira Sans Extra Condensed"/>
            </a:endParaRPr>
          </a:p>
        </p:txBody>
      </p:sp>
      <p:pic>
        <p:nvPicPr>
          <p:cNvPr id="3" name="Picture 2" descr="Chart, treemap chart&#10;&#10;Description automatically generated">
            <a:extLst>
              <a:ext uri="{FF2B5EF4-FFF2-40B4-BE49-F238E27FC236}">
                <a16:creationId xmlns:a16="http://schemas.microsoft.com/office/drawing/2014/main" id="{EEBA95FF-7D63-BF46-B198-F8D937C30E9F}"/>
              </a:ext>
            </a:extLst>
          </p:cNvPr>
          <p:cNvPicPr>
            <a:picLocks noChangeAspect="1"/>
          </p:cNvPicPr>
          <p:nvPr/>
        </p:nvPicPr>
        <p:blipFill>
          <a:blip r:embed="rId3"/>
          <a:stretch>
            <a:fillRect/>
          </a:stretch>
        </p:blipFill>
        <p:spPr>
          <a:xfrm>
            <a:off x="4068677" y="-11006"/>
            <a:ext cx="4954300" cy="5165512"/>
          </a:xfrm>
          <a:prstGeom prst="rect">
            <a:avLst/>
          </a:prstGeom>
        </p:spPr>
      </p:pic>
      <p:sp>
        <p:nvSpPr>
          <p:cNvPr id="7" name="Google Shape;329;p20">
            <a:extLst>
              <a:ext uri="{FF2B5EF4-FFF2-40B4-BE49-F238E27FC236}">
                <a16:creationId xmlns:a16="http://schemas.microsoft.com/office/drawing/2014/main" id="{F4767632-DC35-3B46-9E6E-7674F853FE27}"/>
              </a:ext>
            </a:extLst>
          </p:cNvPr>
          <p:cNvSpPr txBox="1"/>
          <p:nvPr/>
        </p:nvSpPr>
        <p:spPr>
          <a:xfrm>
            <a:off x="503254" y="1760229"/>
            <a:ext cx="3424732" cy="2817039"/>
          </a:xfrm>
          <a:prstGeom prst="rect">
            <a:avLst/>
          </a:prstGeom>
          <a:noFill/>
          <a:ln>
            <a:noFill/>
          </a:ln>
        </p:spPr>
        <p:txBody>
          <a:bodyPr spcFirstLastPara="1" wrap="square" lIns="91425" tIns="91425" rIns="91425" bIns="91425" anchor="t" anchorCtr="0">
            <a:noAutofit/>
          </a:bodyPr>
          <a:lstStyle/>
          <a:p>
            <a:pPr marL="171450" lvl="0" indent="-171450">
              <a:buFontTx/>
              <a:buChar char="-"/>
            </a:pPr>
            <a:r>
              <a:rPr lang="en-US">
                <a:latin typeface="Roboto"/>
                <a:ea typeface="Roboto"/>
                <a:sym typeface="Roboto"/>
              </a:rPr>
              <a:t>Search for correlated variables</a:t>
            </a:r>
          </a:p>
          <a:p>
            <a:pPr marL="171450" lvl="0" indent="-171450">
              <a:buFontTx/>
              <a:buChar char="-"/>
            </a:pPr>
            <a:r>
              <a:rPr lang="en-US">
                <a:latin typeface="Roboto"/>
                <a:ea typeface="Roboto"/>
                <a:sym typeface="Roboto"/>
              </a:rPr>
              <a:t>Multi-collinearity: When independent variables are correlated</a:t>
            </a:r>
          </a:p>
          <a:p>
            <a:pPr marL="171450" lvl="0" indent="-171450">
              <a:buFontTx/>
              <a:buChar char="-"/>
            </a:pPr>
            <a:r>
              <a:rPr lang="en-US">
                <a:latin typeface="Roboto"/>
                <a:ea typeface="Roboto"/>
                <a:sym typeface="Roboto"/>
              </a:rPr>
              <a:t>Sieving out “redundant” variables</a:t>
            </a:r>
          </a:p>
          <a:p>
            <a:pPr marL="171450" lvl="0" indent="-171450">
              <a:buFontTx/>
              <a:buChar char="-"/>
            </a:pPr>
            <a:r>
              <a:rPr lang="en-US">
                <a:latin typeface="Roboto"/>
                <a:ea typeface="Roboto"/>
                <a:sym typeface="Roboto"/>
              </a:rPr>
              <a:t>Low correlation</a:t>
            </a:r>
            <a:endParaRPr>
              <a:latin typeface="Roboto"/>
              <a:ea typeface="Roboto"/>
              <a:sym typeface="Roboto"/>
            </a:endParaRPr>
          </a:p>
        </p:txBody>
      </p:sp>
    </p:spTree>
    <p:extLst>
      <p:ext uri="{BB962C8B-B14F-4D97-AF65-F5344CB8AC3E}">
        <p14:creationId xmlns:p14="http://schemas.microsoft.com/office/powerpoint/2010/main" val="2167230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5434">
        <p159:morph option="byObject"/>
      </p:transition>
    </mc:Choice>
    <mc:Fallback>
      <p:transition spd="slow" advTm="2543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a:t>
            </a:r>
            <a:endParaRPr sz="1600" b="1">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2806386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990">
        <p159:morph option="byObject"/>
      </p:transition>
    </mc:Choice>
    <mc:Fallback>
      <p:transition spd="slow" advTm="599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BECE81F5-0836-8F49-8459-37A54510986D}"/>
              </a:ext>
            </a:extLst>
          </p:cNvPr>
          <p:cNvPicPr>
            <a:picLocks noChangeAspect="1"/>
          </p:cNvPicPr>
          <p:nvPr/>
        </p:nvPicPr>
        <p:blipFill>
          <a:blip r:embed="rId4"/>
          <a:stretch>
            <a:fillRect/>
          </a:stretch>
        </p:blipFill>
        <p:spPr>
          <a:xfrm>
            <a:off x="4579430" y="892975"/>
            <a:ext cx="4362483" cy="4250525"/>
          </a:xfrm>
          <a:prstGeom prst="rect">
            <a:avLst/>
          </a:prstGeom>
        </p:spPr>
      </p:pic>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04. Machine Learning</a:t>
            </a:r>
            <a:endParaRPr/>
          </a:p>
        </p:txBody>
      </p:sp>
      <p:sp>
        <p:nvSpPr>
          <p:cNvPr id="328" name="Google Shape;328;p20"/>
          <p:cNvSpPr txBox="1"/>
          <p:nvPr/>
        </p:nvSpPr>
        <p:spPr>
          <a:xfrm>
            <a:off x="457199" y="778774"/>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a:solidFill>
                  <a:schemeClr val="accent2"/>
                </a:solidFill>
                <a:latin typeface="Fira Sans Extra Condensed"/>
                <a:ea typeface="Fira Sans Extra Condensed"/>
                <a:cs typeface="Fira Sans Extra Condensed"/>
                <a:sym typeface="Fira Sans Extra Condensed"/>
              </a:rPr>
              <a:t>Grow Tree to Maximum Depth</a:t>
            </a:r>
            <a:endParaRPr sz="1600" b="1">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084785"/>
            <a:ext cx="3853543" cy="814883"/>
          </a:xfrm>
          <a:prstGeom prst="rect">
            <a:avLst/>
          </a:prstGeom>
          <a:noFill/>
          <a:ln>
            <a:noFill/>
          </a:ln>
        </p:spPr>
        <p:txBody>
          <a:bodyPr spcFirstLastPara="1" wrap="square" lIns="91425" tIns="91425" rIns="91425" bIns="91425" anchor="t" anchorCtr="0">
            <a:noAutofit/>
          </a:bodyPr>
          <a:lstStyle/>
          <a:p>
            <a:pPr marL="171450" lvl="0" indent="-171450">
              <a:buFontTx/>
              <a:buChar char="-"/>
            </a:pPr>
            <a:r>
              <a:rPr lang="en-SG">
                <a:latin typeface="Roboto"/>
                <a:ea typeface="Roboto"/>
                <a:sym typeface="Roboto"/>
              </a:rPr>
              <a:t>Unknown optimal parameters</a:t>
            </a:r>
          </a:p>
          <a:p>
            <a:pPr marL="171450" lvl="0" indent="-171450">
              <a:buFontTx/>
              <a:buChar char="-"/>
            </a:pPr>
            <a:r>
              <a:rPr lang="en-US">
                <a:latin typeface="Roboto"/>
                <a:ea typeface="Roboto"/>
                <a:sym typeface="Roboto"/>
              </a:rPr>
              <a:t>Allow initial tree to grow to maximum</a:t>
            </a:r>
          </a:p>
        </p:txBody>
      </p:sp>
      <p:pic>
        <p:nvPicPr>
          <p:cNvPr id="5" name="Picture 4" descr="Chart&#10;&#10;Description automatically generated with medium confidence">
            <a:extLst>
              <a:ext uri="{FF2B5EF4-FFF2-40B4-BE49-F238E27FC236}">
                <a16:creationId xmlns:a16="http://schemas.microsoft.com/office/drawing/2014/main" id="{A467A572-10F1-564B-84E0-6A34EFD2C3E9}"/>
              </a:ext>
            </a:extLst>
          </p:cNvPr>
          <p:cNvPicPr>
            <a:picLocks noChangeAspect="1"/>
          </p:cNvPicPr>
          <p:nvPr/>
        </p:nvPicPr>
        <p:blipFill>
          <a:blip r:embed="rId5"/>
          <a:stretch>
            <a:fillRect/>
          </a:stretch>
        </p:blipFill>
        <p:spPr>
          <a:xfrm>
            <a:off x="109855" y="3475497"/>
            <a:ext cx="4273459" cy="1550055"/>
          </a:xfrm>
          <a:prstGeom prst="rect">
            <a:avLst/>
          </a:prstGeom>
        </p:spPr>
      </p:pic>
      <p:sp>
        <p:nvSpPr>
          <p:cNvPr id="25" name="Google Shape;445;p24">
            <a:extLst>
              <a:ext uri="{FF2B5EF4-FFF2-40B4-BE49-F238E27FC236}">
                <a16:creationId xmlns:a16="http://schemas.microsoft.com/office/drawing/2014/main" id="{B55B1042-A72A-FE45-8BC1-60D582CBE291}"/>
              </a:ext>
            </a:extLst>
          </p:cNvPr>
          <p:cNvSpPr/>
          <p:nvPr/>
        </p:nvSpPr>
        <p:spPr>
          <a:xfrm>
            <a:off x="2670641" y="2104549"/>
            <a:ext cx="1240942" cy="1232871"/>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6;p24">
            <a:extLst>
              <a:ext uri="{FF2B5EF4-FFF2-40B4-BE49-F238E27FC236}">
                <a16:creationId xmlns:a16="http://schemas.microsoft.com/office/drawing/2014/main" id="{C2869810-B7EB-8440-836E-962F15B5E05F}"/>
              </a:ext>
            </a:extLst>
          </p:cNvPr>
          <p:cNvSpPr/>
          <p:nvPr/>
        </p:nvSpPr>
        <p:spPr>
          <a:xfrm>
            <a:off x="2670641" y="2104549"/>
            <a:ext cx="1240942" cy="1232871"/>
          </a:xfrm>
          <a:prstGeom prst="blockArc">
            <a:avLst>
              <a:gd name="adj1" fmla="val 16212260"/>
              <a:gd name="adj2" fmla="val 10074104"/>
              <a:gd name="adj3" fmla="val 2367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p24">
            <a:extLst>
              <a:ext uri="{FF2B5EF4-FFF2-40B4-BE49-F238E27FC236}">
                <a16:creationId xmlns:a16="http://schemas.microsoft.com/office/drawing/2014/main" id="{0FA0DBBB-81DA-F540-9812-ECD8897CBAA2}"/>
              </a:ext>
            </a:extLst>
          </p:cNvPr>
          <p:cNvSpPr txBox="1"/>
          <p:nvPr/>
        </p:nvSpPr>
        <p:spPr>
          <a:xfrm>
            <a:off x="2937001" y="2555325"/>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Fira Sans"/>
                <a:ea typeface="Fira Sans"/>
                <a:cs typeface="Fira Sans"/>
                <a:sym typeface="Fira Sans"/>
              </a:rPr>
              <a:t>71.7%</a:t>
            </a:r>
            <a:endParaRPr b="1">
              <a:solidFill>
                <a:schemeClr val="accent4"/>
              </a:solidFill>
              <a:latin typeface="Fira Sans"/>
              <a:ea typeface="Fira Sans"/>
              <a:cs typeface="Fira Sans"/>
              <a:sym typeface="Fira Sans"/>
            </a:endParaRPr>
          </a:p>
        </p:txBody>
      </p:sp>
      <p:sp>
        <p:nvSpPr>
          <p:cNvPr id="31" name="Google Shape;328;p20">
            <a:extLst>
              <a:ext uri="{FF2B5EF4-FFF2-40B4-BE49-F238E27FC236}">
                <a16:creationId xmlns:a16="http://schemas.microsoft.com/office/drawing/2014/main" id="{90E05417-EB7B-1445-B4EA-20782B6C7550}"/>
              </a:ext>
            </a:extLst>
          </p:cNvPr>
          <p:cNvSpPr txBox="1"/>
          <p:nvPr/>
        </p:nvSpPr>
        <p:spPr>
          <a:xfrm>
            <a:off x="1523999" y="2824658"/>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Classification</a:t>
            </a:r>
            <a:br>
              <a:rPr lang="en-US" b="1">
                <a:solidFill>
                  <a:schemeClr val="tx1"/>
                </a:solidFill>
                <a:latin typeface="Fira Sans Extra Condensed"/>
                <a:ea typeface="Fira Sans Extra Condensed"/>
                <a:cs typeface="Fira Sans Extra Condensed"/>
                <a:sym typeface="Fira Sans Extra Condensed"/>
              </a:rPr>
            </a:br>
            <a:r>
              <a:rPr lang="en-US" b="1">
                <a:solidFill>
                  <a:schemeClr val="tx1"/>
                </a:solidFill>
                <a:latin typeface="Fira Sans Extra Condensed"/>
                <a:ea typeface="Fira Sans Extra Condensed"/>
                <a:cs typeface="Fira Sans Extra Condensed"/>
                <a:sym typeface="Fira Sans Extra Condensed"/>
              </a:rPr>
              <a:t>Accuracy</a:t>
            </a:r>
            <a:endParaRPr b="1">
              <a:solidFill>
                <a:schemeClr val="tx1"/>
              </a:solidFill>
              <a:latin typeface="Fira Sans Extra Condensed"/>
              <a:ea typeface="Fira Sans Extra Condensed"/>
              <a:cs typeface="Fira Sans Extra Condensed"/>
              <a:sym typeface="Fira Sans Extra Condensed"/>
            </a:endParaRPr>
          </a:p>
        </p:txBody>
      </p:sp>
      <p:sp>
        <p:nvSpPr>
          <p:cNvPr id="33" name="Google Shape;328;p20">
            <a:extLst>
              <a:ext uri="{FF2B5EF4-FFF2-40B4-BE49-F238E27FC236}">
                <a16:creationId xmlns:a16="http://schemas.microsoft.com/office/drawing/2014/main" id="{4D33D5C6-E9C0-0A40-A121-6CCD7A96E100}"/>
              </a:ext>
            </a:extLst>
          </p:cNvPr>
          <p:cNvSpPr txBox="1"/>
          <p:nvPr/>
        </p:nvSpPr>
        <p:spPr>
          <a:xfrm>
            <a:off x="267064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Test Set</a:t>
            </a:r>
            <a:endParaRPr b="1">
              <a:solidFill>
                <a:schemeClr val="tx1"/>
              </a:solidFill>
              <a:latin typeface="Fira Sans Extra Condensed"/>
              <a:ea typeface="Fira Sans Extra Condensed"/>
              <a:cs typeface="Fira Sans Extra Condensed"/>
              <a:sym typeface="Fira Sans Extra Condensed"/>
            </a:endParaRPr>
          </a:p>
        </p:txBody>
      </p:sp>
      <p:sp>
        <p:nvSpPr>
          <p:cNvPr id="37" name="Google Shape;445;p24">
            <a:extLst>
              <a:ext uri="{FF2B5EF4-FFF2-40B4-BE49-F238E27FC236}">
                <a16:creationId xmlns:a16="http://schemas.microsoft.com/office/drawing/2014/main" id="{CF363547-82C9-B347-BE32-DCF440AA00E3}"/>
              </a:ext>
            </a:extLst>
          </p:cNvPr>
          <p:cNvSpPr/>
          <p:nvPr/>
        </p:nvSpPr>
        <p:spPr>
          <a:xfrm>
            <a:off x="417292" y="2101137"/>
            <a:ext cx="1240942" cy="1232871"/>
          </a:xfrm>
          <a:prstGeom prst="blockArc">
            <a:avLst>
              <a:gd name="adj1" fmla="val 10800000"/>
              <a:gd name="adj2" fmla="val 10799131"/>
              <a:gd name="adj3" fmla="val 2504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3;p24">
            <a:extLst>
              <a:ext uri="{FF2B5EF4-FFF2-40B4-BE49-F238E27FC236}">
                <a16:creationId xmlns:a16="http://schemas.microsoft.com/office/drawing/2014/main" id="{400F5E42-B898-7B42-80E9-1760A93B4BCB}"/>
              </a:ext>
            </a:extLst>
          </p:cNvPr>
          <p:cNvSpPr txBox="1"/>
          <p:nvPr/>
        </p:nvSpPr>
        <p:spPr>
          <a:xfrm>
            <a:off x="683652" y="2551913"/>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Fira Sans"/>
                <a:ea typeface="Fira Sans"/>
                <a:cs typeface="Fira Sans"/>
                <a:sym typeface="Fira Sans"/>
              </a:rPr>
              <a:t>100%</a:t>
            </a:r>
            <a:endParaRPr b="1">
              <a:solidFill>
                <a:schemeClr val="accent1"/>
              </a:solidFill>
              <a:latin typeface="Fira Sans"/>
              <a:ea typeface="Fira Sans"/>
              <a:cs typeface="Fira Sans"/>
              <a:sym typeface="Fira Sans"/>
            </a:endParaRPr>
          </a:p>
        </p:txBody>
      </p:sp>
      <p:sp>
        <p:nvSpPr>
          <p:cNvPr id="40" name="Google Shape;328;p20">
            <a:extLst>
              <a:ext uri="{FF2B5EF4-FFF2-40B4-BE49-F238E27FC236}">
                <a16:creationId xmlns:a16="http://schemas.microsoft.com/office/drawing/2014/main" id="{F126E751-A877-1A45-95A8-853F88CB9E74}"/>
              </a:ext>
            </a:extLst>
          </p:cNvPr>
          <p:cNvSpPr txBox="1"/>
          <p:nvPr/>
        </p:nvSpPr>
        <p:spPr>
          <a:xfrm>
            <a:off x="41729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Train Set</a:t>
            </a:r>
            <a:endParaRPr b="1">
              <a:solidFill>
                <a:schemeClr val="tx1"/>
              </a:solidFill>
              <a:latin typeface="Fira Sans Extra Condensed"/>
              <a:ea typeface="Fira Sans Extra Condensed"/>
              <a:cs typeface="Fira Sans Extra Condensed"/>
              <a:sym typeface="Fira Sans Extra Condensed"/>
            </a:endParaRPr>
          </a:p>
        </p:txBody>
      </p:sp>
      <p:grpSp>
        <p:nvGrpSpPr>
          <p:cNvPr id="12" name="Group 11">
            <a:extLst>
              <a:ext uri="{FF2B5EF4-FFF2-40B4-BE49-F238E27FC236}">
                <a16:creationId xmlns:a16="http://schemas.microsoft.com/office/drawing/2014/main" id="{419ECFD4-3FB7-B849-863F-6BE8C57304DC}"/>
              </a:ext>
            </a:extLst>
          </p:cNvPr>
          <p:cNvGrpSpPr/>
          <p:nvPr/>
        </p:nvGrpSpPr>
        <p:grpSpPr>
          <a:xfrm>
            <a:off x="740229" y="1924560"/>
            <a:ext cx="2098207" cy="1102757"/>
            <a:chOff x="740229" y="1924560"/>
            <a:chExt cx="2098207" cy="1102757"/>
          </a:xfrm>
        </p:grpSpPr>
        <p:sp>
          <p:nvSpPr>
            <p:cNvPr id="42" name="Oval 41">
              <a:extLst>
                <a:ext uri="{FF2B5EF4-FFF2-40B4-BE49-F238E27FC236}">
                  <a16:creationId xmlns:a16="http://schemas.microsoft.com/office/drawing/2014/main" id="{F64605CE-9CD0-E148-ACE6-DF7883865BFF}"/>
                </a:ext>
              </a:extLst>
            </p:cNvPr>
            <p:cNvSpPr/>
            <p:nvPr/>
          </p:nvSpPr>
          <p:spPr>
            <a:xfrm>
              <a:off x="740229" y="2413786"/>
              <a:ext cx="606288" cy="6135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E62F69F9-8D85-3C4E-9887-B1A1B6BB03A6}"/>
                </a:ext>
              </a:extLst>
            </p:cNvPr>
            <p:cNvSpPr txBox="1"/>
            <p:nvPr/>
          </p:nvSpPr>
          <p:spPr>
            <a:xfrm>
              <a:off x="1704528" y="1924560"/>
              <a:ext cx="1133908" cy="307777"/>
            </a:xfrm>
            <a:prstGeom prst="rect">
              <a:avLst/>
            </a:prstGeom>
            <a:noFill/>
          </p:spPr>
          <p:txBody>
            <a:bodyPr wrap="square" rtlCol="0">
              <a:spAutoFit/>
            </a:bodyPr>
            <a:lstStyle/>
            <a:p>
              <a:r>
                <a:rPr lang="en-GB">
                  <a:solidFill>
                    <a:srgbClr val="00B050"/>
                  </a:solidFill>
                  <a:latin typeface="Roboto"/>
                  <a:ea typeface="Roboto"/>
                </a:rPr>
                <a:t>Over-fitting</a:t>
              </a:r>
            </a:p>
          </p:txBody>
        </p:sp>
        <p:cxnSp>
          <p:nvCxnSpPr>
            <p:cNvPr id="44" name="Straight Arrow Connector 43">
              <a:extLst>
                <a:ext uri="{FF2B5EF4-FFF2-40B4-BE49-F238E27FC236}">
                  <a16:creationId xmlns:a16="http://schemas.microsoft.com/office/drawing/2014/main" id="{9B10D42E-7224-BE41-AA56-EE23D849C4E0}"/>
                </a:ext>
              </a:extLst>
            </p:cNvPr>
            <p:cNvCxnSpPr>
              <a:cxnSpLocks/>
              <a:stCxn id="43" idx="1"/>
              <a:endCxn id="42" idx="7"/>
            </p:cNvCxnSpPr>
            <p:nvPr/>
          </p:nvCxnSpPr>
          <p:spPr>
            <a:xfrm flipH="1">
              <a:off x="1257728" y="2078449"/>
              <a:ext cx="446800" cy="4251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2598">
        <p159:morph option="byObject"/>
      </p:transition>
    </mc:Choice>
    <mc:Fallback>
      <p:transition spd="slow" advTm="425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a:t>
            </a:r>
            <a:endParaRPr sz="1600" b="1">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49278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107">
        <p159:morph option="byObject"/>
      </p:transition>
    </mc:Choice>
    <mc:Fallback>
      <p:transition spd="slow" advTm="410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05. Model Optimization</a:t>
            </a:r>
            <a:endParaRPr/>
          </a:p>
        </p:txBody>
      </p:sp>
      <p:sp>
        <p:nvSpPr>
          <p:cNvPr id="328" name="Google Shape;328;p20"/>
          <p:cNvSpPr txBox="1"/>
          <p:nvPr/>
        </p:nvSpPr>
        <p:spPr>
          <a:xfrm>
            <a:off x="457200" y="892975"/>
            <a:ext cx="32512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a:solidFill>
                  <a:schemeClr val="accent2"/>
                </a:solidFill>
                <a:latin typeface="Fira Sans Extra Condensed"/>
                <a:ea typeface="Fira Sans Extra Condensed"/>
                <a:cs typeface="Fira Sans Extra Condensed"/>
                <a:sym typeface="Fira Sans Extra Condensed"/>
              </a:rPr>
              <a:t>Find Optimal Depth Using cp Values</a:t>
            </a:r>
            <a:endParaRPr sz="1600" b="1">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275174"/>
            <a:ext cx="5885544" cy="814883"/>
          </a:xfrm>
          <a:prstGeom prst="rect">
            <a:avLst/>
          </a:prstGeom>
          <a:noFill/>
          <a:ln>
            <a:noFill/>
          </a:ln>
        </p:spPr>
        <p:txBody>
          <a:bodyPr spcFirstLastPara="1" wrap="square" lIns="91425" tIns="91425" rIns="91425" bIns="91425" anchor="t" anchorCtr="0">
            <a:noAutofit/>
          </a:bodyPr>
          <a:lstStyle/>
          <a:p>
            <a:pPr marL="171450" lvl="0" indent="-171450">
              <a:buFontTx/>
              <a:buChar char="-"/>
            </a:pPr>
            <a:r>
              <a:rPr lang="en-US">
                <a:latin typeface="Roboto"/>
                <a:ea typeface="Roboto"/>
                <a:sym typeface="Roboto"/>
              </a:rPr>
              <a:t>cp = Complexity parameter</a:t>
            </a:r>
          </a:p>
          <a:p>
            <a:pPr marL="171450" lvl="0" indent="-171450">
              <a:buFontTx/>
              <a:buChar char="-"/>
            </a:pPr>
            <a:r>
              <a:rPr lang="en-US">
                <a:latin typeface="Roboto"/>
                <a:ea typeface="Roboto"/>
                <a:sym typeface="Roboto"/>
              </a:rPr>
              <a:t>Find cp that gives the </a:t>
            </a:r>
            <a:r>
              <a:rPr lang="en-US" b="1" u="sng">
                <a:latin typeface="Roboto"/>
                <a:ea typeface="Roboto"/>
                <a:sym typeface="Roboto"/>
              </a:rPr>
              <a:t>maximum</a:t>
            </a:r>
            <a:r>
              <a:rPr lang="en-US">
                <a:latin typeface="Roboto"/>
                <a:ea typeface="Roboto"/>
                <a:sym typeface="Roboto"/>
              </a:rPr>
              <a:t> test set classification accuracy</a:t>
            </a:r>
            <a:endParaRPr>
              <a:latin typeface="Roboto"/>
              <a:ea typeface="Roboto"/>
              <a:sym typeface="Roboto"/>
            </a:endParaRPr>
          </a:p>
        </p:txBody>
      </p:sp>
      <p:pic>
        <p:nvPicPr>
          <p:cNvPr id="8" name="Picture 7" descr="Chart, line chart&#10;&#10;Description automatically generated">
            <a:extLst>
              <a:ext uri="{FF2B5EF4-FFF2-40B4-BE49-F238E27FC236}">
                <a16:creationId xmlns:a16="http://schemas.microsoft.com/office/drawing/2014/main" id="{689A6C13-95E9-054C-BCDA-F78BE83243FF}"/>
              </a:ext>
            </a:extLst>
          </p:cNvPr>
          <p:cNvPicPr>
            <a:picLocks noChangeAspect="1"/>
          </p:cNvPicPr>
          <p:nvPr/>
        </p:nvPicPr>
        <p:blipFill>
          <a:blip r:embed="rId3"/>
          <a:stretch>
            <a:fillRect/>
          </a:stretch>
        </p:blipFill>
        <p:spPr>
          <a:xfrm>
            <a:off x="0" y="2009882"/>
            <a:ext cx="9144000" cy="3133618"/>
          </a:xfrm>
          <a:prstGeom prst="rect">
            <a:avLst/>
          </a:prstGeom>
        </p:spPr>
      </p:pic>
      <p:grpSp>
        <p:nvGrpSpPr>
          <p:cNvPr id="21" name="Group 20">
            <a:extLst>
              <a:ext uri="{FF2B5EF4-FFF2-40B4-BE49-F238E27FC236}">
                <a16:creationId xmlns:a16="http://schemas.microsoft.com/office/drawing/2014/main" id="{4763A00D-C188-9B46-8C0C-5993FE73F52B}"/>
              </a:ext>
            </a:extLst>
          </p:cNvPr>
          <p:cNvGrpSpPr/>
          <p:nvPr/>
        </p:nvGrpSpPr>
        <p:grpSpPr>
          <a:xfrm>
            <a:off x="928914" y="2899187"/>
            <a:ext cx="3784600" cy="717591"/>
            <a:chOff x="928914" y="2899187"/>
            <a:chExt cx="3784600" cy="717591"/>
          </a:xfrm>
        </p:grpSpPr>
        <p:sp>
          <p:nvSpPr>
            <p:cNvPr id="9" name="Oval 8">
              <a:extLst>
                <a:ext uri="{FF2B5EF4-FFF2-40B4-BE49-F238E27FC236}">
                  <a16:creationId xmlns:a16="http://schemas.microsoft.com/office/drawing/2014/main" id="{475354B0-74CE-D447-B648-0D5409E3A025}"/>
                </a:ext>
              </a:extLst>
            </p:cNvPr>
            <p:cNvSpPr/>
            <p:nvPr/>
          </p:nvSpPr>
          <p:spPr>
            <a:xfrm>
              <a:off x="928914" y="3206964"/>
              <a:ext cx="391886" cy="40981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07C7CFA-3F68-1C43-B24A-DDDF366544C8}"/>
                </a:ext>
              </a:extLst>
            </p:cNvPr>
            <p:cNvSpPr txBox="1"/>
            <p:nvPr/>
          </p:nvSpPr>
          <p:spPr>
            <a:xfrm>
              <a:off x="3312885" y="2899187"/>
              <a:ext cx="1400629" cy="307777"/>
            </a:xfrm>
            <a:prstGeom prst="rect">
              <a:avLst/>
            </a:prstGeom>
            <a:noFill/>
          </p:spPr>
          <p:txBody>
            <a:bodyPr wrap="square" rtlCol="0">
              <a:spAutoFit/>
            </a:bodyPr>
            <a:lstStyle/>
            <a:p>
              <a:r>
                <a:rPr lang="en-GB">
                  <a:solidFill>
                    <a:srgbClr val="00B050"/>
                  </a:solidFill>
                  <a:latin typeface="Roboto"/>
                  <a:ea typeface="Roboto"/>
                </a:rPr>
                <a:t>cp = 0.015</a:t>
              </a:r>
            </a:p>
          </p:txBody>
        </p:sp>
        <p:cxnSp>
          <p:nvCxnSpPr>
            <p:cNvPr id="15" name="Straight Arrow Connector 14">
              <a:extLst>
                <a:ext uri="{FF2B5EF4-FFF2-40B4-BE49-F238E27FC236}">
                  <a16:creationId xmlns:a16="http://schemas.microsoft.com/office/drawing/2014/main" id="{98C29133-9C36-FB40-B2E4-B82433A78F13}"/>
                </a:ext>
              </a:extLst>
            </p:cNvPr>
            <p:cNvCxnSpPr>
              <a:cxnSpLocks/>
              <a:stCxn id="13" idx="1"/>
              <a:endCxn id="9" idx="6"/>
            </p:cNvCxnSpPr>
            <p:nvPr/>
          </p:nvCxnSpPr>
          <p:spPr>
            <a:xfrm flipH="1">
              <a:off x="1320800" y="3053076"/>
              <a:ext cx="1992085" cy="35879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60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3FC30FFC-F2EC-1149-92B6-0001998203F2}"/>
              </a:ext>
            </a:extLst>
          </p:cNvPr>
          <p:cNvPicPr>
            <a:picLocks noChangeAspect="1"/>
          </p:cNvPicPr>
          <p:nvPr/>
        </p:nvPicPr>
        <p:blipFill>
          <a:blip r:embed="rId3"/>
          <a:stretch>
            <a:fillRect/>
          </a:stretch>
        </p:blipFill>
        <p:spPr>
          <a:xfrm>
            <a:off x="4585151" y="908665"/>
            <a:ext cx="4325184" cy="4214185"/>
          </a:xfrm>
          <a:prstGeom prst="rect">
            <a:avLst/>
          </a:prstGeom>
        </p:spPr>
      </p:pic>
      <p:pic>
        <p:nvPicPr>
          <p:cNvPr id="7" name="Picture 6" descr="Chart, bar chart&#10;&#10;Description automatically generated">
            <a:extLst>
              <a:ext uri="{FF2B5EF4-FFF2-40B4-BE49-F238E27FC236}">
                <a16:creationId xmlns:a16="http://schemas.microsoft.com/office/drawing/2014/main" id="{80626189-8606-9144-A7FE-F153FDA7E0AA}"/>
              </a:ext>
            </a:extLst>
          </p:cNvPr>
          <p:cNvPicPr>
            <a:picLocks noChangeAspect="1"/>
          </p:cNvPicPr>
          <p:nvPr/>
        </p:nvPicPr>
        <p:blipFill>
          <a:blip r:embed="rId4"/>
          <a:stretch>
            <a:fillRect/>
          </a:stretch>
        </p:blipFill>
        <p:spPr>
          <a:xfrm>
            <a:off x="139632" y="3472085"/>
            <a:ext cx="4273459" cy="1550056"/>
          </a:xfrm>
          <a:prstGeom prst="rect">
            <a:avLst/>
          </a:prstGeom>
        </p:spPr>
      </p:pic>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05. Model Optimization</a:t>
            </a:r>
            <a:endParaRPr/>
          </a:p>
        </p:txBody>
      </p:sp>
      <p:sp>
        <p:nvSpPr>
          <p:cNvPr id="328" name="Google Shape;328;p20"/>
          <p:cNvSpPr txBox="1"/>
          <p:nvPr/>
        </p:nvSpPr>
        <p:spPr>
          <a:xfrm>
            <a:off x="457199" y="778774"/>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a:solidFill>
                  <a:schemeClr val="accent2"/>
                </a:solidFill>
                <a:latin typeface="Fira Sans Extra Condensed"/>
                <a:ea typeface="Fira Sans Extra Condensed"/>
                <a:cs typeface="Fira Sans Extra Condensed"/>
                <a:sym typeface="Fira Sans Extra Condensed"/>
              </a:rPr>
              <a:t>Prune Tree at Optimal cp</a:t>
            </a:r>
            <a:endParaRPr sz="1600" b="1">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084785"/>
            <a:ext cx="3853543" cy="814883"/>
          </a:xfrm>
          <a:prstGeom prst="rect">
            <a:avLst/>
          </a:prstGeom>
          <a:noFill/>
          <a:ln>
            <a:noFill/>
          </a:ln>
        </p:spPr>
        <p:txBody>
          <a:bodyPr spcFirstLastPara="1" wrap="square" lIns="91425" tIns="91425" rIns="91425" bIns="91425" anchor="t" anchorCtr="0">
            <a:noAutofit/>
          </a:bodyPr>
          <a:lstStyle/>
          <a:p>
            <a:pPr marL="171450" lvl="0" indent="-171450">
              <a:buFontTx/>
              <a:buChar char="-"/>
            </a:pPr>
            <a:r>
              <a:rPr lang="en-US">
                <a:latin typeface="Roboto"/>
                <a:ea typeface="Roboto"/>
                <a:sym typeface="Roboto"/>
              </a:rPr>
              <a:t>Use cp to limit the growth of the tree</a:t>
            </a:r>
          </a:p>
          <a:p>
            <a:pPr marL="171450" lvl="0" indent="-171450">
              <a:buFontTx/>
              <a:buChar char="-"/>
            </a:pPr>
            <a:r>
              <a:rPr lang="en-US">
                <a:latin typeface="Roboto"/>
                <a:ea typeface="Roboto"/>
                <a:sym typeface="Roboto"/>
              </a:rPr>
              <a:t>Reduce over-fitting of train set</a:t>
            </a:r>
          </a:p>
        </p:txBody>
      </p:sp>
      <p:sp>
        <p:nvSpPr>
          <p:cNvPr id="25" name="Google Shape;445;p24">
            <a:extLst>
              <a:ext uri="{FF2B5EF4-FFF2-40B4-BE49-F238E27FC236}">
                <a16:creationId xmlns:a16="http://schemas.microsoft.com/office/drawing/2014/main" id="{B55B1042-A72A-FE45-8BC1-60D582CBE291}"/>
              </a:ext>
            </a:extLst>
          </p:cNvPr>
          <p:cNvSpPr/>
          <p:nvPr/>
        </p:nvSpPr>
        <p:spPr>
          <a:xfrm>
            <a:off x="2670641" y="2104549"/>
            <a:ext cx="1240942" cy="1232871"/>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6;p24">
            <a:extLst>
              <a:ext uri="{FF2B5EF4-FFF2-40B4-BE49-F238E27FC236}">
                <a16:creationId xmlns:a16="http://schemas.microsoft.com/office/drawing/2014/main" id="{C2869810-B7EB-8440-836E-962F15B5E05F}"/>
              </a:ext>
            </a:extLst>
          </p:cNvPr>
          <p:cNvSpPr/>
          <p:nvPr/>
        </p:nvSpPr>
        <p:spPr>
          <a:xfrm>
            <a:off x="2670641" y="2104549"/>
            <a:ext cx="1240942" cy="1232871"/>
          </a:xfrm>
          <a:prstGeom prst="blockArc">
            <a:avLst>
              <a:gd name="adj1" fmla="val 16212260"/>
              <a:gd name="adj2" fmla="val 12180011"/>
              <a:gd name="adj3" fmla="val 239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p24">
            <a:extLst>
              <a:ext uri="{FF2B5EF4-FFF2-40B4-BE49-F238E27FC236}">
                <a16:creationId xmlns:a16="http://schemas.microsoft.com/office/drawing/2014/main" id="{0FA0DBBB-81DA-F540-9812-ECD8897CBAA2}"/>
              </a:ext>
            </a:extLst>
          </p:cNvPr>
          <p:cNvSpPr txBox="1"/>
          <p:nvPr/>
        </p:nvSpPr>
        <p:spPr>
          <a:xfrm>
            <a:off x="2937001" y="2555325"/>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Fira Sans"/>
                <a:ea typeface="Fira Sans"/>
                <a:cs typeface="Fira Sans"/>
                <a:sym typeface="Fira Sans"/>
              </a:rPr>
              <a:t>78.3%</a:t>
            </a:r>
            <a:endParaRPr b="1">
              <a:solidFill>
                <a:schemeClr val="accent1"/>
              </a:solidFill>
              <a:latin typeface="Fira Sans"/>
              <a:ea typeface="Fira Sans"/>
              <a:cs typeface="Fira Sans"/>
              <a:sym typeface="Fira Sans"/>
            </a:endParaRPr>
          </a:p>
        </p:txBody>
      </p:sp>
      <p:sp>
        <p:nvSpPr>
          <p:cNvPr id="31" name="Google Shape;328;p20">
            <a:extLst>
              <a:ext uri="{FF2B5EF4-FFF2-40B4-BE49-F238E27FC236}">
                <a16:creationId xmlns:a16="http://schemas.microsoft.com/office/drawing/2014/main" id="{90E05417-EB7B-1445-B4EA-20782B6C7550}"/>
              </a:ext>
            </a:extLst>
          </p:cNvPr>
          <p:cNvSpPr txBox="1"/>
          <p:nvPr/>
        </p:nvSpPr>
        <p:spPr>
          <a:xfrm>
            <a:off x="1523999" y="2824658"/>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Classification</a:t>
            </a:r>
            <a:br>
              <a:rPr lang="en-US" b="1">
                <a:solidFill>
                  <a:schemeClr val="tx1"/>
                </a:solidFill>
                <a:latin typeface="Fira Sans Extra Condensed"/>
                <a:ea typeface="Fira Sans Extra Condensed"/>
                <a:cs typeface="Fira Sans Extra Condensed"/>
                <a:sym typeface="Fira Sans Extra Condensed"/>
              </a:rPr>
            </a:br>
            <a:r>
              <a:rPr lang="en-US" b="1">
                <a:solidFill>
                  <a:schemeClr val="tx1"/>
                </a:solidFill>
                <a:latin typeface="Fira Sans Extra Condensed"/>
                <a:ea typeface="Fira Sans Extra Condensed"/>
                <a:cs typeface="Fira Sans Extra Condensed"/>
                <a:sym typeface="Fira Sans Extra Condensed"/>
              </a:rPr>
              <a:t>Accuracy</a:t>
            </a:r>
            <a:endParaRPr b="1">
              <a:solidFill>
                <a:schemeClr val="tx1"/>
              </a:solidFill>
              <a:latin typeface="Fira Sans Extra Condensed"/>
              <a:ea typeface="Fira Sans Extra Condensed"/>
              <a:cs typeface="Fira Sans Extra Condensed"/>
              <a:sym typeface="Fira Sans Extra Condensed"/>
            </a:endParaRPr>
          </a:p>
        </p:txBody>
      </p:sp>
      <p:sp>
        <p:nvSpPr>
          <p:cNvPr id="33" name="Google Shape;328;p20">
            <a:extLst>
              <a:ext uri="{FF2B5EF4-FFF2-40B4-BE49-F238E27FC236}">
                <a16:creationId xmlns:a16="http://schemas.microsoft.com/office/drawing/2014/main" id="{4D33D5C6-E9C0-0A40-A121-6CCD7A96E100}"/>
              </a:ext>
            </a:extLst>
          </p:cNvPr>
          <p:cNvSpPr txBox="1"/>
          <p:nvPr/>
        </p:nvSpPr>
        <p:spPr>
          <a:xfrm>
            <a:off x="267064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Test Set</a:t>
            </a:r>
            <a:endParaRPr b="1">
              <a:solidFill>
                <a:schemeClr val="tx1"/>
              </a:solidFill>
              <a:latin typeface="Fira Sans Extra Condensed"/>
              <a:ea typeface="Fira Sans Extra Condensed"/>
              <a:cs typeface="Fira Sans Extra Condensed"/>
              <a:sym typeface="Fira Sans Extra Condensed"/>
            </a:endParaRPr>
          </a:p>
        </p:txBody>
      </p:sp>
      <p:sp>
        <p:nvSpPr>
          <p:cNvPr id="40" name="Google Shape;328;p20">
            <a:extLst>
              <a:ext uri="{FF2B5EF4-FFF2-40B4-BE49-F238E27FC236}">
                <a16:creationId xmlns:a16="http://schemas.microsoft.com/office/drawing/2014/main" id="{F126E751-A877-1A45-95A8-853F88CB9E74}"/>
              </a:ext>
            </a:extLst>
          </p:cNvPr>
          <p:cNvSpPr txBox="1"/>
          <p:nvPr/>
        </p:nvSpPr>
        <p:spPr>
          <a:xfrm>
            <a:off x="41729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Train Set</a:t>
            </a:r>
            <a:endParaRPr b="1">
              <a:solidFill>
                <a:schemeClr val="tx1"/>
              </a:solidFill>
              <a:latin typeface="Fira Sans Extra Condensed"/>
              <a:ea typeface="Fira Sans Extra Condensed"/>
              <a:cs typeface="Fira Sans Extra Condensed"/>
              <a:sym typeface="Fira Sans Extra Condensed"/>
            </a:endParaRPr>
          </a:p>
        </p:txBody>
      </p:sp>
      <p:sp>
        <p:nvSpPr>
          <p:cNvPr id="19" name="Google Shape;445;p24">
            <a:extLst>
              <a:ext uri="{FF2B5EF4-FFF2-40B4-BE49-F238E27FC236}">
                <a16:creationId xmlns:a16="http://schemas.microsoft.com/office/drawing/2014/main" id="{855743A5-847C-9049-8A8B-5DC6D914F094}"/>
              </a:ext>
            </a:extLst>
          </p:cNvPr>
          <p:cNvSpPr/>
          <p:nvPr/>
        </p:nvSpPr>
        <p:spPr>
          <a:xfrm>
            <a:off x="417291" y="2112450"/>
            <a:ext cx="1240942" cy="1232871"/>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6;p24">
            <a:extLst>
              <a:ext uri="{FF2B5EF4-FFF2-40B4-BE49-F238E27FC236}">
                <a16:creationId xmlns:a16="http://schemas.microsoft.com/office/drawing/2014/main" id="{65E25805-D31C-F142-8A4A-6768F8613B4B}"/>
              </a:ext>
            </a:extLst>
          </p:cNvPr>
          <p:cNvSpPr/>
          <p:nvPr/>
        </p:nvSpPr>
        <p:spPr>
          <a:xfrm>
            <a:off x="417291" y="2112450"/>
            <a:ext cx="1240942" cy="1232871"/>
          </a:xfrm>
          <a:prstGeom prst="blockArc">
            <a:avLst>
              <a:gd name="adj1" fmla="val 16212260"/>
              <a:gd name="adj2" fmla="val 13630689"/>
              <a:gd name="adj3" fmla="val 2499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3;p24">
            <a:extLst>
              <a:ext uri="{FF2B5EF4-FFF2-40B4-BE49-F238E27FC236}">
                <a16:creationId xmlns:a16="http://schemas.microsoft.com/office/drawing/2014/main" id="{B263EB91-2146-3843-B8C3-9D5BA59932C4}"/>
              </a:ext>
            </a:extLst>
          </p:cNvPr>
          <p:cNvSpPr txBox="1"/>
          <p:nvPr/>
        </p:nvSpPr>
        <p:spPr>
          <a:xfrm>
            <a:off x="683651" y="2563226"/>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Fira Sans"/>
                <a:ea typeface="Fira Sans"/>
                <a:cs typeface="Fira Sans"/>
                <a:sym typeface="Fira Sans"/>
              </a:rPr>
              <a:t>86.5%</a:t>
            </a:r>
            <a:endParaRPr b="1">
              <a:solidFill>
                <a:schemeClr val="accent4"/>
              </a:solidFill>
              <a:latin typeface="Fira Sans"/>
              <a:ea typeface="Fira Sans"/>
              <a:cs typeface="Fira Sans"/>
              <a:sym typeface="Fira Sans"/>
            </a:endParaRPr>
          </a:p>
        </p:txBody>
      </p:sp>
    </p:spTree>
    <p:extLst>
      <p:ext uri="{BB962C8B-B14F-4D97-AF65-F5344CB8AC3E}">
        <p14:creationId xmlns:p14="http://schemas.microsoft.com/office/powerpoint/2010/main" val="4143312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F3699788-B6F7-1042-BA1E-FDBA3D8BB80A}"/>
              </a:ext>
            </a:extLst>
          </p:cNvPr>
          <p:cNvPicPr>
            <a:picLocks noChangeAspect="1"/>
          </p:cNvPicPr>
          <p:nvPr/>
        </p:nvPicPr>
        <p:blipFill>
          <a:blip r:embed="rId3"/>
          <a:stretch>
            <a:fillRect/>
          </a:stretch>
        </p:blipFill>
        <p:spPr>
          <a:xfrm>
            <a:off x="139632" y="3479986"/>
            <a:ext cx="4273462" cy="1550056"/>
          </a:xfrm>
          <a:prstGeom prst="rect">
            <a:avLst/>
          </a:prstGeom>
        </p:spPr>
      </p:pic>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05. Model Optimization</a:t>
            </a:r>
            <a:endParaRPr/>
          </a:p>
        </p:txBody>
      </p:sp>
      <p:sp>
        <p:nvSpPr>
          <p:cNvPr id="328" name="Google Shape;328;p20"/>
          <p:cNvSpPr txBox="1"/>
          <p:nvPr/>
        </p:nvSpPr>
        <p:spPr>
          <a:xfrm>
            <a:off x="457199" y="778774"/>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a:solidFill>
                  <a:schemeClr val="accent2"/>
                </a:solidFill>
                <a:latin typeface="Fira Sans Extra Condensed"/>
                <a:ea typeface="Fira Sans Extra Condensed"/>
                <a:cs typeface="Fira Sans Extra Condensed"/>
                <a:sym typeface="Fira Sans Extra Condensed"/>
              </a:rPr>
              <a:t>Use Random Forest</a:t>
            </a:r>
            <a:endParaRPr sz="1600" b="1">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084785"/>
            <a:ext cx="5123544" cy="814883"/>
          </a:xfrm>
          <a:prstGeom prst="rect">
            <a:avLst/>
          </a:prstGeom>
          <a:noFill/>
          <a:ln>
            <a:noFill/>
          </a:ln>
        </p:spPr>
        <p:txBody>
          <a:bodyPr spcFirstLastPara="1" wrap="square" lIns="91425" tIns="91425" rIns="91425" bIns="91425" anchor="t" anchorCtr="0">
            <a:noAutofit/>
          </a:bodyPr>
          <a:lstStyle/>
          <a:p>
            <a:pPr marL="171450" lvl="0" indent="-171450">
              <a:buFontTx/>
              <a:buChar char="-"/>
            </a:pPr>
            <a:r>
              <a:rPr lang="en-US" dirty="0">
                <a:latin typeface="Roboto"/>
                <a:ea typeface="Roboto"/>
                <a:sym typeface="Roboto"/>
              </a:rPr>
              <a:t>Uses bagging &amp; random subset feature selection</a:t>
            </a:r>
          </a:p>
          <a:p>
            <a:pPr marL="171450" lvl="0" indent="-171450">
              <a:buFontTx/>
              <a:buChar char="-"/>
            </a:pPr>
            <a:r>
              <a:rPr lang="en-US" dirty="0">
                <a:latin typeface="Roboto"/>
                <a:ea typeface="Roboto"/>
                <a:sym typeface="Roboto"/>
              </a:rPr>
              <a:t>Build many trees and aggregate predictions from each tree</a:t>
            </a:r>
          </a:p>
        </p:txBody>
      </p:sp>
      <p:sp>
        <p:nvSpPr>
          <p:cNvPr id="25" name="Google Shape;445;p24">
            <a:extLst>
              <a:ext uri="{FF2B5EF4-FFF2-40B4-BE49-F238E27FC236}">
                <a16:creationId xmlns:a16="http://schemas.microsoft.com/office/drawing/2014/main" id="{B55B1042-A72A-FE45-8BC1-60D582CBE291}"/>
              </a:ext>
            </a:extLst>
          </p:cNvPr>
          <p:cNvSpPr/>
          <p:nvPr/>
        </p:nvSpPr>
        <p:spPr>
          <a:xfrm>
            <a:off x="2670641" y="2104549"/>
            <a:ext cx="1240942" cy="1232871"/>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6;p24">
            <a:extLst>
              <a:ext uri="{FF2B5EF4-FFF2-40B4-BE49-F238E27FC236}">
                <a16:creationId xmlns:a16="http://schemas.microsoft.com/office/drawing/2014/main" id="{C2869810-B7EB-8440-836E-962F15B5E05F}"/>
              </a:ext>
            </a:extLst>
          </p:cNvPr>
          <p:cNvSpPr/>
          <p:nvPr/>
        </p:nvSpPr>
        <p:spPr>
          <a:xfrm>
            <a:off x="2670641" y="2104549"/>
            <a:ext cx="1240942" cy="1232871"/>
          </a:xfrm>
          <a:prstGeom prst="blockArc">
            <a:avLst>
              <a:gd name="adj1" fmla="val 16212260"/>
              <a:gd name="adj2" fmla="val 13127524"/>
              <a:gd name="adj3" fmla="val 244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p24">
            <a:extLst>
              <a:ext uri="{FF2B5EF4-FFF2-40B4-BE49-F238E27FC236}">
                <a16:creationId xmlns:a16="http://schemas.microsoft.com/office/drawing/2014/main" id="{0FA0DBBB-81DA-F540-9812-ECD8897CBAA2}"/>
              </a:ext>
            </a:extLst>
          </p:cNvPr>
          <p:cNvSpPr txBox="1"/>
          <p:nvPr/>
        </p:nvSpPr>
        <p:spPr>
          <a:xfrm>
            <a:off x="2937001" y="2555325"/>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Fira Sans"/>
                <a:ea typeface="Fira Sans"/>
                <a:cs typeface="Fira Sans"/>
                <a:sym typeface="Fira Sans"/>
              </a:rPr>
              <a:t>80.0%</a:t>
            </a:r>
            <a:endParaRPr b="1">
              <a:solidFill>
                <a:schemeClr val="accent1"/>
              </a:solidFill>
              <a:latin typeface="Fira Sans"/>
              <a:ea typeface="Fira Sans"/>
              <a:cs typeface="Fira Sans"/>
              <a:sym typeface="Fira Sans"/>
            </a:endParaRPr>
          </a:p>
        </p:txBody>
      </p:sp>
      <p:sp>
        <p:nvSpPr>
          <p:cNvPr id="31" name="Google Shape;328;p20">
            <a:extLst>
              <a:ext uri="{FF2B5EF4-FFF2-40B4-BE49-F238E27FC236}">
                <a16:creationId xmlns:a16="http://schemas.microsoft.com/office/drawing/2014/main" id="{90E05417-EB7B-1445-B4EA-20782B6C7550}"/>
              </a:ext>
            </a:extLst>
          </p:cNvPr>
          <p:cNvSpPr txBox="1"/>
          <p:nvPr/>
        </p:nvSpPr>
        <p:spPr>
          <a:xfrm>
            <a:off x="1523999" y="2824658"/>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Classification</a:t>
            </a:r>
            <a:br>
              <a:rPr lang="en-US" b="1">
                <a:solidFill>
                  <a:schemeClr val="tx1"/>
                </a:solidFill>
                <a:latin typeface="Fira Sans Extra Condensed"/>
                <a:ea typeface="Fira Sans Extra Condensed"/>
                <a:cs typeface="Fira Sans Extra Condensed"/>
                <a:sym typeface="Fira Sans Extra Condensed"/>
              </a:rPr>
            </a:br>
            <a:r>
              <a:rPr lang="en-US" b="1">
                <a:solidFill>
                  <a:schemeClr val="tx1"/>
                </a:solidFill>
                <a:latin typeface="Fira Sans Extra Condensed"/>
                <a:ea typeface="Fira Sans Extra Condensed"/>
                <a:cs typeface="Fira Sans Extra Condensed"/>
                <a:sym typeface="Fira Sans Extra Condensed"/>
              </a:rPr>
              <a:t>Accuracy</a:t>
            </a:r>
            <a:endParaRPr b="1">
              <a:solidFill>
                <a:schemeClr val="tx1"/>
              </a:solidFill>
              <a:latin typeface="Fira Sans Extra Condensed"/>
              <a:ea typeface="Fira Sans Extra Condensed"/>
              <a:cs typeface="Fira Sans Extra Condensed"/>
              <a:sym typeface="Fira Sans Extra Condensed"/>
            </a:endParaRPr>
          </a:p>
        </p:txBody>
      </p:sp>
      <p:sp>
        <p:nvSpPr>
          <p:cNvPr id="33" name="Google Shape;328;p20">
            <a:extLst>
              <a:ext uri="{FF2B5EF4-FFF2-40B4-BE49-F238E27FC236}">
                <a16:creationId xmlns:a16="http://schemas.microsoft.com/office/drawing/2014/main" id="{4D33D5C6-E9C0-0A40-A121-6CCD7A96E100}"/>
              </a:ext>
            </a:extLst>
          </p:cNvPr>
          <p:cNvSpPr txBox="1"/>
          <p:nvPr/>
        </p:nvSpPr>
        <p:spPr>
          <a:xfrm>
            <a:off x="267064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Test Set</a:t>
            </a:r>
            <a:endParaRPr b="1">
              <a:solidFill>
                <a:schemeClr val="tx1"/>
              </a:solidFill>
              <a:latin typeface="Fira Sans Extra Condensed"/>
              <a:ea typeface="Fira Sans Extra Condensed"/>
              <a:cs typeface="Fira Sans Extra Condensed"/>
              <a:sym typeface="Fira Sans Extra Condensed"/>
            </a:endParaRPr>
          </a:p>
        </p:txBody>
      </p:sp>
      <p:sp>
        <p:nvSpPr>
          <p:cNvPr id="40" name="Google Shape;328;p20">
            <a:extLst>
              <a:ext uri="{FF2B5EF4-FFF2-40B4-BE49-F238E27FC236}">
                <a16:creationId xmlns:a16="http://schemas.microsoft.com/office/drawing/2014/main" id="{F126E751-A877-1A45-95A8-853F88CB9E74}"/>
              </a:ext>
            </a:extLst>
          </p:cNvPr>
          <p:cNvSpPr txBox="1"/>
          <p:nvPr/>
        </p:nvSpPr>
        <p:spPr>
          <a:xfrm>
            <a:off x="417291" y="1733460"/>
            <a:ext cx="124094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a:solidFill>
                  <a:schemeClr val="tx1"/>
                </a:solidFill>
                <a:latin typeface="Fira Sans Extra Condensed"/>
                <a:ea typeface="Fira Sans Extra Condensed"/>
                <a:cs typeface="Fira Sans Extra Condensed"/>
                <a:sym typeface="Fira Sans Extra Condensed"/>
              </a:rPr>
              <a:t>Train Set</a:t>
            </a:r>
            <a:endParaRPr b="1">
              <a:solidFill>
                <a:schemeClr val="tx1"/>
              </a:solidFill>
              <a:latin typeface="Fira Sans Extra Condensed"/>
              <a:ea typeface="Fira Sans Extra Condensed"/>
              <a:cs typeface="Fira Sans Extra Condensed"/>
              <a:sym typeface="Fira Sans Extra Condensed"/>
            </a:endParaRPr>
          </a:p>
        </p:txBody>
      </p:sp>
      <p:sp>
        <p:nvSpPr>
          <p:cNvPr id="19" name="Google Shape;445;p24">
            <a:extLst>
              <a:ext uri="{FF2B5EF4-FFF2-40B4-BE49-F238E27FC236}">
                <a16:creationId xmlns:a16="http://schemas.microsoft.com/office/drawing/2014/main" id="{855743A5-847C-9049-8A8B-5DC6D914F094}"/>
              </a:ext>
            </a:extLst>
          </p:cNvPr>
          <p:cNvSpPr/>
          <p:nvPr/>
        </p:nvSpPr>
        <p:spPr>
          <a:xfrm>
            <a:off x="417291" y="2112450"/>
            <a:ext cx="1240942" cy="1232871"/>
          </a:xfrm>
          <a:prstGeom prst="blockArc">
            <a:avLst>
              <a:gd name="adj1" fmla="val 10800000"/>
              <a:gd name="adj2" fmla="val 10799131"/>
              <a:gd name="adj3" fmla="val 2504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6;p24">
            <a:extLst>
              <a:ext uri="{FF2B5EF4-FFF2-40B4-BE49-F238E27FC236}">
                <a16:creationId xmlns:a16="http://schemas.microsoft.com/office/drawing/2014/main" id="{65E25805-D31C-F142-8A4A-6768F8613B4B}"/>
              </a:ext>
            </a:extLst>
          </p:cNvPr>
          <p:cNvSpPr/>
          <p:nvPr/>
        </p:nvSpPr>
        <p:spPr>
          <a:xfrm>
            <a:off x="417291" y="2112450"/>
            <a:ext cx="1240942" cy="1232871"/>
          </a:xfrm>
          <a:prstGeom prst="blockArc">
            <a:avLst>
              <a:gd name="adj1" fmla="val 16212260"/>
              <a:gd name="adj2" fmla="val 13630689"/>
              <a:gd name="adj3" fmla="val 2499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3;p24">
            <a:extLst>
              <a:ext uri="{FF2B5EF4-FFF2-40B4-BE49-F238E27FC236}">
                <a16:creationId xmlns:a16="http://schemas.microsoft.com/office/drawing/2014/main" id="{B263EB91-2146-3843-B8C3-9D5BA59932C4}"/>
              </a:ext>
            </a:extLst>
          </p:cNvPr>
          <p:cNvSpPr txBox="1"/>
          <p:nvPr/>
        </p:nvSpPr>
        <p:spPr>
          <a:xfrm>
            <a:off x="683651" y="2563226"/>
            <a:ext cx="708221" cy="2861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Fira Sans"/>
                <a:ea typeface="Fira Sans"/>
                <a:cs typeface="Fira Sans"/>
                <a:sym typeface="Fira Sans"/>
              </a:rPr>
              <a:t>100%</a:t>
            </a:r>
            <a:endParaRPr b="1">
              <a:solidFill>
                <a:schemeClr val="accent4"/>
              </a:solidFill>
              <a:latin typeface="Fira Sans"/>
              <a:ea typeface="Fira Sans"/>
              <a:cs typeface="Fira Sans"/>
              <a:sym typeface="Fira Sans"/>
            </a:endParaRPr>
          </a:p>
        </p:txBody>
      </p:sp>
      <p:pic>
        <p:nvPicPr>
          <p:cNvPr id="6" name="Picture 5" descr="Background pattern&#10;&#10;Description automatically generated">
            <a:extLst>
              <a:ext uri="{FF2B5EF4-FFF2-40B4-BE49-F238E27FC236}">
                <a16:creationId xmlns:a16="http://schemas.microsoft.com/office/drawing/2014/main" id="{6E0DA2B0-04E6-0743-9B55-BDE0A695BE16}"/>
              </a:ext>
            </a:extLst>
          </p:cNvPr>
          <p:cNvPicPr>
            <a:picLocks noChangeAspect="1"/>
          </p:cNvPicPr>
          <p:nvPr/>
        </p:nvPicPr>
        <p:blipFill>
          <a:blip r:embed="rId4"/>
          <a:stretch>
            <a:fillRect/>
          </a:stretch>
        </p:blipFill>
        <p:spPr>
          <a:xfrm>
            <a:off x="4818743" y="3391124"/>
            <a:ext cx="1160445" cy="1160445"/>
          </a:xfrm>
          <a:prstGeom prst="rect">
            <a:avLst/>
          </a:prstGeom>
        </p:spPr>
      </p:pic>
      <p:pic>
        <p:nvPicPr>
          <p:cNvPr id="22" name="Picture 21" descr="Background pattern&#10;&#10;Description automatically generated">
            <a:extLst>
              <a:ext uri="{FF2B5EF4-FFF2-40B4-BE49-F238E27FC236}">
                <a16:creationId xmlns:a16="http://schemas.microsoft.com/office/drawing/2014/main" id="{0F2D70A8-D508-7C48-A9D4-AE85E8BF3425}"/>
              </a:ext>
            </a:extLst>
          </p:cNvPr>
          <p:cNvPicPr>
            <a:picLocks noChangeAspect="1"/>
          </p:cNvPicPr>
          <p:nvPr/>
        </p:nvPicPr>
        <p:blipFill>
          <a:blip r:embed="rId4">
            <a:duotone>
              <a:prstClr val="black"/>
              <a:schemeClr val="accent2">
                <a:tint val="45000"/>
                <a:satMod val="400000"/>
              </a:schemeClr>
            </a:duotone>
          </a:blip>
          <a:stretch>
            <a:fillRect/>
          </a:stretch>
        </p:blipFill>
        <p:spPr>
          <a:xfrm>
            <a:off x="6124331" y="3391124"/>
            <a:ext cx="1160445" cy="1160445"/>
          </a:xfrm>
          <a:prstGeom prst="rect">
            <a:avLst/>
          </a:prstGeom>
        </p:spPr>
      </p:pic>
      <p:pic>
        <p:nvPicPr>
          <p:cNvPr id="23" name="Picture 22" descr="Background pattern&#10;&#10;Description automatically generated">
            <a:extLst>
              <a:ext uri="{FF2B5EF4-FFF2-40B4-BE49-F238E27FC236}">
                <a16:creationId xmlns:a16="http://schemas.microsoft.com/office/drawing/2014/main" id="{CF1C5096-098E-CF40-8582-21C5AEEB2260}"/>
              </a:ext>
            </a:extLst>
          </p:cNvPr>
          <p:cNvPicPr>
            <a:picLocks noChangeAspect="1"/>
          </p:cNvPicPr>
          <p:nvPr/>
        </p:nvPicPr>
        <p:blipFill>
          <a:blip r:embed="rId4">
            <a:duotone>
              <a:prstClr val="black"/>
              <a:schemeClr val="accent5">
                <a:tint val="45000"/>
                <a:satMod val="400000"/>
              </a:schemeClr>
            </a:duotone>
          </a:blip>
          <a:stretch>
            <a:fillRect/>
          </a:stretch>
        </p:blipFill>
        <p:spPr>
          <a:xfrm>
            <a:off x="7843923" y="3391124"/>
            <a:ext cx="1160445" cy="1160445"/>
          </a:xfrm>
          <a:prstGeom prst="rect">
            <a:avLst/>
          </a:prstGeom>
        </p:spPr>
      </p:pic>
      <p:sp>
        <p:nvSpPr>
          <p:cNvPr id="8" name="Oval 7">
            <a:extLst>
              <a:ext uri="{FF2B5EF4-FFF2-40B4-BE49-F238E27FC236}">
                <a16:creationId xmlns:a16="http://schemas.microsoft.com/office/drawing/2014/main" id="{CAB714CE-6452-F243-8ABE-4B4E2AB1D4DA}"/>
              </a:ext>
            </a:extLst>
          </p:cNvPr>
          <p:cNvSpPr/>
          <p:nvPr/>
        </p:nvSpPr>
        <p:spPr>
          <a:xfrm>
            <a:off x="6502400" y="1191505"/>
            <a:ext cx="986972" cy="95054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Result</a:t>
            </a:r>
          </a:p>
        </p:txBody>
      </p:sp>
      <p:sp>
        <p:nvSpPr>
          <p:cNvPr id="9" name="TextBox 8">
            <a:extLst>
              <a:ext uri="{FF2B5EF4-FFF2-40B4-BE49-F238E27FC236}">
                <a16:creationId xmlns:a16="http://schemas.microsoft.com/office/drawing/2014/main" id="{2A485C0C-7C9B-D248-85AF-FBC958DEE607}"/>
              </a:ext>
            </a:extLst>
          </p:cNvPr>
          <p:cNvSpPr txBox="1"/>
          <p:nvPr/>
        </p:nvSpPr>
        <p:spPr>
          <a:xfrm>
            <a:off x="5017965" y="4500769"/>
            <a:ext cx="762000" cy="307777"/>
          </a:xfrm>
          <a:prstGeom prst="rect">
            <a:avLst/>
          </a:prstGeom>
          <a:noFill/>
        </p:spPr>
        <p:txBody>
          <a:bodyPr wrap="square" rtlCol="0">
            <a:spAutoFit/>
          </a:bodyPr>
          <a:lstStyle/>
          <a:p>
            <a:pPr algn="ctr"/>
            <a:r>
              <a:rPr lang="en-GB" b="1">
                <a:latin typeface="Roboto"/>
                <a:ea typeface="Roboto"/>
              </a:rPr>
              <a:t>Tree 1</a:t>
            </a:r>
          </a:p>
        </p:txBody>
      </p:sp>
      <p:sp>
        <p:nvSpPr>
          <p:cNvPr id="24" name="TextBox 23">
            <a:extLst>
              <a:ext uri="{FF2B5EF4-FFF2-40B4-BE49-F238E27FC236}">
                <a16:creationId xmlns:a16="http://schemas.microsoft.com/office/drawing/2014/main" id="{7AD7FEA9-022A-A343-BBAE-17D2FEC25B5C}"/>
              </a:ext>
            </a:extLst>
          </p:cNvPr>
          <p:cNvSpPr txBox="1"/>
          <p:nvPr/>
        </p:nvSpPr>
        <p:spPr>
          <a:xfrm>
            <a:off x="6323553" y="4486309"/>
            <a:ext cx="762000" cy="307777"/>
          </a:xfrm>
          <a:prstGeom prst="rect">
            <a:avLst/>
          </a:prstGeom>
          <a:noFill/>
        </p:spPr>
        <p:txBody>
          <a:bodyPr wrap="square" rtlCol="0">
            <a:spAutoFit/>
          </a:bodyPr>
          <a:lstStyle/>
          <a:p>
            <a:pPr algn="ctr"/>
            <a:r>
              <a:rPr lang="en-GB" b="1">
                <a:latin typeface="Roboto"/>
                <a:ea typeface="Roboto"/>
              </a:rPr>
              <a:t>Tree 2</a:t>
            </a:r>
          </a:p>
        </p:txBody>
      </p:sp>
      <p:sp>
        <p:nvSpPr>
          <p:cNvPr id="28" name="TextBox 27">
            <a:extLst>
              <a:ext uri="{FF2B5EF4-FFF2-40B4-BE49-F238E27FC236}">
                <a16:creationId xmlns:a16="http://schemas.microsoft.com/office/drawing/2014/main" id="{53E4125C-81E3-D74C-B36B-1AFFC6271BFA}"/>
              </a:ext>
            </a:extLst>
          </p:cNvPr>
          <p:cNvSpPr txBox="1"/>
          <p:nvPr/>
        </p:nvSpPr>
        <p:spPr>
          <a:xfrm>
            <a:off x="8043145" y="4500769"/>
            <a:ext cx="762000" cy="307777"/>
          </a:xfrm>
          <a:prstGeom prst="rect">
            <a:avLst/>
          </a:prstGeom>
          <a:noFill/>
        </p:spPr>
        <p:txBody>
          <a:bodyPr wrap="square" rtlCol="0">
            <a:spAutoFit/>
          </a:bodyPr>
          <a:lstStyle/>
          <a:p>
            <a:pPr algn="ctr"/>
            <a:r>
              <a:rPr lang="en-GB" b="1">
                <a:latin typeface="Roboto"/>
                <a:ea typeface="Roboto"/>
              </a:rPr>
              <a:t>Tree n</a:t>
            </a:r>
          </a:p>
        </p:txBody>
      </p:sp>
      <p:sp>
        <p:nvSpPr>
          <p:cNvPr id="29" name="TextBox 28">
            <a:extLst>
              <a:ext uri="{FF2B5EF4-FFF2-40B4-BE49-F238E27FC236}">
                <a16:creationId xmlns:a16="http://schemas.microsoft.com/office/drawing/2014/main" id="{8C29E4CA-E9F4-C94E-942D-2F98128100A3}"/>
              </a:ext>
            </a:extLst>
          </p:cNvPr>
          <p:cNvSpPr txBox="1"/>
          <p:nvPr/>
        </p:nvSpPr>
        <p:spPr>
          <a:xfrm>
            <a:off x="7183350" y="3767329"/>
            <a:ext cx="762000" cy="369332"/>
          </a:xfrm>
          <a:prstGeom prst="rect">
            <a:avLst/>
          </a:prstGeom>
          <a:noFill/>
        </p:spPr>
        <p:txBody>
          <a:bodyPr wrap="square" rtlCol="0">
            <a:spAutoFit/>
          </a:bodyPr>
          <a:lstStyle/>
          <a:p>
            <a:pPr algn="ctr"/>
            <a:r>
              <a:rPr lang="en-GB" sz="1800" b="1">
                <a:latin typeface="Roboto"/>
                <a:ea typeface="Roboto"/>
              </a:rPr>
              <a:t>. . .</a:t>
            </a:r>
          </a:p>
        </p:txBody>
      </p:sp>
      <p:cxnSp>
        <p:nvCxnSpPr>
          <p:cNvPr id="11" name="Straight Arrow Connector 10">
            <a:extLst>
              <a:ext uri="{FF2B5EF4-FFF2-40B4-BE49-F238E27FC236}">
                <a16:creationId xmlns:a16="http://schemas.microsoft.com/office/drawing/2014/main" id="{3616711C-4C0C-9542-8253-AAFC0170B9BA}"/>
              </a:ext>
            </a:extLst>
          </p:cNvPr>
          <p:cNvCxnSpPr>
            <a:stCxn id="6" idx="0"/>
            <a:endCxn id="8" idx="3"/>
          </p:cNvCxnSpPr>
          <p:nvPr/>
        </p:nvCxnSpPr>
        <p:spPr>
          <a:xfrm flipV="1">
            <a:off x="5398966" y="2002845"/>
            <a:ext cx="1247973" cy="13882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3AC9DC-18A4-6545-ADA9-C802EAA1D358}"/>
              </a:ext>
            </a:extLst>
          </p:cNvPr>
          <p:cNvCxnSpPr>
            <a:cxnSpLocks/>
            <a:stCxn id="22" idx="0"/>
            <a:endCxn id="8" idx="4"/>
          </p:cNvCxnSpPr>
          <p:nvPr/>
        </p:nvCxnSpPr>
        <p:spPr>
          <a:xfrm flipV="1">
            <a:off x="6704554" y="2142049"/>
            <a:ext cx="291332" cy="12490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390F23B-7B72-7B4D-B7E5-3CA2BD8561F2}"/>
              </a:ext>
            </a:extLst>
          </p:cNvPr>
          <p:cNvCxnSpPr>
            <a:cxnSpLocks/>
            <a:endCxn id="8" idx="4"/>
          </p:cNvCxnSpPr>
          <p:nvPr/>
        </p:nvCxnSpPr>
        <p:spPr>
          <a:xfrm flipH="1" flipV="1">
            <a:off x="6995886" y="2142049"/>
            <a:ext cx="288890" cy="15155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D2AA2BF-1FA4-0A46-81C0-95F1DDDBD284}"/>
              </a:ext>
            </a:extLst>
          </p:cNvPr>
          <p:cNvCxnSpPr>
            <a:cxnSpLocks/>
            <a:endCxn id="8" idx="4"/>
          </p:cNvCxnSpPr>
          <p:nvPr/>
        </p:nvCxnSpPr>
        <p:spPr>
          <a:xfrm flipH="1" flipV="1">
            <a:off x="6995886" y="2142049"/>
            <a:ext cx="493486" cy="15155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3F2383F-C72F-C44D-8805-D2F211BFFB35}"/>
              </a:ext>
            </a:extLst>
          </p:cNvPr>
          <p:cNvCxnSpPr>
            <a:cxnSpLocks/>
            <a:endCxn id="8" idx="4"/>
          </p:cNvCxnSpPr>
          <p:nvPr/>
        </p:nvCxnSpPr>
        <p:spPr>
          <a:xfrm flipH="1" flipV="1">
            <a:off x="6995886" y="2142049"/>
            <a:ext cx="754487" cy="15155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82D4F51-D0AB-764E-89FF-CF45E2447B87}"/>
              </a:ext>
            </a:extLst>
          </p:cNvPr>
          <p:cNvCxnSpPr>
            <a:cxnSpLocks/>
            <a:stCxn id="23" idx="0"/>
            <a:endCxn id="8" idx="5"/>
          </p:cNvCxnSpPr>
          <p:nvPr/>
        </p:nvCxnSpPr>
        <p:spPr>
          <a:xfrm flipH="1" flipV="1">
            <a:off x="7344833" y="2002845"/>
            <a:ext cx="1079313" cy="13882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2837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05. Model Optimization</a:t>
            </a:r>
            <a:endParaRPr/>
          </a:p>
        </p:txBody>
      </p:sp>
      <p:sp>
        <p:nvSpPr>
          <p:cNvPr id="328" name="Google Shape;328;p20"/>
          <p:cNvSpPr txBox="1"/>
          <p:nvPr/>
        </p:nvSpPr>
        <p:spPr>
          <a:xfrm>
            <a:off x="564242" y="940402"/>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a:solidFill>
                  <a:schemeClr val="accent2"/>
                </a:solidFill>
                <a:latin typeface="Fira Sans Extra Condensed"/>
                <a:ea typeface="Fira Sans Extra Condensed"/>
                <a:cs typeface="Fira Sans Extra Condensed"/>
                <a:sym typeface="Fira Sans Extra Condensed"/>
              </a:rPr>
              <a:t>Comparing Results</a:t>
            </a:r>
            <a:endParaRPr sz="1600" b="1">
              <a:solidFill>
                <a:schemeClr val="accent2"/>
              </a:solidFill>
              <a:latin typeface="Fira Sans Extra Condensed"/>
              <a:ea typeface="Fira Sans Extra Condensed"/>
              <a:cs typeface="Fira Sans Extra Condensed"/>
              <a:sym typeface="Fira Sans Extra Condensed"/>
            </a:endParaRPr>
          </a:p>
        </p:txBody>
      </p:sp>
      <p:graphicFrame>
        <p:nvGraphicFramePr>
          <p:cNvPr id="10" name="Table 11">
            <a:extLst>
              <a:ext uri="{FF2B5EF4-FFF2-40B4-BE49-F238E27FC236}">
                <a16:creationId xmlns:a16="http://schemas.microsoft.com/office/drawing/2014/main" id="{4F06BA01-1F5B-1342-9AA7-BB6E4CEB113F}"/>
              </a:ext>
            </a:extLst>
          </p:cNvPr>
          <p:cNvGraphicFramePr>
            <a:graphicFrameLocks noGrp="1"/>
          </p:cNvGraphicFramePr>
          <p:nvPr>
            <p:extLst>
              <p:ext uri="{D42A27DB-BD31-4B8C-83A1-F6EECF244321}">
                <p14:modId xmlns:p14="http://schemas.microsoft.com/office/powerpoint/2010/main" val="1650136458"/>
              </p:ext>
            </p:extLst>
          </p:nvPr>
        </p:nvGraphicFramePr>
        <p:xfrm>
          <a:off x="564242" y="1456421"/>
          <a:ext cx="8015515" cy="1903380"/>
        </p:xfrm>
        <a:graphic>
          <a:graphicData uri="http://schemas.openxmlformats.org/drawingml/2006/table">
            <a:tbl>
              <a:tblPr firstRow="1" bandRow="1">
                <a:tableStyleId>{5C22544A-7EE6-4342-B048-85BDC9FD1C3A}</a:tableStyleId>
              </a:tblPr>
              <a:tblGrid>
                <a:gridCol w="1369180">
                  <a:extLst>
                    <a:ext uri="{9D8B030D-6E8A-4147-A177-3AD203B41FA5}">
                      <a16:colId xmlns:a16="http://schemas.microsoft.com/office/drawing/2014/main" val="3261941243"/>
                    </a:ext>
                  </a:extLst>
                </a:gridCol>
                <a:gridCol w="1329267">
                  <a:extLst>
                    <a:ext uri="{9D8B030D-6E8A-4147-A177-3AD203B41FA5}">
                      <a16:colId xmlns:a16="http://schemas.microsoft.com/office/drawing/2014/main" val="2227832955"/>
                    </a:ext>
                  </a:extLst>
                </a:gridCol>
                <a:gridCol w="1329267">
                  <a:extLst>
                    <a:ext uri="{9D8B030D-6E8A-4147-A177-3AD203B41FA5}">
                      <a16:colId xmlns:a16="http://schemas.microsoft.com/office/drawing/2014/main" val="3585301910"/>
                    </a:ext>
                  </a:extLst>
                </a:gridCol>
                <a:gridCol w="1329267">
                  <a:extLst>
                    <a:ext uri="{9D8B030D-6E8A-4147-A177-3AD203B41FA5}">
                      <a16:colId xmlns:a16="http://schemas.microsoft.com/office/drawing/2014/main" val="3287286974"/>
                    </a:ext>
                  </a:extLst>
                </a:gridCol>
                <a:gridCol w="1329267">
                  <a:extLst>
                    <a:ext uri="{9D8B030D-6E8A-4147-A177-3AD203B41FA5}">
                      <a16:colId xmlns:a16="http://schemas.microsoft.com/office/drawing/2014/main" val="2182984067"/>
                    </a:ext>
                  </a:extLst>
                </a:gridCol>
                <a:gridCol w="1329267">
                  <a:extLst>
                    <a:ext uri="{9D8B030D-6E8A-4147-A177-3AD203B41FA5}">
                      <a16:colId xmlns:a16="http://schemas.microsoft.com/office/drawing/2014/main" val="2382794356"/>
                    </a:ext>
                  </a:extLst>
                </a:gridCol>
              </a:tblGrid>
              <a:tr h="736323">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Model</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Class. </a:t>
                      </a:r>
                      <a:r>
                        <a:rPr lang="en-GB" sz="2000" b="1" u="none" strike="noStrike" cap="none" err="1">
                          <a:solidFill>
                            <a:schemeClr val="tx1"/>
                          </a:solidFill>
                          <a:latin typeface="Fira Sans" panose="020B0503050000020004" pitchFamily="34" charset="0"/>
                          <a:ea typeface="Roboto" panose="02000000000000000000" pitchFamily="2" charset="0"/>
                          <a:sym typeface="Arial"/>
                        </a:rPr>
                        <a:t>Acc</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TPR</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TNR</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FPR</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tc>
                  <a:txBody>
                    <a:bodyPr/>
                    <a:lstStyle/>
                    <a:p>
                      <a:pPr marR="0" algn="ctr" rtl="0">
                        <a:lnSpc>
                          <a:spcPct val="100000"/>
                        </a:lnSpc>
                        <a:spcBef>
                          <a:spcPts val="0"/>
                        </a:spcBef>
                        <a:spcAft>
                          <a:spcPts val="0"/>
                        </a:spcAft>
                        <a:buClr>
                          <a:srgbClr val="000000"/>
                        </a:buClr>
                        <a:buFont typeface="Arial"/>
                      </a:pPr>
                      <a:r>
                        <a:rPr lang="en-GB" sz="2000" b="1" u="none" strike="noStrike" cap="none">
                          <a:solidFill>
                            <a:schemeClr val="tx1"/>
                          </a:solidFill>
                          <a:latin typeface="Fira Sans" panose="020B0503050000020004" pitchFamily="34" charset="0"/>
                          <a:ea typeface="Roboto" panose="02000000000000000000" pitchFamily="2" charset="0"/>
                          <a:sym typeface="Arial"/>
                        </a:rPr>
                        <a:t>FNR</a:t>
                      </a:r>
                      <a:endParaRPr lang="en-GB" sz="2000" b="1" i="0" u="none" strike="noStrike" cap="none">
                        <a:solidFill>
                          <a:schemeClr val="tx1"/>
                        </a:solidFill>
                        <a:latin typeface="Fira Sans" panose="020B0503050000020004" pitchFamily="34" charset="0"/>
                        <a:ea typeface="Roboto" panose="02000000000000000000" pitchFamily="2" charset="0"/>
                        <a:cs typeface="Fira Sans Extra Condensed"/>
                        <a:sym typeface="Arial"/>
                      </a:endParaRPr>
                    </a:p>
                  </a:txBody>
                  <a:tcPr anchor="b"/>
                </a:tc>
                <a:extLst>
                  <a:ext uri="{0D108BD9-81ED-4DB2-BD59-A6C34878D82A}">
                    <a16:rowId xmlns:a16="http://schemas.microsoft.com/office/drawing/2014/main" val="3615450077"/>
                  </a:ext>
                </a:extLst>
              </a:tr>
              <a:tr h="526977">
                <a:tc>
                  <a:txBody>
                    <a:bodyPr/>
                    <a:lstStyle/>
                    <a:p>
                      <a:pPr algn="ctr"/>
                      <a:r>
                        <a:rPr lang="en-GB" sz="1800" b="1" u="none" strike="noStrike" cap="none">
                          <a:solidFill>
                            <a:schemeClr val="tx1"/>
                          </a:solidFill>
                          <a:latin typeface="Roboto" panose="02000000000000000000" pitchFamily="2" charset="0"/>
                          <a:ea typeface="Roboto" panose="02000000000000000000" pitchFamily="2" charset="0"/>
                          <a:sym typeface="Arial"/>
                        </a:rPr>
                        <a:t>CART</a:t>
                      </a:r>
                      <a:endParaRPr lang="en-GB" sz="1800" b="1" i="0" u="none" strike="noStrike" cap="none">
                        <a:solidFill>
                          <a:schemeClr val="tx1"/>
                        </a:solidFill>
                        <a:latin typeface="Roboto" panose="02000000000000000000" pitchFamily="2" charset="0"/>
                        <a:ea typeface="Roboto" panose="02000000000000000000" pitchFamily="2" charset="0"/>
                        <a:cs typeface="Fira Sans Extra Condensed"/>
                        <a:sym typeface="Arial"/>
                      </a:endParaRPr>
                    </a:p>
                  </a:txBody>
                  <a:tcPr anchor="ctr"/>
                </a:tc>
                <a:tc>
                  <a:txBody>
                    <a:bodyPr/>
                    <a:lstStyle/>
                    <a:p>
                      <a:pPr algn="ctr"/>
                      <a:r>
                        <a:rPr lang="en-GB" sz="1800" b="1">
                          <a:latin typeface="Roboto" panose="02000000000000000000" pitchFamily="2" charset="0"/>
                          <a:ea typeface="Roboto" panose="02000000000000000000" pitchFamily="2" charset="0"/>
                        </a:rPr>
                        <a:t>78.33%</a:t>
                      </a:r>
                    </a:p>
                  </a:txBody>
                  <a:tcPr anchor="ctr"/>
                </a:tc>
                <a:tc>
                  <a:txBody>
                    <a:bodyPr/>
                    <a:lstStyle/>
                    <a:p>
                      <a:pPr algn="ctr"/>
                      <a:r>
                        <a:rPr lang="en-GB" sz="1800" b="1">
                          <a:latin typeface="Roboto" panose="02000000000000000000" pitchFamily="2" charset="0"/>
                          <a:ea typeface="Roboto" panose="02000000000000000000" pitchFamily="2" charset="0"/>
                        </a:rPr>
                        <a:t>67.86%</a:t>
                      </a:r>
                    </a:p>
                  </a:txBody>
                  <a:tcPr anchor="ctr"/>
                </a:tc>
                <a:tc>
                  <a:txBody>
                    <a:bodyPr/>
                    <a:lstStyle/>
                    <a:p>
                      <a:pPr algn="ctr"/>
                      <a:r>
                        <a:rPr lang="en-GB" sz="1800" b="1">
                          <a:latin typeface="Roboto" panose="02000000000000000000" pitchFamily="2" charset="0"/>
                          <a:ea typeface="Roboto" panose="02000000000000000000" pitchFamily="2" charset="0"/>
                        </a:rPr>
                        <a:t>87.50%</a:t>
                      </a:r>
                    </a:p>
                  </a:txBody>
                  <a:tcPr anchor="ctr"/>
                </a:tc>
                <a:tc>
                  <a:txBody>
                    <a:bodyPr/>
                    <a:lstStyle/>
                    <a:p>
                      <a:pPr algn="ctr"/>
                      <a:r>
                        <a:rPr lang="en-GB" sz="1800" b="1">
                          <a:latin typeface="Roboto" panose="02000000000000000000" pitchFamily="2" charset="0"/>
                          <a:ea typeface="Roboto" panose="02000000000000000000" pitchFamily="2" charset="0"/>
                        </a:rPr>
                        <a:t>12.50%</a:t>
                      </a:r>
                    </a:p>
                  </a:txBody>
                  <a:tcPr anchor="ctr"/>
                </a:tc>
                <a:tc>
                  <a:txBody>
                    <a:bodyPr/>
                    <a:lstStyle/>
                    <a:p>
                      <a:pPr algn="ctr"/>
                      <a:r>
                        <a:rPr lang="en-GB" sz="1800" b="1">
                          <a:latin typeface="Roboto" panose="02000000000000000000" pitchFamily="2" charset="0"/>
                          <a:ea typeface="Roboto" panose="02000000000000000000" pitchFamily="2" charset="0"/>
                        </a:rPr>
                        <a:t>32.14%</a:t>
                      </a:r>
                    </a:p>
                  </a:txBody>
                  <a:tcPr anchor="ctr"/>
                </a:tc>
                <a:extLst>
                  <a:ext uri="{0D108BD9-81ED-4DB2-BD59-A6C34878D82A}">
                    <a16:rowId xmlns:a16="http://schemas.microsoft.com/office/drawing/2014/main" val="3898541184"/>
                  </a:ext>
                </a:extLst>
              </a:tr>
              <a:tr h="564418">
                <a:tc>
                  <a:txBody>
                    <a:bodyPr/>
                    <a:lstStyle/>
                    <a:p>
                      <a:pPr algn="ctr"/>
                      <a:r>
                        <a:rPr lang="en-GB" sz="1800" b="1" u="none" strike="noStrike" cap="none">
                          <a:solidFill>
                            <a:schemeClr val="tx1"/>
                          </a:solidFill>
                          <a:latin typeface="Roboto" panose="02000000000000000000" pitchFamily="2" charset="0"/>
                          <a:ea typeface="Roboto" panose="02000000000000000000" pitchFamily="2" charset="0"/>
                          <a:sym typeface="Arial"/>
                        </a:rPr>
                        <a:t>Random Forest</a:t>
                      </a:r>
                      <a:endParaRPr lang="en-GB" sz="1800" b="1" i="0" u="none" strike="noStrike" cap="none">
                        <a:solidFill>
                          <a:schemeClr val="tx1"/>
                        </a:solidFill>
                        <a:latin typeface="Roboto" panose="02000000000000000000" pitchFamily="2" charset="0"/>
                        <a:ea typeface="Roboto" panose="02000000000000000000" pitchFamily="2" charset="0"/>
                        <a:cs typeface="Fira Sans Extra Condensed"/>
                        <a:sym typeface="Arial"/>
                      </a:endParaRPr>
                    </a:p>
                  </a:txBody>
                  <a:tcPr anchor="ctr"/>
                </a:tc>
                <a:tc>
                  <a:txBody>
                    <a:bodyPr/>
                    <a:lstStyle/>
                    <a:p>
                      <a:pPr algn="ctr"/>
                      <a:r>
                        <a:rPr lang="en-GB" sz="1800" b="1">
                          <a:solidFill>
                            <a:srgbClr val="00B050"/>
                          </a:solidFill>
                          <a:latin typeface="Roboto" panose="02000000000000000000" pitchFamily="2" charset="0"/>
                          <a:ea typeface="Roboto" panose="02000000000000000000" pitchFamily="2" charset="0"/>
                        </a:rPr>
                        <a:t>80.00%</a:t>
                      </a:r>
                    </a:p>
                  </a:txBody>
                  <a:tcPr anchor="ctr"/>
                </a:tc>
                <a:tc>
                  <a:txBody>
                    <a:bodyPr/>
                    <a:lstStyle/>
                    <a:p>
                      <a:pPr algn="ctr"/>
                      <a:r>
                        <a:rPr lang="en-GB" sz="1800" b="1">
                          <a:solidFill>
                            <a:srgbClr val="00B050"/>
                          </a:solidFill>
                          <a:latin typeface="Roboto" panose="02000000000000000000" pitchFamily="2" charset="0"/>
                          <a:ea typeface="Roboto" panose="02000000000000000000" pitchFamily="2" charset="0"/>
                        </a:rPr>
                        <a:t>71.43%</a:t>
                      </a:r>
                    </a:p>
                  </a:txBody>
                  <a:tcPr anchor="ctr"/>
                </a:tc>
                <a:tc>
                  <a:txBody>
                    <a:bodyPr/>
                    <a:lstStyle/>
                    <a:p>
                      <a:pPr algn="ctr"/>
                      <a:r>
                        <a:rPr lang="en-GB" sz="1800" b="1">
                          <a:latin typeface="Roboto" panose="02000000000000000000" pitchFamily="2" charset="0"/>
                          <a:ea typeface="Roboto" panose="02000000000000000000" pitchFamily="2" charset="0"/>
                        </a:rPr>
                        <a:t>87.50%</a:t>
                      </a:r>
                    </a:p>
                  </a:txBody>
                  <a:tcPr anchor="ctr"/>
                </a:tc>
                <a:tc>
                  <a:txBody>
                    <a:bodyPr/>
                    <a:lstStyle/>
                    <a:p>
                      <a:pPr algn="ctr"/>
                      <a:r>
                        <a:rPr lang="en-GB" sz="1800" b="1">
                          <a:latin typeface="Roboto" panose="02000000000000000000" pitchFamily="2" charset="0"/>
                          <a:ea typeface="Roboto" panose="02000000000000000000" pitchFamily="2" charset="0"/>
                        </a:rPr>
                        <a:t>12.50%</a:t>
                      </a:r>
                    </a:p>
                  </a:txBody>
                  <a:tcPr anchor="ctr"/>
                </a:tc>
                <a:tc>
                  <a:txBody>
                    <a:bodyPr/>
                    <a:lstStyle/>
                    <a:p>
                      <a:pPr algn="ctr"/>
                      <a:r>
                        <a:rPr lang="en-GB" sz="1800" b="1">
                          <a:solidFill>
                            <a:srgbClr val="00B050"/>
                          </a:solidFill>
                          <a:latin typeface="Roboto" panose="02000000000000000000" pitchFamily="2" charset="0"/>
                          <a:ea typeface="Roboto" panose="02000000000000000000" pitchFamily="2" charset="0"/>
                        </a:rPr>
                        <a:t>28.57%</a:t>
                      </a:r>
                    </a:p>
                  </a:txBody>
                  <a:tcPr anchor="ctr"/>
                </a:tc>
                <a:extLst>
                  <a:ext uri="{0D108BD9-81ED-4DB2-BD59-A6C34878D82A}">
                    <a16:rowId xmlns:a16="http://schemas.microsoft.com/office/drawing/2014/main" val="1104289234"/>
                  </a:ext>
                </a:extLst>
              </a:tr>
            </a:tbl>
          </a:graphicData>
        </a:graphic>
      </p:graphicFrame>
      <p:sp>
        <p:nvSpPr>
          <p:cNvPr id="34" name="Google Shape;328;p20">
            <a:extLst>
              <a:ext uri="{FF2B5EF4-FFF2-40B4-BE49-F238E27FC236}">
                <a16:creationId xmlns:a16="http://schemas.microsoft.com/office/drawing/2014/main" id="{7BBED308-9A5C-F444-A8CE-B36EEFD04E44}"/>
              </a:ext>
            </a:extLst>
          </p:cNvPr>
          <p:cNvSpPr txBox="1"/>
          <p:nvPr/>
        </p:nvSpPr>
        <p:spPr>
          <a:xfrm>
            <a:off x="3315636" y="3923247"/>
            <a:ext cx="3354615"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000" b="1">
                <a:solidFill>
                  <a:schemeClr val="accent2"/>
                </a:solidFill>
                <a:latin typeface="Fira Sans Extra Condensed"/>
                <a:ea typeface="Fira Sans Extra Condensed"/>
                <a:cs typeface="Fira Sans Extra Condensed"/>
                <a:sym typeface="Fira Sans Extra Condensed"/>
              </a:rPr>
              <a:t>Best Model : </a:t>
            </a:r>
            <a:r>
              <a:rPr lang="en-US" sz="2000" b="1">
                <a:solidFill>
                  <a:schemeClr val="tx1"/>
                </a:solidFill>
                <a:latin typeface="Fira Sans Extra Condensed"/>
                <a:ea typeface="Fira Sans Extra Condensed"/>
                <a:cs typeface="Fira Sans Extra Condensed"/>
                <a:sym typeface="Fira Sans Extra Condensed"/>
              </a:rPr>
              <a:t>Random Forest</a:t>
            </a:r>
            <a:endParaRPr sz="2000" b="1">
              <a:solidFill>
                <a:schemeClr val="tx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420026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 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423774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06. Insights &amp; Recommendations </a:t>
            </a:r>
            <a:endParaRPr/>
          </a:p>
        </p:txBody>
      </p:sp>
      <p:sp>
        <p:nvSpPr>
          <p:cNvPr id="328" name="Google Shape;328;p20"/>
          <p:cNvSpPr txBox="1"/>
          <p:nvPr/>
        </p:nvSpPr>
        <p:spPr>
          <a:xfrm>
            <a:off x="457199" y="778774"/>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dirty="0">
                <a:solidFill>
                  <a:schemeClr val="accent2"/>
                </a:solidFill>
                <a:latin typeface="Fira Sans Extra Condensed"/>
                <a:ea typeface="Fira Sans Extra Condensed"/>
                <a:cs typeface="Fira Sans Extra Condensed"/>
                <a:sym typeface="Fira Sans Extra Condensed"/>
              </a:rPr>
              <a:t>Top Important Factors</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084785"/>
            <a:ext cx="4114801" cy="1765991"/>
          </a:xfrm>
          <a:prstGeom prst="rect">
            <a:avLst/>
          </a:prstGeom>
          <a:noFill/>
          <a:ln>
            <a:noFill/>
          </a:ln>
        </p:spPr>
        <p:txBody>
          <a:bodyPr spcFirstLastPara="1" wrap="square" lIns="91425" tIns="91425" rIns="91425" bIns="91425" anchor="t" anchorCtr="0">
            <a:noAutofit/>
          </a:bodyPr>
          <a:lstStyle/>
          <a:p>
            <a:pPr marL="342900" lvl="0" indent="-342900">
              <a:buFont typeface="+mj-lt"/>
              <a:buAutoNum type="arabicPeriod"/>
            </a:pPr>
            <a:r>
              <a:rPr lang="en-SG" dirty="0">
                <a:latin typeface="Fira Sans" panose="020B0503050000020004" pitchFamily="34" charset="0"/>
              </a:rPr>
              <a:t>Thalassemia (</a:t>
            </a:r>
            <a:r>
              <a:rPr lang="en-SG" dirty="0" err="1">
                <a:latin typeface="Fira Sans" panose="020B0503050000020004" pitchFamily="34" charset="0"/>
              </a:rPr>
              <a:t>thal</a:t>
            </a:r>
            <a:r>
              <a:rPr lang="en-SG" dirty="0">
                <a:latin typeface="Fira Sans" panose="020B0503050000020004" pitchFamily="34" charset="0"/>
              </a:rPr>
              <a:t>): an inherited blood disorder that causes your body to have less haemoglobin than normal</a:t>
            </a:r>
          </a:p>
          <a:p>
            <a:pPr marL="342900" lvl="0" indent="-342900">
              <a:buFont typeface="+mj-lt"/>
              <a:buAutoNum type="arabicPeriod"/>
            </a:pPr>
            <a:endParaRPr lang="en-SG" dirty="0">
              <a:latin typeface="Fira Sans" panose="020B0503050000020004" pitchFamily="34" charset="0"/>
            </a:endParaRPr>
          </a:p>
          <a:p>
            <a:pPr marL="342900" lvl="0" indent="-342900">
              <a:buFont typeface="+mj-lt"/>
              <a:buAutoNum type="arabicPeriod"/>
            </a:pPr>
            <a:r>
              <a:rPr lang="en-SG" dirty="0">
                <a:latin typeface="Fira Sans" panose="020B0503050000020004" pitchFamily="34" charset="0"/>
              </a:rPr>
              <a:t>No. of major vessels (0-3) coloured by fluoroscopy (ca)</a:t>
            </a:r>
          </a:p>
          <a:p>
            <a:pPr marL="342900" lvl="0" indent="-342900">
              <a:buFont typeface="+mj-lt"/>
              <a:buAutoNum type="arabicPeriod"/>
            </a:pPr>
            <a:endParaRPr lang="en-SG" dirty="0">
              <a:latin typeface="Fira Sans" panose="020B0503050000020004" pitchFamily="34" charset="0"/>
            </a:endParaRPr>
          </a:p>
          <a:p>
            <a:pPr marL="342900" lvl="0" indent="-342900">
              <a:buFont typeface="+mj-lt"/>
              <a:buAutoNum type="arabicPeriod"/>
            </a:pPr>
            <a:r>
              <a:rPr lang="en-SG" dirty="0">
                <a:latin typeface="Fira Sans" panose="020B0503050000020004" pitchFamily="34" charset="0"/>
              </a:rPr>
              <a:t>Maximum heart rate achieved (</a:t>
            </a:r>
            <a:r>
              <a:rPr lang="en-SG" dirty="0" err="1">
                <a:latin typeface="Fira Sans" panose="020B0503050000020004" pitchFamily="34" charset="0"/>
              </a:rPr>
              <a:t>thalach</a:t>
            </a:r>
            <a:r>
              <a:rPr lang="en-SG" dirty="0">
                <a:latin typeface="Fira Sans" panose="020B0503050000020004" pitchFamily="34" charset="0"/>
              </a:rPr>
              <a:t>)</a:t>
            </a:r>
          </a:p>
          <a:p>
            <a:pPr marL="342900" lvl="0" indent="-342900">
              <a:buFont typeface="+mj-lt"/>
              <a:buAutoNum type="arabicPeriod"/>
            </a:pPr>
            <a:endParaRPr lang="en-SG" dirty="0">
              <a:latin typeface="Fira Sans" panose="020B0503050000020004" pitchFamily="34" charset="0"/>
            </a:endParaRPr>
          </a:p>
          <a:p>
            <a:pPr marL="342900" lvl="0" indent="-342900">
              <a:buFont typeface="+mj-lt"/>
              <a:buAutoNum type="arabicPeriod"/>
            </a:pPr>
            <a:r>
              <a:rPr lang="en-SG" dirty="0">
                <a:latin typeface="Fira Sans" panose="020B0503050000020004" pitchFamily="34" charset="0"/>
              </a:rPr>
              <a:t>Chest pain type (cp) </a:t>
            </a:r>
          </a:p>
          <a:p>
            <a:pPr marL="342900" lvl="0" indent="-342900">
              <a:buFont typeface="+mj-lt"/>
              <a:buAutoNum type="arabicPeriod"/>
            </a:pPr>
            <a:endParaRPr lang="en-US" dirty="0">
              <a:latin typeface="Fira Sans" panose="020B0503050000020004" pitchFamily="34" charset="0"/>
              <a:ea typeface="Roboto"/>
              <a:sym typeface="Roboto"/>
            </a:endParaRPr>
          </a:p>
        </p:txBody>
      </p:sp>
      <p:pic>
        <p:nvPicPr>
          <p:cNvPr id="3" name="Picture 2" descr="Chart, funnel chart&#10;&#10;Description automatically generated">
            <a:extLst>
              <a:ext uri="{FF2B5EF4-FFF2-40B4-BE49-F238E27FC236}">
                <a16:creationId xmlns:a16="http://schemas.microsoft.com/office/drawing/2014/main" id="{DF85DAA9-DB6A-8E41-BDA9-0207421FA113}"/>
              </a:ext>
            </a:extLst>
          </p:cNvPr>
          <p:cNvPicPr>
            <a:picLocks noChangeAspect="1"/>
          </p:cNvPicPr>
          <p:nvPr/>
        </p:nvPicPr>
        <p:blipFill>
          <a:blip r:embed="rId3"/>
          <a:stretch>
            <a:fillRect/>
          </a:stretch>
        </p:blipFill>
        <p:spPr>
          <a:xfrm>
            <a:off x="4572000" y="969874"/>
            <a:ext cx="4340694" cy="4111527"/>
          </a:xfrm>
          <a:prstGeom prst="rect">
            <a:avLst/>
          </a:prstGeom>
        </p:spPr>
      </p:pic>
      <p:grpSp>
        <p:nvGrpSpPr>
          <p:cNvPr id="6" name="Group 5">
            <a:extLst>
              <a:ext uri="{FF2B5EF4-FFF2-40B4-BE49-F238E27FC236}">
                <a16:creationId xmlns:a16="http://schemas.microsoft.com/office/drawing/2014/main" id="{EA92C577-6A96-8F45-A089-13955D29C20C}"/>
              </a:ext>
            </a:extLst>
          </p:cNvPr>
          <p:cNvGrpSpPr/>
          <p:nvPr/>
        </p:nvGrpSpPr>
        <p:grpSpPr>
          <a:xfrm>
            <a:off x="995958" y="3782221"/>
            <a:ext cx="2825628" cy="698100"/>
            <a:chOff x="995958" y="3412106"/>
            <a:chExt cx="2825628" cy="698100"/>
          </a:xfrm>
        </p:grpSpPr>
        <p:sp>
          <p:nvSpPr>
            <p:cNvPr id="10" name="Google Shape;472;p25">
              <a:extLst>
                <a:ext uri="{FF2B5EF4-FFF2-40B4-BE49-F238E27FC236}">
                  <a16:creationId xmlns:a16="http://schemas.microsoft.com/office/drawing/2014/main" id="{760D256E-7D4A-C04B-A9B9-12B72AD72847}"/>
                </a:ext>
              </a:extLst>
            </p:cNvPr>
            <p:cNvSpPr/>
            <p:nvPr/>
          </p:nvSpPr>
          <p:spPr>
            <a:xfrm>
              <a:off x="1101786" y="3412106"/>
              <a:ext cx="2719800"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4;p25">
              <a:extLst>
                <a:ext uri="{FF2B5EF4-FFF2-40B4-BE49-F238E27FC236}">
                  <a16:creationId xmlns:a16="http://schemas.microsoft.com/office/drawing/2014/main" id="{E2C5F4BD-DDEB-4B40-94D5-EC4196A20EF7}"/>
                </a:ext>
              </a:extLst>
            </p:cNvPr>
            <p:cNvSpPr txBox="1"/>
            <p:nvPr/>
          </p:nvSpPr>
          <p:spPr>
            <a:xfrm>
              <a:off x="995958" y="3581156"/>
              <a:ext cx="2825627" cy="36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Correlation ≠ Causation</a:t>
              </a:r>
              <a:endParaRPr sz="1600" b="1">
                <a:solidFill>
                  <a:schemeClr val="dk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1953183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grpSp>
        <p:nvGrpSpPr>
          <p:cNvPr id="8" name="Group 7">
            <a:extLst>
              <a:ext uri="{FF2B5EF4-FFF2-40B4-BE49-F238E27FC236}">
                <a16:creationId xmlns:a16="http://schemas.microsoft.com/office/drawing/2014/main" id="{C53C744F-3BB7-9546-A6DD-8740172281A8}"/>
              </a:ext>
            </a:extLst>
          </p:cNvPr>
          <p:cNvGrpSpPr/>
          <p:nvPr/>
        </p:nvGrpSpPr>
        <p:grpSpPr>
          <a:xfrm>
            <a:off x="5788205" y="2639925"/>
            <a:ext cx="2407495" cy="616667"/>
            <a:chOff x="5788205" y="2639925"/>
            <a:chExt cx="2407495" cy="616667"/>
          </a:xfrm>
        </p:grpSpPr>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03. Exploratory Analysis</a:t>
              </a:r>
              <a:endParaRPr sz="1600" b="1" dirty="0">
                <a:latin typeface="Fira Sans Extra Condensed"/>
                <a:ea typeface="Fira Sans Extra Condensed"/>
                <a:cs typeface="Fira Sans Extra Condensed"/>
                <a:sym typeface="Fira Sans Extra Condensed"/>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roup 11">
            <a:extLst>
              <a:ext uri="{FF2B5EF4-FFF2-40B4-BE49-F238E27FC236}">
                <a16:creationId xmlns:a16="http://schemas.microsoft.com/office/drawing/2014/main" id="{00D5AA79-5946-8B4D-85BA-2334F1FF0BC7}"/>
              </a:ext>
            </a:extLst>
          </p:cNvPr>
          <p:cNvGrpSpPr/>
          <p:nvPr/>
        </p:nvGrpSpPr>
        <p:grpSpPr>
          <a:xfrm>
            <a:off x="485950" y="2631675"/>
            <a:ext cx="2888130" cy="630680"/>
            <a:chOff x="485950" y="2631675"/>
            <a:chExt cx="2888130" cy="630680"/>
          </a:xfrm>
        </p:grpSpPr>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a:t>
              </a:r>
              <a:endParaRPr sz="1600" b="1">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Recommendations</a:t>
              </a:r>
              <a:endParaRPr sz="1600" b="1">
                <a:latin typeface="Fira Sans Extra Condensed"/>
                <a:ea typeface="Fira Sans Extra Condensed"/>
                <a:cs typeface="Fira Sans Extra Condensed"/>
                <a:sym typeface="Fira Sans Extra Condensed"/>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0" name="Group 9">
            <a:extLst>
              <a:ext uri="{FF2B5EF4-FFF2-40B4-BE49-F238E27FC236}">
                <a16:creationId xmlns:a16="http://schemas.microsoft.com/office/drawing/2014/main" id="{5B3D49EF-7F4E-9B48-B760-66B97D28BE97}"/>
              </a:ext>
            </a:extLst>
          </p:cNvPr>
          <p:cNvGrpSpPr/>
          <p:nvPr/>
        </p:nvGrpSpPr>
        <p:grpSpPr>
          <a:xfrm>
            <a:off x="5143430" y="4032530"/>
            <a:ext cx="3067195" cy="672450"/>
            <a:chOff x="5143430" y="4032530"/>
            <a:chExt cx="3067195" cy="672450"/>
          </a:xfrm>
        </p:grpSpPr>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04. Machine Learning</a:t>
              </a:r>
              <a:endParaRPr sz="1600" b="1" dirty="0">
                <a:latin typeface="Fira Sans Extra Condensed"/>
                <a:ea typeface="Fira Sans Extra Condensed"/>
                <a:cs typeface="Fira Sans Extra Condensed"/>
                <a:sym typeface="Fira Sans Extra Condensed"/>
              </a:endParaRPr>
            </a:p>
          </p:txBody>
        </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0423" y="4162408"/>
              <a:ext cx="487914" cy="487914"/>
            </a:xfrm>
            <a:prstGeom prst="rect">
              <a:avLst/>
            </a:prstGeom>
          </p:spPr>
        </p:pic>
      </p:grpSp>
      <p:grpSp>
        <p:nvGrpSpPr>
          <p:cNvPr id="4" name="Group 3">
            <a:extLst>
              <a:ext uri="{FF2B5EF4-FFF2-40B4-BE49-F238E27FC236}">
                <a16:creationId xmlns:a16="http://schemas.microsoft.com/office/drawing/2014/main" id="{22E6D1B1-FD79-7D43-923A-37B937DEE393}"/>
              </a:ext>
            </a:extLst>
          </p:cNvPr>
          <p:cNvGrpSpPr/>
          <p:nvPr/>
        </p:nvGrpSpPr>
        <p:grpSpPr>
          <a:xfrm>
            <a:off x="5157230" y="1060288"/>
            <a:ext cx="3053395" cy="832517"/>
            <a:chOff x="5157230" y="1060288"/>
            <a:chExt cx="3053395" cy="832517"/>
          </a:xfrm>
        </p:grpSpPr>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14734" y="1176724"/>
              <a:ext cx="409287" cy="409287"/>
            </a:xfrm>
            <a:prstGeom prst="rect">
              <a:avLst/>
            </a:prstGeom>
          </p:spPr>
        </p:pic>
      </p:grpSp>
      <p:grpSp>
        <p:nvGrpSpPr>
          <p:cNvPr id="2" name="Group 1">
            <a:extLst>
              <a:ext uri="{FF2B5EF4-FFF2-40B4-BE49-F238E27FC236}">
                <a16:creationId xmlns:a16="http://schemas.microsoft.com/office/drawing/2014/main" id="{06E18D10-17B6-0342-B148-7B9593B0007B}"/>
              </a:ext>
            </a:extLst>
          </p:cNvPr>
          <p:cNvGrpSpPr/>
          <p:nvPr/>
        </p:nvGrpSpPr>
        <p:grpSpPr>
          <a:xfrm>
            <a:off x="1004900" y="1052888"/>
            <a:ext cx="3054980" cy="839792"/>
            <a:chOff x="1004900" y="1052888"/>
            <a:chExt cx="3054980" cy="839792"/>
          </a:xfrm>
        </p:grpSpPr>
        <p:cxnSp>
          <p:nvCxnSpPr>
            <p:cNvPr id="105" name="Google Shape;105;p16"/>
            <p:cNvCxnSpPr>
              <a:cxnSpLocks/>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17730" y="1160202"/>
              <a:ext cx="475000" cy="475000"/>
            </a:xfrm>
            <a:prstGeom prst="rect">
              <a:avLst/>
            </a:prstGeom>
          </p:spPr>
        </p:pic>
      </p:grpSp>
      <p:grpSp>
        <p:nvGrpSpPr>
          <p:cNvPr id="11" name="Group 10">
            <a:extLst>
              <a:ext uri="{FF2B5EF4-FFF2-40B4-BE49-F238E27FC236}">
                <a16:creationId xmlns:a16="http://schemas.microsoft.com/office/drawing/2014/main" id="{9D0AF42C-F265-EA43-8784-780D9C5E411D}"/>
              </a:ext>
            </a:extLst>
          </p:cNvPr>
          <p:cNvGrpSpPr/>
          <p:nvPr/>
        </p:nvGrpSpPr>
        <p:grpSpPr>
          <a:xfrm>
            <a:off x="596409" y="4032417"/>
            <a:ext cx="3518371" cy="674550"/>
            <a:chOff x="596409" y="4032417"/>
            <a:chExt cx="3518371" cy="67455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17730" y="4162408"/>
              <a:ext cx="468357" cy="468357"/>
            </a:xfrm>
            <a:prstGeom prst="rect">
              <a:avLst/>
            </a:prstGeom>
          </p:spPr>
        </p:pic>
      </p:grpSp>
    </p:spTree>
    <p:custDataLst>
      <p:tags r:id="rId1"/>
    </p:custDataLst>
    <p:extLst>
      <p:ext uri="{BB962C8B-B14F-4D97-AF65-F5344CB8AC3E}">
        <p14:creationId xmlns:p14="http://schemas.microsoft.com/office/powerpoint/2010/main" val="3885710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6072">
        <p159:morph option="byObject"/>
      </p:transition>
    </mc:Choice>
    <mc:Fallback>
      <p:transition spd="slow" advTm="260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28" name="Google Shape;420;p23">
            <a:extLst>
              <a:ext uri="{FF2B5EF4-FFF2-40B4-BE49-F238E27FC236}">
                <a16:creationId xmlns:a16="http://schemas.microsoft.com/office/drawing/2014/main" id="{D57FC001-6851-3649-863E-8AFD2AEEEB17}"/>
              </a:ext>
            </a:extLst>
          </p:cNvPr>
          <p:cNvSpPr/>
          <p:nvPr/>
        </p:nvSpPr>
        <p:spPr>
          <a:xfrm rot="2738979">
            <a:off x="4471677" y="3610089"/>
            <a:ext cx="1963671" cy="780670"/>
          </a:xfrm>
          <a:prstGeom prst="right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0;p23">
            <a:extLst>
              <a:ext uri="{FF2B5EF4-FFF2-40B4-BE49-F238E27FC236}">
                <a16:creationId xmlns:a16="http://schemas.microsoft.com/office/drawing/2014/main" id="{540ABA58-D240-E74C-AF14-20C4E7C4B15D}"/>
              </a:ext>
            </a:extLst>
          </p:cNvPr>
          <p:cNvSpPr/>
          <p:nvPr/>
        </p:nvSpPr>
        <p:spPr>
          <a:xfrm>
            <a:off x="5096670" y="2508089"/>
            <a:ext cx="2577002" cy="83884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0;p23">
            <a:extLst>
              <a:ext uri="{FF2B5EF4-FFF2-40B4-BE49-F238E27FC236}">
                <a16:creationId xmlns:a16="http://schemas.microsoft.com/office/drawing/2014/main" id="{BA42D165-2983-154A-BA7A-B4DEA02F238D}"/>
              </a:ext>
            </a:extLst>
          </p:cNvPr>
          <p:cNvSpPr/>
          <p:nvPr/>
        </p:nvSpPr>
        <p:spPr>
          <a:xfrm rot="19221368">
            <a:off x="4567021" y="1486622"/>
            <a:ext cx="1853104" cy="789945"/>
          </a:xfrm>
          <a:prstGeom prst="rightArrow">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0;p23">
            <a:extLst>
              <a:ext uri="{FF2B5EF4-FFF2-40B4-BE49-F238E27FC236}">
                <a16:creationId xmlns:a16="http://schemas.microsoft.com/office/drawing/2014/main" id="{0C6ECCAB-3CE9-5E46-A902-D03729BE56B9}"/>
              </a:ext>
            </a:extLst>
          </p:cNvPr>
          <p:cNvSpPr/>
          <p:nvPr/>
        </p:nvSpPr>
        <p:spPr>
          <a:xfrm>
            <a:off x="457200" y="2323867"/>
            <a:ext cx="4489884" cy="1127834"/>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06. Insights &amp; Recommendations </a:t>
            </a:r>
            <a:endParaRPr/>
          </a:p>
        </p:txBody>
      </p:sp>
      <p:pic>
        <p:nvPicPr>
          <p:cNvPr id="7" name="Picture 6" descr="Chart, funnel chart&#10;&#10;Description automatically generated">
            <a:extLst>
              <a:ext uri="{FF2B5EF4-FFF2-40B4-BE49-F238E27FC236}">
                <a16:creationId xmlns:a16="http://schemas.microsoft.com/office/drawing/2014/main" id="{8CC5AB61-38F1-F74C-BE22-B25A844AD45D}"/>
              </a:ext>
            </a:extLst>
          </p:cNvPr>
          <p:cNvPicPr>
            <a:picLocks noChangeAspect="1"/>
          </p:cNvPicPr>
          <p:nvPr/>
        </p:nvPicPr>
        <p:blipFill>
          <a:blip r:embed="rId3"/>
          <a:stretch>
            <a:fillRect/>
          </a:stretch>
        </p:blipFill>
        <p:spPr>
          <a:xfrm>
            <a:off x="923826" y="1996260"/>
            <a:ext cx="1572581" cy="1489556"/>
          </a:xfrm>
          <a:prstGeom prst="rect">
            <a:avLst/>
          </a:prstGeom>
        </p:spPr>
      </p:pic>
      <p:pic>
        <p:nvPicPr>
          <p:cNvPr id="4" name="Graphic 3" descr="Flask with solid fill">
            <a:extLst>
              <a:ext uri="{FF2B5EF4-FFF2-40B4-BE49-F238E27FC236}">
                <a16:creationId xmlns:a16="http://schemas.microsoft.com/office/drawing/2014/main" id="{2693EC11-96D2-C74F-A044-228EB5D55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5518" y="1949017"/>
            <a:ext cx="1337984" cy="1337984"/>
          </a:xfrm>
          <a:prstGeom prst="rect">
            <a:avLst/>
          </a:prstGeom>
        </p:spPr>
      </p:pic>
      <p:grpSp>
        <p:nvGrpSpPr>
          <p:cNvPr id="13" name="Group 12">
            <a:extLst>
              <a:ext uri="{FF2B5EF4-FFF2-40B4-BE49-F238E27FC236}">
                <a16:creationId xmlns:a16="http://schemas.microsoft.com/office/drawing/2014/main" id="{A561FD05-08DC-AD49-BC7A-43A7BF1B90E3}"/>
              </a:ext>
            </a:extLst>
          </p:cNvPr>
          <p:cNvGrpSpPr/>
          <p:nvPr/>
        </p:nvGrpSpPr>
        <p:grpSpPr>
          <a:xfrm>
            <a:off x="4940320" y="1220582"/>
            <a:ext cx="2010854" cy="740471"/>
            <a:chOff x="4510611" y="1129549"/>
            <a:chExt cx="2770094" cy="981009"/>
          </a:xfrm>
        </p:grpSpPr>
        <p:pic>
          <p:nvPicPr>
            <p:cNvPr id="6" name="Graphic 5" descr="Doctor female with solid fill">
              <a:extLst>
                <a:ext uri="{FF2B5EF4-FFF2-40B4-BE49-F238E27FC236}">
                  <a16:creationId xmlns:a16="http://schemas.microsoft.com/office/drawing/2014/main" id="{BF9B77D9-F35F-FA4C-89F3-9C7C5352FD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66305" y="1129549"/>
              <a:ext cx="914400" cy="914400"/>
            </a:xfrm>
            <a:prstGeom prst="rect">
              <a:avLst/>
            </a:prstGeom>
          </p:spPr>
        </p:pic>
        <p:pic>
          <p:nvPicPr>
            <p:cNvPr id="10" name="Graphic 9" descr="Doctor male with solid fill">
              <a:extLst>
                <a:ext uri="{FF2B5EF4-FFF2-40B4-BE49-F238E27FC236}">
                  <a16:creationId xmlns:a16="http://schemas.microsoft.com/office/drawing/2014/main" id="{AC8D6574-B0CC-9F4F-852C-B3E7A67099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10611" y="1129549"/>
              <a:ext cx="914400" cy="914400"/>
            </a:xfrm>
            <a:prstGeom prst="rect">
              <a:avLst/>
            </a:prstGeom>
          </p:spPr>
        </p:pic>
        <p:pic>
          <p:nvPicPr>
            <p:cNvPr id="12" name="Graphic 11" descr="Hospital with solid fill">
              <a:extLst>
                <a:ext uri="{FF2B5EF4-FFF2-40B4-BE49-F238E27FC236}">
                  <a16:creationId xmlns:a16="http://schemas.microsoft.com/office/drawing/2014/main" id="{E0F901BB-6A67-8741-A785-05962AD0B7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51905" y="1196158"/>
              <a:ext cx="914400" cy="914400"/>
            </a:xfrm>
            <a:prstGeom prst="rect">
              <a:avLst/>
            </a:prstGeom>
          </p:spPr>
        </p:pic>
      </p:grpSp>
      <p:grpSp>
        <p:nvGrpSpPr>
          <p:cNvPr id="18" name="Group 17">
            <a:extLst>
              <a:ext uri="{FF2B5EF4-FFF2-40B4-BE49-F238E27FC236}">
                <a16:creationId xmlns:a16="http://schemas.microsoft.com/office/drawing/2014/main" id="{8BA4E623-5478-F440-8AEA-56578EA8109C}"/>
              </a:ext>
            </a:extLst>
          </p:cNvPr>
          <p:cNvGrpSpPr/>
          <p:nvPr/>
        </p:nvGrpSpPr>
        <p:grpSpPr>
          <a:xfrm>
            <a:off x="6703665" y="2461441"/>
            <a:ext cx="1754322" cy="914400"/>
            <a:chOff x="5976673" y="2571416"/>
            <a:chExt cx="2018084" cy="914400"/>
          </a:xfrm>
        </p:grpSpPr>
        <p:pic>
          <p:nvPicPr>
            <p:cNvPr id="15" name="Graphic 14" descr="Needle with solid fill">
              <a:extLst>
                <a:ext uri="{FF2B5EF4-FFF2-40B4-BE49-F238E27FC236}">
                  <a16:creationId xmlns:a16="http://schemas.microsoft.com/office/drawing/2014/main" id="{17324926-E45A-584B-8D69-9316CC3E54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76673" y="2571416"/>
              <a:ext cx="914400" cy="914400"/>
            </a:xfrm>
            <a:prstGeom prst="rect">
              <a:avLst/>
            </a:prstGeom>
          </p:spPr>
        </p:pic>
        <p:pic>
          <p:nvPicPr>
            <p:cNvPr id="17" name="Graphic 16" descr="Medicine with solid fill">
              <a:extLst>
                <a:ext uri="{FF2B5EF4-FFF2-40B4-BE49-F238E27FC236}">
                  <a16:creationId xmlns:a16="http://schemas.microsoft.com/office/drawing/2014/main" id="{7A4A1656-2AFC-1F4A-9FDC-DC6D0B8D72E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80357" y="2571416"/>
              <a:ext cx="914400" cy="914400"/>
            </a:xfrm>
            <a:prstGeom prst="rect">
              <a:avLst/>
            </a:prstGeom>
          </p:spPr>
        </p:pic>
      </p:grpSp>
      <p:grpSp>
        <p:nvGrpSpPr>
          <p:cNvPr id="21" name="Group 20">
            <a:extLst>
              <a:ext uri="{FF2B5EF4-FFF2-40B4-BE49-F238E27FC236}">
                <a16:creationId xmlns:a16="http://schemas.microsoft.com/office/drawing/2014/main" id="{C89DB515-1DE6-B144-B456-E4D49DE89B93}"/>
              </a:ext>
            </a:extLst>
          </p:cNvPr>
          <p:cNvGrpSpPr/>
          <p:nvPr/>
        </p:nvGrpSpPr>
        <p:grpSpPr>
          <a:xfrm>
            <a:off x="4628409" y="3872641"/>
            <a:ext cx="2472874" cy="928095"/>
            <a:chOff x="4573451" y="3536737"/>
            <a:chExt cx="2472874" cy="928095"/>
          </a:xfrm>
        </p:grpSpPr>
        <p:pic>
          <p:nvPicPr>
            <p:cNvPr id="20" name="Graphic 19" descr="Group with solid fill">
              <a:extLst>
                <a:ext uri="{FF2B5EF4-FFF2-40B4-BE49-F238E27FC236}">
                  <a16:creationId xmlns:a16="http://schemas.microsoft.com/office/drawing/2014/main" id="{95F185AF-C9A4-404D-AB3E-3EC795CD08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4039" y="3536737"/>
              <a:ext cx="920122" cy="920122"/>
            </a:xfrm>
            <a:prstGeom prst="rect">
              <a:avLst/>
            </a:prstGeom>
          </p:spPr>
        </p:pic>
        <p:pic>
          <p:nvPicPr>
            <p:cNvPr id="29" name="Graphic 28" descr="Group with solid fill">
              <a:extLst>
                <a:ext uri="{FF2B5EF4-FFF2-40B4-BE49-F238E27FC236}">
                  <a16:creationId xmlns:a16="http://schemas.microsoft.com/office/drawing/2014/main" id="{9CA1BC15-6D87-E949-8EDF-22432FB93CF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26203" y="3542163"/>
              <a:ext cx="920122" cy="920122"/>
            </a:xfrm>
            <a:prstGeom prst="rect">
              <a:avLst/>
            </a:prstGeom>
          </p:spPr>
        </p:pic>
        <p:pic>
          <p:nvPicPr>
            <p:cNvPr id="30" name="Graphic 29" descr="Group with solid fill">
              <a:extLst>
                <a:ext uri="{FF2B5EF4-FFF2-40B4-BE49-F238E27FC236}">
                  <a16:creationId xmlns:a16="http://schemas.microsoft.com/office/drawing/2014/main" id="{B2893D29-EA51-4D4A-ABF4-0FEE33FB582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73451" y="3544710"/>
              <a:ext cx="920122" cy="920122"/>
            </a:xfrm>
            <a:prstGeom prst="rect">
              <a:avLst/>
            </a:prstGeom>
          </p:spPr>
        </p:pic>
      </p:grpSp>
      <p:sp>
        <p:nvSpPr>
          <p:cNvPr id="31" name="Google Shape;499;p25">
            <a:extLst>
              <a:ext uri="{FF2B5EF4-FFF2-40B4-BE49-F238E27FC236}">
                <a16:creationId xmlns:a16="http://schemas.microsoft.com/office/drawing/2014/main" id="{B80A8ACB-1E6A-C44A-B359-BF3628C60985}"/>
              </a:ext>
            </a:extLst>
          </p:cNvPr>
          <p:cNvSpPr txBox="1"/>
          <p:nvPr/>
        </p:nvSpPr>
        <p:spPr>
          <a:xfrm>
            <a:off x="3105660" y="3377306"/>
            <a:ext cx="1097700" cy="2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Research</a:t>
            </a:r>
            <a:endParaRPr sz="1800" b="1">
              <a:solidFill>
                <a:schemeClr val="tx1"/>
              </a:solidFill>
              <a:latin typeface="Fira Sans Extra Condensed"/>
              <a:ea typeface="Fira Sans Extra Condensed"/>
              <a:cs typeface="Fira Sans Extra Condensed"/>
              <a:sym typeface="Fira Sans Extra Condensed"/>
            </a:endParaRPr>
          </a:p>
        </p:txBody>
      </p:sp>
      <p:sp>
        <p:nvSpPr>
          <p:cNvPr id="32" name="Google Shape;499;p25">
            <a:extLst>
              <a:ext uri="{FF2B5EF4-FFF2-40B4-BE49-F238E27FC236}">
                <a16:creationId xmlns:a16="http://schemas.microsoft.com/office/drawing/2014/main" id="{DDF9622E-4F41-9347-93A6-CB7DA2798BEF}"/>
              </a:ext>
            </a:extLst>
          </p:cNvPr>
          <p:cNvSpPr txBox="1"/>
          <p:nvPr/>
        </p:nvSpPr>
        <p:spPr>
          <a:xfrm>
            <a:off x="1228058" y="3619790"/>
            <a:ext cx="1097700" cy="2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Findings</a:t>
            </a:r>
            <a:endParaRPr sz="1800" b="1">
              <a:solidFill>
                <a:schemeClr val="tx1"/>
              </a:solidFill>
              <a:latin typeface="Fira Sans Extra Condensed"/>
              <a:ea typeface="Fira Sans Extra Condensed"/>
              <a:cs typeface="Fira Sans Extra Condensed"/>
              <a:sym typeface="Fira Sans Extra Condensed"/>
            </a:endParaRPr>
          </a:p>
        </p:txBody>
      </p:sp>
      <p:sp>
        <p:nvSpPr>
          <p:cNvPr id="33" name="Google Shape;499;p25">
            <a:extLst>
              <a:ext uri="{FF2B5EF4-FFF2-40B4-BE49-F238E27FC236}">
                <a16:creationId xmlns:a16="http://schemas.microsoft.com/office/drawing/2014/main" id="{CB84518B-2148-094E-B8C2-1CD3684ADD7D}"/>
              </a:ext>
            </a:extLst>
          </p:cNvPr>
          <p:cNvSpPr txBox="1"/>
          <p:nvPr/>
        </p:nvSpPr>
        <p:spPr>
          <a:xfrm>
            <a:off x="4984544" y="882691"/>
            <a:ext cx="2063534" cy="4110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Medical Practitioners</a:t>
            </a:r>
            <a:endParaRPr sz="1800" b="1">
              <a:solidFill>
                <a:schemeClr val="tx1"/>
              </a:solidFill>
              <a:latin typeface="Fira Sans Extra Condensed"/>
              <a:ea typeface="Fira Sans Extra Condensed"/>
              <a:cs typeface="Fira Sans Extra Condensed"/>
              <a:sym typeface="Fira Sans Extra Condensed"/>
            </a:endParaRPr>
          </a:p>
        </p:txBody>
      </p:sp>
      <p:sp>
        <p:nvSpPr>
          <p:cNvPr id="35" name="Google Shape;499;p25">
            <a:extLst>
              <a:ext uri="{FF2B5EF4-FFF2-40B4-BE49-F238E27FC236}">
                <a16:creationId xmlns:a16="http://schemas.microsoft.com/office/drawing/2014/main" id="{9295A020-5B2B-4547-8035-472B8488EFED}"/>
              </a:ext>
            </a:extLst>
          </p:cNvPr>
          <p:cNvSpPr txBox="1"/>
          <p:nvPr/>
        </p:nvSpPr>
        <p:spPr>
          <a:xfrm>
            <a:off x="4857291" y="4600644"/>
            <a:ext cx="2063534" cy="4110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Public</a:t>
            </a:r>
            <a:endParaRPr sz="1800" b="1">
              <a:solidFill>
                <a:schemeClr val="tx1"/>
              </a:solidFill>
              <a:latin typeface="Fira Sans Extra Condensed"/>
              <a:ea typeface="Fira Sans Extra Condensed"/>
              <a:cs typeface="Fira Sans Extra Condensed"/>
              <a:sym typeface="Fira Sans Extra Condensed"/>
            </a:endParaRPr>
          </a:p>
        </p:txBody>
      </p:sp>
      <p:sp>
        <p:nvSpPr>
          <p:cNvPr id="36" name="Google Shape;499;p25">
            <a:extLst>
              <a:ext uri="{FF2B5EF4-FFF2-40B4-BE49-F238E27FC236}">
                <a16:creationId xmlns:a16="http://schemas.microsoft.com/office/drawing/2014/main" id="{94F2EBE9-0ACF-B34E-9651-D52419429BD8}"/>
              </a:ext>
            </a:extLst>
          </p:cNvPr>
          <p:cNvSpPr txBox="1"/>
          <p:nvPr/>
        </p:nvSpPr>
        <p:spPr>
          <a:xfrm>
            <a:off x="6553699" y="3378554"/>
            <a:ext cx="2063534" cy="4110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Pharmaceuticals</a:t>
            </a:r>
            <a:endParaRPr sz="1800" b="1">
              <a:solidFill>
                <a:schemeClr val="tx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887532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 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1698551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7356" y="1068150"/>
            <a:ext cx="34224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pic>
        <p:nvPicPr>
          <p:cNvPr id="3" name="Picture 2" descr="Icon&#10;&#10;Description automatically generated">
            <a:extLst>
              <a:ext uri="{FF2B5EF4-FFF2-40B4-BE49-F238E27FC236}">
                <a16:creationId xmlns:a16="http://schemas.microsoft.com/office/drawing/2014/main" id="{9CFA242C-ED7E-4343-9789-9340141A6AFE}"/>
              </a:ext>
            </a:extLst>
          </p:cNvPr>
          <p:cNvPicPr>
            <a:picLocks noChangeAspect="1"/>
          </p:cNvPicPr>
          <p:nvPr/>
        </p:nvPicPr>
        <p:blipFill>
          <a:blip r:embed="rId3"/>
          <a:stretch>
            <a:fillRect/>
          </a:stretch>
        </p:blipFill>
        <p:spPr>
          <a:xfrm>
            <a:off x="4493601" y="772114"/>
            <a:ext cx="3467100" cy="3467100"/>
          </a:xfrm>
          <a:prstGeom prst="rect">
            <a:avLst/>
          </a:prstGeom>
        </p:spPr>
      </p:pic>
      <p:sp>
        <p:nvSpPr>
          <p:cNvPr id="5" name="Subtitle 4">
            <a:extLst>
              <a:ext uri="{FF2B5EF4-FFF2-40B4-BE49-F238E27FC236}">
                <a16:creationId xmlns:a16="http://schemas.microsoft.com/office/drawing/2014/main" id="{F176E614-A82B-7A41-8C4A-B7F85F6622D9}"/>
              </a:ext>
            </a:extLst>
          </p:cNvPr>
          <p:cNvSpPr>
            <a:spLocks noGrp="1"/>
          </p:cNvSpPr>
          <p:nvPr>
            <p:ph type="subTitle" idx="1"/>
          </p:nvPr>
        </p:nvSpPr>
        <p:spPr/>
        <p:txBody>
          <a:bodyPr/>
          <a:lstStyle/>
          <a:p>
            <a:r>
              <a:rPr lang="en-GB" err="1"/>
              <a:t>Github</a:t>
            </a:r>
            <a:r>
              <a:rPr lang="en-GB"/>
              <a:t> repo: </a:t>
            </a:r>
          </a:p>
        </p:txBody>
      </p:sp>
    </p:spTree>
    <p:extLst>
      <p:ext uri="{BB962C8B-B14F-4D97-AF65-F5344CB8AC3E}">
        <p14:creationId xmlns:p14="http://schemas.microsoft.com/office/powerpoint/2010/main" val="163708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Sources</a:t>
            </a:r>
            <a:endParaRPr/>
          </a:p>
        </p:txBody>
      </p:sp>
      <p:sp>
        <p:nvSpPr>
          <p:cNvPr id="328" name="Google Shape;328;p20"/>
          <p:cNvSpPr txBox="1"/>
          <p:nvPr/>
        </p:nvSpPr>
        <p:spPr>
          <a:xfrm>
            <a:off x="457199" y="778774"/>
            <a:ext cx="2751394"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b="1">
                <a:solidFill>
                  <a:schemeClr val="accent2"/>
                </a:solidFill>
                <a:latin typeface="Fira Sans Extra Condensed"/>
                <a:ea typeface="Fira Sans Extra Condensed"/>
                <a:cs typeface="Fira Sans Extra Condensed"/>
                <a:sym typeface="Fira Sans Extra Condensed"/>
              </a:rPr>
              <a:t>Links</a:t>
            </a:r>
            <a:endParaRPr sz="1600" b="1">
              <a:solidFill>
                <a:schemeClr val="accent2"/>
              </a:solidFill>
              <a:latin typeface="Fira Sans Extra Condensed"/>
              <a:ea typeface="Fira Sans Extra Condensed"/>
              <a:cs typeface="Fira Sans Extra Condensed"/>
              <a:sym typeface="Fira Sans Extra Condensed"/>
            </a:endParaRPr>
          </a:p>
        </p:txBody>
      </p:sp>
      <p:sp>
        <p:nvSpPr>
          <p:cNvPr id="329" name="Google Shape;329;p20"/>
          <p:cNvSpPr txBox="1"/>
          <p:nvPr/>
        </p:nvSpPr>
        <p:spPr>
          <a:xfrm>
            <a:off x="457199" y="1084785"/>
            <a:ext cx="7653131" cy="1765991"/>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GB" u="sng">
                <a:hlinkClick r:id="rId3"/>
              </a:rPr>
              <a:t>https://www.rbccm.com/en/gib/healthcare/episode/the_healthcare_data_explosion</a:t>
            </a:r>
            <a:endParaRPr lang="en-GB" u="sng"/>
          </a:p>
          <a:p>
            <a:pPr marL="285750" lvl="0" indent="-285750">
              <a:buFont typeface="Arial" panose="020B0604020202020204" pitchFamily="34" charset="0"/>
              <a:buChar char="•"/>
            </a:pPr>
            <a:r>
              <a:rPr lang="en-GB" u="sng">
                <a:hlinkClick r:id="rId4"/>
              </a:rPr>
              <a:t>https://www.who.int/health-topics/cardiovascular-diseases#tab=tab_1</a:t>
            </a:r>
            <a:endParaRPr lang="en-GB" u="sng"/>
          </a:p>
          <a:p>
            <a:pPr marL="285750" lvl="0" indent="-285750">
              <a:buFont typeface="Arial" panose="020B0604020202020204" pitchFamily="34" charset="0"/>
              <a:buChar char="•"/>
            </a:pPr>
            <a:r>
              <a:rPr lang="en-GB" u="sng">
                <a:hlinkClick r:id="rId5"/>
              </a:rPr>
              <a:t>https://www.myheart.org.sg/my-heart/heart-disease-statistics/</a:t>
            </a:r>
            <a:endParaRPr lang="en-GB" u="sng"/>
          </a:p>
          <a:p>
            <a:pPr marL="285750" lvl="0" indent="-285750">
              <a:buFont typeface="Arial" panose="020B0604020202020204" pitchFamily="34" charset="0"/>
              <a:buChar char="•"/>
            </a:pPr>
            <a:r>
              <a:rPr lang="en-GB">
                <a:hlinkClick r:id="rId6"/>
              </a:rPr>
              <a:t>https://www.axa.com.sg/blog/health/hidden-financial-costs-of-a-heart-attack</a:t>
            </a:r>
            <a:endParaRPr lang="en-GB"/>
          </a:p>
          <a:p>
            <a:pPr marL="285750" indent="-285750">
              <a:buFont typeface="Arial" panose="020B0604020202020204" pitchFamily="34" charset="0"/>
              <a:buChar char="•"/>
            </a:pPr>
            <a:r>
              <a:rPr lang="en-GB">
                <a:hlinkClick r:id="rId7"/>
              </a:rPr>
              <a:t>https://www.analyticsvidhya.com/blog/2020/10/cost-complexity-pruning-decision-trees/</a:t>
            </a:r>
            <a:r>
              <a:rPr lang="en-GB"/>
              <a:t> </a:t>
            </a:r>
          </a:p>
          <a:p>
            <a:pPr lvl="0"/>
            <a:endParaRPr lang="en-GB">
              <a:ea typeface="Roboto"/>
            </a:endParaRPr>
          </a:p>
          <a:p>
            <a:pPr marL="342900" indent="-342900">
              <a:buFont typeface="+mj-lt"/>
              <a:buAutoNum type="arabicPeriod"/>
            </a:pPr>
            <a:endParaRPr lang="en-US">
              <a:latin typeface="Roboto"/>
              <a:ea typeface="Roboto"/>
            </a:endParaRPr>
          </a:p>
        </p:txBody>
      </p:sp>
    </p:spTree>
    <p:extLst>
      <p:ext uri="{BB962C8B-B14F-4D97-AF65-F5344CB8AC3E}">
        <p14:creationId xmlns:p14="http://schemas.microsoft.com/office/powerpoint/2010/main" val="181100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7" name="Google Shape;217;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 Problem Definition</a:t>
            </a:r>
            <a:endParaRPr>
              <a:solidFill>
                <a:schemeClr val="dk1"/>
              </a:solidFill>
            </a:endParaRPr>
          </a:p>
        </p:txBody>
      </p:sp>
      <p:grpSp>
        <p:nvGrpSpPr>
          <p:cNvPr id="6" name="Group 5">
            <a:extLst>
              <a:ext uri="{FF2B5EF4-FFF2-40B4-BE49-F238E27FC236}">
                <a16:creationId xmlns:a16="http://schemas.microsoft.com/office/drawing/2014/main" id="{1A960E67-4B62-3A49-A2AF-E61F25438F17}"/>
              </a:ext>
            </a:extLst>
          </p:cNvPr>
          <p:cNvGrpSpPr/>
          <p:nvPr/>
        </p:nvGrpSpPr>
        <p:grpSpPr>
          <a:xfrm>
            <a:off x="6915048" y="938875"/>
            <a:ext cx="1927900" cy="1632875"/>
            <a:chOff x="6905673" y="1165250"/>
            <a:chExt cx="1927900" cy="1632875"/>
          </a:xfrm>
        </p:grpSpPr>
        <p:sp>
          <p:nvSpPr>
            <p:cNvPr id="214" name="Google Shape;214;p18"/>
            <p:cNvSpPr/>
            <p:nvPr/>
          </p:nvSpPr>
          <p:spPr>
            <a:xfrm>
              <a:off x="6905673" y="1545925"/>
              <a:ext cx="1565700" cy="1252200"/>
            </a:xfrm>
            <a:prstGeom prst="roundRect">
              <a:avLst>
                <a:gd name="adj" fmla="val 1145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8079073" y="1165250"/>
              <a:ext cx="754500" cy="754500"/>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7057147" y="1681701"/>
              <a:ext cx="1063366"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a:solidFill>
                    <a:schemeClr val="dk1"/>
                  </a:solidFill>
                  <a:latin typeface="Fira Sans Extra Condensed"/>
                  <a:ea typeface="Fira Sans Extra Condensed"/>
                  <a:cs typeface="Fira Sans Extra Condensed"/>
                  <a:sym typeface="Fira Sans Extra Condensed"/>
                </a:rPr>
                <a:t>$11 B</a:t>
              </a:r>
              <a:endParaRPr sz="2200" b="1">
                <a:solidFill>
                  <a:schemeClr val="dk1"/>
                </a:solidFill>
                <a:latin typeface="Fira Sans Extra Condensed"/>
                <a:ea typeface="Fira Sans Extra Condensed"/>
                <a:cs typeface="Fira Sans Extra Condensed"/>
                <a:sym typeface="Fira Sans Extra Condensed"/>
              </a:endParaRPr>
            </a:p>
          </p:txBody>
        </p:sp>
        <p:sp>
          <p:nvSpPr>
            <p:cNvPr id="225" name="Google Shape;225;p18"/>
            <p:cNvSpPr txBox="1"/>
            <p:nvPr/>
          </p:nvSpPr>
          <p:spPr>
            <a:xfrm>
              <a:off x="7057146" y="1979475"/>
              <a:ext cx="1220100" cy="75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r>
                <a:rPr lang="en" sz="1200">
                  <a:solidFill>
                    <a:schemeClr val="dk1"/>
                  </a:solidFill>
                  <a:latin typeface="Roboto"/>
                  <a:ea typeface="Roboto"/>
                  <a:cs typeface="Roboto"/>
                  <a:sym typeface="Roboto"/>
                </a:rPr>
                <a:t>Spent on heart disease treatment in Singapore</a:t>
              </a:r>
              <a:endParaRPr sz="1200">
                <a:solidFill>
                  <a:schemeClr val="dk1"/>
                </a:solidFill>
                <a:latin typeface="Roboto"/>
                <a:ea typeface="Roboto"/>
                <a:cs typeface="Roboto"/>
                <a:sym typeface="Roboto"/>
              </a:endParaRPr>
            </a:p>
          </p:txBody>
        </p:sp>
        <p:grpSp>
          <p:nvGrpSpPr>
            <p:cNvPr id="246" name="Google Shape;246;p18"/>
            <p:cNvGrpSpPr/>
            <p:nvPr/>
          </p:nvGrpSpPr>
          <p:grpSpPr>
            <a:xfrm>
              <a:off x="8280426" y="1379364"/>
              <a:ext cx="351786" cy="326274"/>
              <a:chOff x="-62511900" y="4129100"/>
              <a:chExt cx="304050" cy="282000"/>
            </a:xfrm>
          </p:grpSpPr>
          <p:sp>
            <p:nvSpPr>
              <p:cNvPr id="247" name="Google Shape;247;p18"/>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72DD08C9-8303-9D45-A108-FDF2E2A97B26}"/>
              </a:ext>
            </a:extLst>
          </p:cNvPr>
          <p:cNvGrpSpPr/>
          <p:nvPr/>
        </p:nvGrpSpPr>
        <p:grpSpPr>
          <a:xfrm>
            <a:off x="457200" y="939625"/>
            <a:ext cx="1927150" cy="1632125"/>
            <a:chOff x="447825" y="1166000"/>
            <a:chExt cx="1927150" cy="1632125"/>
          </a:xfrm>
        </p:grpSpPr>
        <p:grpSp>
          <p:nvGrpSpPr>
            <p:cNvPr id="3" name="Group 2">
              <a:extLst>
                <a:ext uri="{FF2B5EF4-FFF2-40B4-BE49-F238E27FC236}">
                  <a16:creationId xmlns:a16="http://schemas.microsoft.com/office/drawing/2014/main" id="{2E00DB5C-E842-694F-97BA-55BE4F2C1CA1}"/>
                </a:ext>
              </a:extLst>
            </p:cNvPr>
            <p:cNvGrpSpPr/>
            <p:nvPr/>
          </p:nvGrpSpPr>
          <p:grpSpPr>
            <a:xfrm>
              <a:off x="447825" y="1166000"/>
              <a:ext cx="1927150" cy="1632125"/>
              <a:chOff x="447825" y="1166000"/>
              <a:chExt cx="1927150" cy="1632125"/>
            </a:xfrm>
          </p:grpSpPr>
          <p:sp>
            <p:nvSpPr>
              <p:cNvPr id="216" name="Google Shape;216;p18"/>
              <p:cNvSpPr/>
              <p:nvPr/>
            </p:nvSpPr>
            <p:spPr>
              <a:xfrm>
                <a:off x="447825" y="1545925"/>
                <a:ext cx="1565700" cy="1252200"/>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620575" y="1681701"/>
                <a:ext cx="7359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a:solidFill>
                      <a:schemeClr val="dk1"/>
                    </a:solidFill>
                    <a:latin typeface="Fira Sans Extra Condensed"/>
                    <a:ea typeface="Fira Sans Extra Condensed"/>
                    <a:cs typeface="Fira Sans Extra Condensed"/>
                    <a:sym typeface="Fira Sans Extra Condensed"/>
                  </a:rPr>
                  <a:t>30%</a:t>
                </a:r>
                <a:endParaRPr sz="2200" b="1">
                  <a:solidFill>
                    <a:schemeClr val="dk1"/>
                  </a:solidFill>
                  <a:latin typeface="Fira Sans Extra Condensed"/>
                  <a:ea typeface="Fira Sans Extra Condensed"/>
                  <a:cs typeface="Fira Sans Extra Condensed"/>
                  <a:sym typeface="Fira Sans Extra Condensed"/>
                </a:endParaRPr>
              </a:p>
            </p:txBody>
          </p:sp>
          <p:sp>
            <p:nvSpPr>
              <p:cNvPr id="219" name="Google Shape;219;p18"/>
              <p:cNvSpPr txBox="1"/>
              <p:nvPr/>
            </p:nvSpPr>
            <p:spPr>
              <a:xfrm>
                <a:off x="620575" y="1979475"/>
                <a:ext cx="1220100" cy="75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r>
                  <a:rPr lang="en-US" sz="1200">
                    <a:solidFill>
                      <a:schemeClr val="dk1"/>
                    </a:solidFill>
                    <a:latin typeface="Roboto"/>
                    <a:ea typeface="Roboto"/>
                    <a:cs typeface="Roboto"/>
                    <a:sym typeface="Roboto"/>
                  </a:rPr>
                  <a:t>World’s data generated via healthcare industry</a:t>
                </a:r>
                <a:endParaRPr sz="1200">
                  <a:solidFill>
                    <a:schemeClr val="dk1"/>
                  </a:solidFill>
                  <a:latin typeface="Roboto"/>
                  <a:ea typeface="Roboto"/>
                  <a:cs typeface="Roboto"/>
                  <a:sym typeface="Roboto"/>
                </a:endParaRPr>
              </a:p>
            </p:txBody>
          </p:sp>
          <p:sp>
            <p:nvSpPr>
              <p:cNvPr id="245" name="Google Shape;245;p18"/>
              <p:cNvSpPr/>
              <p:nvPr/>
            </p:nvSpPr>
            <p:spPr>
              <a:xfrm>
                <a:off x="1621975" y="1166000"/>
                <a:ext cx="753000" cy="7530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1814333" y="1359333"/>
              <a:ext cx="368186" cy="366358"/>
              <a:chOff x="-62151796" y="4111772"/>
              <a:chExt cx="318224" cy="316644"/>
            </a:xfrm>
          </p:grpSpPr>
          <p:sp>
            <p:nvSpPr>
              <p:cNvPr id="253" name="Google Shape;253;p18"/>
              <p:cNvSpPr/>
              <p:nvPr/>
            </p:nvSpPr>
            <p:spPr>
              <a:xfrm>
                <a:off x="-62151796" y="4407916"/>
                <a:ext cx="318224"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2151734" y="4283466"/>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62033632" y="4111772"/>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a:extLst>
              <a:ext uri="{FF2B5EF4-FFF2-40B4-BE49-F238E27FC236}">
                <a16:creationId xmlns:a16="http://schemas.microsoft.com/office/drawing/2014/main" id="{03BCE6DE-EE72-5947-8026-B5E13EAAE9F6}"/>
              </a:ext>
            </a:extLst>
          </p:cNvPr>
          <p:cNvGrpSpPr/>
          <p:nvPr/>
        </p:nvGrpSpPr>
        <p:grpSpPr>
          <a:xfrm>
            <a:off x="4759900" y="938875"/>
            <a:ext cx="1927900" cy="1632875"/>
            <a:chOff x="4750525" y="1165250"/>
            <a:chExt cx="1927900" cy="1632875"/>
          </a:xfrm>
        </p:grpSpPr>
        <p:sp>
          <p:nvSpPr>
            <p:cNvPr id="212" name="Google Shape;212;p18"/>
            <p:cNvSpPr/>
            <p:nvPr/>
          </p:nvSpPr>
          <p:spPr>
            <a:xfrm>
              <a:off x="4750525" y="1545925"/>
              <a:ext cx="1565700" cy="1252200"/>
            </a:xfrm>
            <a:prstGeom prst="roundRect">
              <a:avLst>
                <a:gd name="adj" fmla="val 1145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5923925" y="1165250"/>
              <a:ext cx="754500" cy="7545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4923274" y="1681701"/>
              <a:ext cx="993357"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a:solidFill>
                    <a:schemeClr val="dk1"/>
                  </a:solidFill>
                  <a:latin typeface="Fira Sans Extra Condensed"/>
                  <a:ea typeface="Fira Sans Extra Condensed"/>
                  <a:cs typeface="Fira Sans Extra Condensed"/>
                  <a:sym typeface="Fira Sans Extra Condensed"/>
                </a:rPr>
                <a:t>31.7%</a:t>
              </a:r>
              <a:endParaRPr sz="2200" b="1">
                <a:solidFill>
                  <a:schemeClr val="dk1"/>
                </a:solidFill>
                <a:latin typeface="Fira Sans Extra Condensed"/>
                <a:ea typeface="Fira Sans Extra Condensed"/>
                <a:cs typeface="Fira Sans Extra Condensed"/>
                <a:sym typeface="Fira Sans Extra Condensed"/>
              </a:endParaRPr>
            </a:p>
          </p:txBody>
        </p:sp>
        <p:sp>
          <p:nvSpPr>
            <p:cNvPr id="223" name="Google Shape;223;p18"/>
            <p:cNvSpPr txBox="1"/>
            <p:nvPr/>
          </p:nvSpPr>
          <p:spPr>
            <a:xfrm>
              <a:off x="4923274" y="1979475"/>
              <a:ext cx="1220100" cy="75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Of all deaths in  Singapore, 2020</a:t>
              </a:r>
              <a:endParaRPr sz="1200">
                <a:solidFill>
                  <a:schemeClr val="dk1"/>
                </a:solidFill>
                <a:latin typeface="Roboto"/>
                <a:ea typeface="Roboto"/>
                <a:cs typeface="Roboto"/>
                <a:sym typeface="Roboto"/>
              </a:endParaRPr>
            </a:p>
          </p:txBody>
        </p:sp>
      </p:grpSp>
      <p:grpSp>
        <p:nvGrpSpPr>
          <p:cNvPr id="8" name="Group 7">
            <a:extLst>
              <a:ext uri="{FF2B5EF4-FFF2-40B4-BE49-F238E27FC236}">
                <a16:creationId xmlns:a16="http://schemas.microsoft.com/office/drawing/2014/main" id="{60D459E7-2663-874D-A0E7-8BA0BD822254}"/>
              </a:ext>
            </a:extLst>
          </p:cNvPr>
          <p:cNvGrpSpPr/>
          <p:nvPr/>
        </p:nvGrpSpPr>
        <p:grpSpPr>
          <a:xfrm>
            <a:off x="1813359" y="2741644"/>
            <a:ext cx="5446182" cy="680435"/>
            <a:chOff x="1038175" y="3034525"/>
            <a:chExt cx="7037100" cy="833100"/>
          </a:xfrm>
        </p:grpSpPr>
        <p:sp>
          <p:nvSpPr>
            <p:cNvPr id="60" name="Google Shape;931;p32">
              <a:extLst>
                <a:ext uri="{FF2B5EF4-FFF2-40B4-BE49-F238E27FC236}">
                  <a16:creationId xmlns:a16="http://schemas.microsoft.com/office/drawing/2014/main" id="{94BD2188-3058-F04A-AA13-C55E0F9117E0}"/>
                </a:ext>
              </a:extLst>
            </p:cNvPr>
            <p:cNvSpPr/>
            <p:nvPr/>
          </p:nvSpPr>
          <p:spPr>
            <a:xfrm>
              <a:off x="1038175" y="3034525"/>
              <a:ext cx="7037100" cy="833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3;p32">
              <a:extLst>
                <a:ext uri="{FF2B5EF4-FFF2-40B4-BE49-F238E27FC236}">
                  <a16:creationId xmlns:a16="http://schemas.microsoft.com/office/drawing/2014/main" id="{13AC5B5D-F84F-D440-8161-CEDD6026D03A}"/>
                </a:ext>
              </a:extLst>
            </p:cNvPr>
            <p:cNvSpPr/>
            <p:nvPr/>
          </p:nvSpPr>
          <p:spPr>
            <a:xfrm>
              <a:off x="7317708" y="312020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49;p32">
              <a:extLst>
                <a:ext uri="{FF2B5EF4-FFF2-40B4-BE49-F238E27FC236}">
                  <a16:creationId xmlns:a16="http://schemas.microsoft.com/office/drawing/2014/main" id="{2899D009-6FC8-CA42-85F0-5258B799E165}"/>
                </a:ext>
              </a:extLst>
            </p:cNvPr>
            <p:cNvSpPr/>
            <p:nvPr/>
          </p:nvSpPr>
          <p:spPr>
            <a:xfrm>
              <a:off x="1133133" y="312020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4;p32">
              <a:extLst>
                <a:ext uri="{FF2B5EF4-FFF2-40B4-BE49-F238E27FC236}">
                  <a16:creationId xmlns:a16="http://schemas.microsoft.com/office/drawing/2014/main" id="{7A965E9D-59D6-734A-8033-0359D8A5E744}"/>
                </a:ext>
              </a:extLst>
            </p:cNvPr>
            <p:cNvSpPr txBox="1"/>
            <p:nvPr/>
          </p:nvSpPr>
          <p:spPr>
            <a:xfrm>
              <a:off x="2836983" y="3154849"/>
              <a:ext cx="3489718" cy="588000"/>
            </a:xfrm>
            <a:prstGeom prst="rect">
              <a:avLst/>
            </a:prstGeom>
            <a:noFill/>
            <a:ln>
              <a:noFill/>
            </a:ln>
          </p:spPr>
          <p:txBody>
            <a:bodyPr spcFirstLastPara="1" wrap="square" lIns="91425" tIns="91425" rIns="91425" bIns="91425" anchor="ctr" anchorCtr="0">
              <a:noAutofit/>
            </a:bodyPr>
            <a:lstStyle/>
            <a:p>
              <a:pPr lvl="0" algn="ctr"/>
              <a:r>
                <a:rPr lang="en-SG" sz="1800">
                  <a:solidFill>
                    <a:schemeClr val="lt1"/>
                  </a:solidFill>
                  <a:latin typeface="Fira Sans Extra Condensed SemiBold"/>
                  <a:ea typeface="Fira Sans Extra Condensed SemiBold"/>
                  <a:cs typeface="Fira Sans Extra Condensed SemiBold"/>
                  <a:sym typeface="Fira Sans Extra Condensed SemiBold"/>
                </a:rPr>
                <a:t>Focused Research on Key Factors</a:t>
              </a:r>
            </a:p>
          </p:txBody>
        </p:sp>
        <p:sp>
          <p:nvSpPr>
            <p:cNvPr id="71" name="Google Shape;218;p18">
              <a:extLst>
                <a:ext uri="{FF2B5EF4-FFF2-40B4-BE49-F238E27FC236}">
                  <a16:creationId xmlns:a16="http://schemas.microsoft.com/office/drawing/2014/main" id="{CF9C911E-6965-8F49-9048-A78F8E1DC316}"/>
                </a:ext>
              </a:extLst>
            </p:cNvPr>
            <p:cNvSpPr txBox="1"/>
            <p:nvPr/>
          </p:nvSpPr>
          <p:spPr>
            <a:xfrm>
              <a:off x="1228200" y="3307040"/>
              <a:ext cx="735900" cy="2805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3200" b="1">
                  <a:solidFill>
                    <a:schemeClr val="dk1"/>
                  </a:solidFill>
                  <a:latin typeface="Fira Sans Extra Condensed"/>
                  <a:ea typeface="Fira Sans Extra Condensed"/>
                  <a:cs typeface="Fira Sans Extra Condensed"/>
                  <a:sym typeface="Fira Sans Extra Condensed"/>
                </a:rPr>
                <a:t>1</a:t>
              </a:r>
              <a:endParaRPr sz="3200" b="1">
                <a:solidFill>
                  <a:schemeClr val="dk1"/>
                </a:solidFill>
                <a:latin typeface="Fira Sans Extra Condensed"/>
                <a:ea typeface="Fira Sans Extra Condensed"/>
                <a:cs typeface="Fira Sans Extra Condensed"/>
                <a:sym typeface="Fira Sans Extra Condensed"/>
              </a:endParaRPr>
            </a:p>
          </p:txBody>
        </p:sp>
      </p:grpSp>
      <p:grpSp>
        <p:nvGrpSpPr>
          <p:cNvPr id="9" name="Group 8">
            <a:extLst>
              <a:ext uri="{FF2B5EF4-FFF2-40B4-BE49-F238E27FC236}">
                <a16:creationId xmlns:a16="http://schemas.microsoft.com/office/drawing/2014/main" id="{78C99EFB-DD3A-DC4F-9207-11B4F999CBDC}"/>
              </a:ext>
            </a:extLst>
          </p:cNvPr>
          <p:cNvGrpSpPr/>
          <p:nvPr/>
        </p:nvGrpSpPr>
        <p:grpSpPr>
          <a:xfrm>
            <a:off x="1813359" y="3501060"/>
            <a:ext cx="5446182" cy="691100"/>
            <a:chOff x="1038175" y="4040925"/>
            <a:chExt cx="7037100" cy="833100"/>
          </a:xfrm>
        </p:grpSpPr>
        <p:grpSp>
          <p:nvGrpSpPr>
            <p:cNvPr id="66" name="Group 65">
              <a:extLst>
                <a:ext uri="{FF2B5EF4-FFF2-40B4-BE49-F238E27FC236}">
                  <a16:creationId xmlns:a16="http://schemas.microsoft.com/office/drawing/2014/main" id="{7165714D-DA7E-6945-A5ED-624519694AA7}"/>
                </a:ext>
              </a:extLst>
            </p:cNvPr>
            <p:cNvGrpSpPr/>
            <p:nvPr/>
          </p:nvGrpSpPr>
          <p:grpSpPr>
            <a:xfrm>
              <a:off x="1038175" y="4040925"/>
              <a:ext cx="7037100" cy="833100"/>
              <a:chOff x="1038175" y="3334095"/>
              <a:chExt cx="7037100" cy="833100"/>
            </a:xfrm>
          </p:grpSpPr>
          <p:sp>
            <p:nvSpPr>
              <p:cNvPr id="67" name="Google Shape;931;p32">
                <a:extLst>
                  <a:ext uri="{FF2B5EF4-FFF2-40B4-BE49-F238E27FC236}">
                    <a16:creationId xmlns:a16="http://schemas.microsoft.com/office/drawing/2014/main" id="{71C82933-E320-284A-8400-A9F1221A0A3C}"/>
                  </a:ext>
                </a:extLst>
              </p:cNvPr>
              <p:cNvSpPr/>
              <p:nvPr/>
            </p:nvSpPr>
            <p:spPr>
              <a:xfrm>
                <a:off x="1038175" y="3334095"/>
                <a:ext cx="7037100" cy="833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3;p32">
                <a:extLst>
                  <a:ext uri="{FF2B5EF4-FFF2-40B4-BE49-F238E27FC236}">
                    <a16:creationId xmlns:a16="http://schemas.microsoft.com/office/drawing/2014/main" id="{F6EF051D-6FD1-FC46-BC46-D99E12F999AE}"/>
                  </a:ext>
                </a:extLst>
              </p:cNvPr>
              <p:cNvSpPr/>
              <p:nvPr/>
            </p:nvSpPr>
            <p:spPr>
              <a:xfrm>
                <a:off x="7317708" y="341977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49;p32">
                <a:extLst>
                  <a:ext uri="{FF2B5EF4-FFF2-40B4-BE49-F238E27FC236}">
                    <a16:creationId xmlns:a16="http://schemas.microsoft.com/office/drawing/2014/main" id="{73AEF8DF-63D2-C345-9F51-985C7952EFC6}"/>
                  </a:ext>
                </a:extLst>
              </p:cNvPr>
              <p:cNvSpPr/>
              <p:nvPr/>
            </p:nvSpPr>
            <p:spPr>
              <a:xfrm>
                <a:off x="1133133" y="341977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934;p32">
              <a:extLst>
                <a:ext uri="{FF2B5EF4-FFF2-40B4-BE49-F238E27FC236}">
                  <a16:creationId xmlns:a16="http://schemas.microsoft.com/office/drawing/2014/main" id="{71068E3E-65D3-9442-8F0D-AC9B98CF6152}"/>
                </a:ext>
              </a:extLst>
            </p:cNvPr>
            <p:cNvSpPr txBox="1"/>
            <p:nvPr/>
          </p:nvSpPr>
          <p:spPr>
            <a:xfrm>
              <a:off x="2836983" y="4161249"/>
              <a:ext cx="3489718" cy="5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lt1"/>
                  </a:solidFill>
                  <a:latin typeface="Fira Sans Extra Condensed SemiBold"/>
                  <a:ea typeface="Fira Sans Extra Condensed SemiBold"/>
                  <a:cs typeface="Fira Sans Extra Condensed SemiBold"/>
                  <a:sym typeface="Fira Sans Extra Condensed SemiBold"/>
                </a:rPr>
                <a:t>Early Detection &amp; Prevention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72" name="Google Shape;218;p18">
              <a:extLst>
                <a:ext uri="{FF2B5EF4-FFF2-40B4-BE49-F238E27FC236}">
                  <a16:creationId xmlns:a16="http://schemas.microsoft.com/office/drawing/2014/main" id="{4E53C0EB-02CE-4F49-B5B4-265FFB2900D4}"/>
                </a:ext>
              </a:extLst>
            </p:cNvPr>
            <p:cNvSpPr txBox="1"/>
            <p:nvPr/>
          </p:nvSpPr>
          <p:spPr>
            <a:xfrm>
              <a:off x="1252183" y="4314998"/>
              <a:ext cx="7359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3200" b="1">
                  <a:solidFill>
                    <a:schemeClr val="dk1"/>
                  </a:solidFill>
                  <a:latin typeface="Fira Sans Extra Condensed"/>
                  <a:ea typeface="Fira Sans Extra Condensed"/>
                  <a:cs typeface="Fira Sans Extra Condensed"/>
                  <a:sym typeface="Fira Sans Extra Condensed"/>
                </a:rPr>
                <a:t>2</a:t>
              </a:r>
              <a:endParaRPr sz="3200" b="1">
                <a:solidFill>
                  <a:schemeClr val="dk1"/>
                </a:solidFill>
                <a:latin typeface="Fira Sans Extra Condensed"/>
                <a:ea typeface="Fira Sans Extra Condensed"/>
                <a:cs typeface="Fira Sans Extra Condensed"/>
                <a:sym typeface="Fira Sans Extra Condensed"/>
              </a:endParaRPr>
            </a:p>
          </p:txBody>
        </p:sp>
      </p:grpSp>
      <p:grpSp>
        <p:nvGrpSpPr>
          <p:cNvPr id="80" name="Group 79">
            <a:extLst>
              <a:ext uri="{FF2B5EF4-FFF2-40B4-BE49-F238E27FC236}">
                <a16:creationId xmlns:a16="http://schemas.microsoft.com/office/drawing/2014/main" id="{D6CC0C20-882B-0443-AF1F-C7381E917AAD}"/>
              </a:ext>
            </a:extLst>
          </p:cNvPr>
          <p:cNvGrpSpPr/>
          <p:nvPr/>
        </p:nvGrpSpPr>
        <p:grpSpPr>
          <a:xfrm>
            <a:off x="1813359" y="4291975"/>
            <a:ext cx="5446182" cy="691100"/>
            <a:chOff x="1038175" y="4040925"/>
            <a:chExt cx="7037100" cy="833100"/>
          </a:xfrm>
        </p:grpSpPr>
        <p:grpSp>
          <p:nvGrpSpPr>
            <p:cNvPr id="81" name="Group 80">
              <a:extLst>
                <a:ext uri="{FF2B5EF4-FFF2-40B4-BE49-F238E27FC236}">
                  <a16:creationId xmlns:a16="http://schemas.microsoft.com/office/drawing/2014/main" id="{F0122632-F186-4041-B8FF-0D2EBC0EEA5B}"/>
                </a:ext>
              </a:extLst>
            </p:cNvPr>
            <p:cNvGrpSpPr/>
            <p:nvPr/>
          </p:nvGrpSpPr>
          <p:grpSpPr>
            <a:xfrm>
              <a:off x="1038175" y="4040925"/>
              <a:ext cx="7037100" cy="833100"/>
              <a:chOff x="1038175" y="3334095"/>
              <a:chExt cx="7037100" cy="833100"/>
            </a:xfrm>
          </p:grpSpPr>
          <p:sp>
            <p:nvSpPr>
              <p:cNvPr id="84" name="Google Shape;931;p32">
                <a:extLst>
                  <a:ext uri="{FF2B5EF4-FFF2-40B4-BE49-F238E27FC236}">
                    <a16:creationId xmlns:a16="http://schemas.microsoft.com/office/drawing/2014/main" id="{C4D68559-9636-2844-84F7-63E731C71EF8}"/>
                  </a:ext>
                </a:extLst>
              </p:cNvPr>
              <p:cNvSpPr/>
              <p:nvPr/>
            </p:nvSpPr>
            <p:spPr>
              <a:xfrm>
                <a:off x="1038175" y="3334095"/>
                <a:ext cx="7037100" cy="833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3;p32">
                <a:extLst>
                  <a:ext uri="{FF2B5EF4-FFF2-40B4-BE49-F238E27FC236}">
                    <a16:creationId xmlns:a16="http://schemas.microsoft.com/office/drawing/2014/main" id="{DE5BF52B-4E60-9D44-9F3E-2D65C65F5BB9}"/>
                  </a:ext>
                </a:extLst>
              </p:cNvPr>
              <p:cNvSpPr/>
              <p:nvPr/>
            </p:nvSpPr>
            <p:spPr>
              <a:xfrm>
                <a:off x="7317708" y="341977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9;p32">
                <a:extLst>
                  <a:ext uri="{FF2B5EF4-FFF2-40B4-BE49-F238E27FC236}">
                    <a16:creationId xmlns:a16="http://schemas.microsoft.com/office/drawing/2014/main" id="{A6E6D48D-464D-5B4A-AC9C-D220C1E740C8}"/>
                  </a:ext>
                </a:extLst>
              </p:cNvPr>
              <p:cNvSpPr/>
              <p:nvPr/>
            </p:nvSpPr>
            <p:spPr>
              <a:xfrm>
                <a:off x="1133133" y="3419776"/>
                <a:ext cx="657319" cy="657286"/>
              </a:xfrm>
              <a:custGeom>
                <a:avLst/>
                <a:gdLst/>
                <a:ahLst/>
                <a:cxnLst/>
                <a:rect l="l" t="t" r="r" b="b"/>
                <a:pathLst>
                  <a:path w="20028" h="20027" extrusionOk="0">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934;p32">
              <a:extLst>
                <a:ext uri="{FF2B5EF4-FFF2-40B4-BE49-F238E27FC236}">
                  <a16:creationId xmlns:a16="http://schemas.microsoft.com/office/drawing/2014/main" id="{81CA85CA-CD08-F646-8E69-D86DEFA2FFE6}"/>
                </a:ext>
              </a:extLst>
            </p:cNvPr>
            <p:cNvSpPr txBox="1"/>
            <p:nvPr/>
          </p:nvSpPr>
          <p:spPr>
            <a:xfrm>
              <a:off x="2836983" y="4161249"/>
              <a:ext cx="3489718" cy="5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Effective Treatment on Key Factors</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83" name="Google Shape;218;p18">
              <a:extLst>
                <a:ext uri="{FF2B5EF4-FFF2-40B4-BE49-F238E27FC236}">
                  <a16:creationId xmlns:a16="http://schemas.microsoft.com/office/drawing/2014/main" id="{BD630C26-43D6-B04B-A530-14C09F7C75E6}"/>
                </a:ext>
              </a:extLst>
            </p:cNvPr>
            <p:cNvSpPr txBox="1"/>
            <p:nvPr/>
          </p:nvSpPr>
          <p:spPr>
            <a:xfrm>
              <a:off x="1256557" y="4314998"/>
              <a:ext cx="7359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3200" b="1">
                  <a:solidFill>
                    <a:schemeClr val="dk1"/>
                  </a:solidFill>
                  <a:latin typeface="Fira Sans Extra Condensed"/>
                  <a:ea typeface="Fira Sans Extra Condensed"/>
                  <a:cs typeface="Fira Sans Extra Condensed"/>
                  <a:sym typeface="Fira Sans Extra Condensed"/>
                </a:rPr>
                <a:t>3</a:t>
              </a:r>
              <a:endParaRPr sz="3200" b="1">
                <a:solidFill>
                  <a:schemeClr val="dk1"/>
                </a:solidFill>
                <a:latin typeface="Fira Sans Extra Condensed"/>
                <a:ea typeface="Fira Sans Extra Condensed"/>
                <a:cs typeface="Fira Sans Extra Condensed"/>
                <a:sym typeface="Fira Sans Extra Condensed"/>
              </a:endParaRPr>
            </a:p>
          </p:txBody>
        </p:sp>
      </p:grpSp>
      <p:grpSp>
        <p:nvGrpSpPr>
          <p:cNvPr id="13" name="Group 12">
            <a:extLst>
              <a:ext uri="{FF2B5EF4-FFF2-40B4-BE49-F238E27FC236}">
                <a16:creationId xmlns:a16="http://schemas.microsoft.com/office/drawing/2014/main" id="{9BE8604E-FCD5-104B-B617-175D7DB51D3F}"/>
              </a:ext>
            </a:extLst>
          </p:cNvPr>
          <p:cNvGrpSpPr/>
          <p:nvPr/>
        </p:nvGrpSpPr>
        <p:grpSpPr>
          <a:xfrm>
            <a:off x="2608550" y="938875"/>
            <a:ext cx="1927900" cy="1632875"/>
            <a:chOff x="2608550" y="938875"/>
            <a:chExt cx="1927900" cy="1632875"/>
          </a:xfrm>
        </p:grpSpPr>
        <p:grpSp>
          <p:nvGrpSpPr>
            <p:cNvPr id="4" name="Group 3">
              <a:extLst>
                <a:ext uri="{FF2B5EF4-FFF2-40B4-BE49-F238E27FC236}">
                  <a16:creationId xmlns:a16="http://schemas.microsoft.com/office/drawing/2014/main" id="{E098EAAE-EEE0-C646-9764-199A301939B7}"/>
                </a:ext>
              </a:extLst>
            </p:cNvPr>
            <p:cNvGrpSpPr/>
            <p:nvPr/>
          </p:nvGrpSpPr>
          <p:grpSpPr>
            <a:xfrm>
              <a:off x="2608550" y="938875"/>
              <a:ext cx="1927900" cy="1632875"/>
              <a:chOff x="2599175" y="1165250"/>
              <a:chExt cx="1927900" cy="1632875"/>
            </a:xfrm>
          </p:grpSpPr>
          <p:sp>
            <p:nvSpPr>
              <p:cNvPr id="210" name="Google Shape;210;p18"/>
              <p:cNvSpPr/>
              <p:nvPr/>
            </p:nvSpPr>
            <p:spPr>
              <a:xfrm>
                <a:off x="2599175" y="1545925"/>
                <a:ext cx="1565700" cy="1252200"/>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3772575" y="1165250"/>
                <a:ext cx="754500" cy="754500"/>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2771924" y="1681701"/>
                <a:ext cx="954639"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2200" b="1">
                    <a:solidFill>
                      <a:schemeClr val="dk1"/>
                    </a:solidFill>
                    <a:latin typeface="Fira Sans Extra Condensed"/>
                    <a:ea typeface="Fira Sans Extra Condensed"/>
                    <a:cs typeface="Fira Sans Extra Condensed"/>
                    <a:sym typeface="Fira Sans Extra Condensed"/>
                  </a:rPr>
                  <a:t>17.9 M</a:t>
                </a:r>
                <a:endParaRPr sz="2200" b="1">
                  <a:solidFill>
                    <a:schemeClr val="dk1"/>
                  </a:solidFill>
                  <a:latin typeface="Fira Sans Extra Condensed"/>
                  <a:ea typeface="Fira Sans Extra Condensed"/>
                  <a:cs typeface="Fira Sans Extra Condensed"/>
                  <a:sym typeface="Fira Sans Extra Condensed"/>
                </a:endParaRPr>
              </a:p>
            </p:txBody>
          </p:sp>
          <p:sp>
            <p:nvSpPr>
              <p:cNvPr id="221" name="Google Shape;221;p18"/>
              <p:cNvSpPr txBox="1"/>
              <p:nvPr/>
            </p:nvSpPr>
            <p:spPr>
              <a:xfrm>
                <a:off x="2771924" y="1979475"/>
                <a:ext cx="1220100" cy="75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r>
                  <a:rPr lang="en" sz="1200">
                    <a:solidFill>
                      <a:schemeClr val="dk1"/>
                    </a:solidFill>
                    <a:latin typeface="Roboto"/>
                    <a:ea typeface="Roboto"/>
                    <a:cs typeface="Roboto"/>
                    <a:sym typeface="Roboto"/>
                  </a:rPr>
                  <a:t>Lives lost due to Cardiovascular Diseases</a:t>
                </a:r>
                <a:endParaRPr sz="1200">
                  <a:solidFill>
                    <a:schemeClr val="dk1"/>
                  </a:solidFill>
                  <a:latin typeface="Roboto"/>
                  <a:ea typeface="Roboto"/>
                  <a:cs typeface="Roboto"/>
                  <a:sym typeface="Roboto"/>
                </a:endParaRPr>
              </a:p>
            </p:txBody>
          </p:sp>
        </p:grpSp>
        <p:pic>
          <p:nvPicPr>
            <p:cNvPr id="12" name="Graphic 11" descr="Gravestone with solid fill">
              <a:extLst>
                <a:ext uri="{FF2B5EF4-FFF2-40B4-BE49-F238E27FC236}">
                  <a16:creationId xmlns:a16="http://schemas.microsoft.com/office/drawing/2014/main" id="{BC877CF8-4892-7D4D-B674-0F670502D6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18655" y="1037525"/>
              <a:ext cx="472249" cy="472249"/>
            </a:xfrm>
            <a:prstGeom prst="rect">
              <a:avLst/>
            </a:prstGeom>
          </p:spPr>
        </p:pic>
      </p:grpSp>
      <p:pic>
        <p:nvPicPr>
          <p:cNvPr id="15" name="Graphic 14" descr="Coffin with solid fill">
            <a:extLst>
              <a:ext uri="{FF2B5EF4-FFF2-40B4-BE49-F238E27FC236}">
                <a16:creationId xmlns:a16="http://schemas.microsoft.com/office/drawing/2014/main" id="{BEBAE577-A875-6A49-94C8-E3E758B5B8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04103" y="1039913"/>
            <a:ext cx="522850" cy="522850"/>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6364">
        <p159:morph option="byObject"/>
      </p:transition>
    </mc:Choice>
    <mc:Fallback>
      <p:transition spd="slow" advTm="463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dissolve">
                                      <p:cBhvr>
                                        <p:cTn id="1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buClr>
                <a:schemeClr val="dk1"/>
              </a:buClr>
              <a:buSzPts val="1100"/>
            </a:pPr>
            <a:r>
              <a:rPr lang="en">
                <a:solidFill>
                  <a:schemeClr val="dk1"/>
                </a:solidFill>
              </a:rPr>
              <a:t>01. Problem Definition</a:t>
            </a:r>
            <a:endParaRPr/>
          </a:p>
        </p:txBody>
      </p:sp>
      <p:sp>
        <p:nvSpPr>
          <p:cNvPr id="420" name="Google Shape;420;p23"/>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1565050" y="1875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txBox="1"/>
          <p:nvPr/>
        </p:nvSpPr>
        <p:spPr>
          <a:xfrm>
            <a:off x="12409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Develop Accurate Model</a:t>
            </a:r>
            <a:endParaRPr sz="1600" b="1">
              <a:solidFill>
                <a:schemeClr val="dk1"/>
              </a:solidFill>
              <a:latin typeface="Fira Sans Extra Condensed"/>
              <a:ea typeface="Fira Sans Extra Condensed"/>
              <a:cs typeface="Fira Sans Extra Condensed"/>
              <a:sym typeface="Fira Sans Extra Condensed"/>
            </a:endParaRPr>
          </a:p>
        </p:txBody>
      </p:sp>
      <p:sp>
        <p:nvSpPr>
          <p:cNvPr id="425" name="Google Shape;425;p23"/>
          <p:cNvSpPr txBox="1"/>
          <p:nvPr/>
        </p:nvSpPr>
        <p:spPr>
          <a:xfrm>
            <a:off x="1531750" y="3562350"/>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Model must be able to accurately predict heart disease</a:t>
            </a:r>
            <a:endParaRPr sz="1200">
              <a:solidFill>
                <a:schemeClr val="dk1"/>
              </a:solidFill>
              <a:latin typeface="Roboto"/>
              <a:ea typeface="Roboto"/>
              <a:cs typeface="Roboto"/>
              <a:sym typeface="Roboto"/>
            </a:endParaRPr>
          </a:p>
        </p:txBody>
      </p:sp>
      <p:pic>
        <p:nvPicPr>
          <p:cNvPr id="3" name="Graphic 2" descr="Bullseye with solid fill">
            <a:extLst>
              <a:ext uri="{FF2B5EF4-FFF2-40B4-BE49-F238E27FC236}">
                <a16:creationId xmlns:a16="http://schemas.microsoft.com/office/drawing/2014/main" id="{46C3B738-8D26-8944-98FA-0751B9E53A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4200" y="2114527"/>
            <a:ext cx="914400" cy="914400"/>
          </a:xfrm>
          <a:prstGeom prst="rect">
            <a:avLst/>
          </a:prstGeom>
        </p:spPr>
      </p:pic>
      <p:grpSp>
        <p:nvGrpSpPr>
          <p:cNvPr id="8" name="Group 7">
            <a:extLst>
              <a:ext uri="{FF2B5EF4-FFF2-40B4-BE49-F238E27FC236}">
                <a16:creationId xmlns:a16="http://schemas.microsoft.com/office/drawing/2014/main" id="{8D3FA05F-6B31-3B40-8FB2-D86C6AEB2525}"/>
              </a:ext>
            </a:extLst>
          </p:cNvPr>
          <p:cNvGrpSpPr/>
          <p:nvPr/>
        </p:nvGrpSpPr>
        <p:grpSpPr>
          <a:xfrm>
            <a:off x="3344910" y="1116792"/>
            <a:ext cx="2454178" cy="3427158"/>
            <a:chOff x="3344910" y="1116792"/>
            <a:chExt cx="2454178" cy="3427158"/>
          </a:xfrm>
        </p:grpSpPr>
        <p:sp>
          <p:nvSpPr>
            <p:cNvPr id="422" name="Google Shape;422;p23"/>
            <p:cNvSpPr/>
            <p:nvPr/>
          </p:nvSpPr>
          <p:spPr>
            <a:xfrm>
              <a:off x="3875550" y="1875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txBox="1"/>
            <p:nvPr/>
          </p:nvSpPr>
          <p:spPr>
            <a:xfrm>
              <a:off x="3842250" y="3562350"/>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a:solidFill>
                    <a:schemeClr val="dk1"/>
                  </a:solidFill>
                  <a:latin typeface="Roboto"/>
                  <a:ea typeface="Roboto"/>
                  <a:cs typeface="Roboto"/>
                  <a:sym typeface="Roboto"/>
                </a:rPr>
                <a:t>Determine what are the most important factors in heart disease</a:t>
              </a:r>
              <a:endParaRPr sz="1200">
                <a:solidFill>
                  <a:schemeClr val="dk1"/>
                </a:solidFill>
                <a:latin typeface="Roboto"/>
                <a:ea typeface="Roboto"/>
                <a:cs typeface="Roboto"/>
                <a:sym typeface="Roboto"/>
              </a:endParaRPr>
            </a:p>
          </p:txBody>
        </p:sp>
        <p:sp>
          <p:nvSpPr>
            <p:cNvPr id="428" name="Google Shape;428;p23"/>
            <p:cNvSpPr txBox="1"/>
            <p:nvPr/>
          </p:nvSpPr>
          <p:spPr>
            <a:xfrm>
              <a:off x="3344910" y="1116792"/>
              <a:ext cx="2454178"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Get Important Predictors From Model</a:t>
              </a:r>
              <a:endParaRPr sz="1600" b="1">
                <a:solidFill>
                  <a:schemeClr val="dk1"/>
                </a:solidFill>
                <a:latin typeface="Fira Sans Extra Condensed"/>
                <a:ea typeface="Fira Sans Extra Condensed"/>
                <a:cs typeface="Fira Sans Extra Condensed"/>
                <a:sym typeface="Fira Sans Extra Condensed"/>
              </a:endParaRPr>
            </a:p>
          </p:txBody>
        </p:sp>
        <p:pic>
          <p:nvPicPr>
            <p:cNvPr id="5" name="Graphic 4" descr="Comment Important with solid fill">
              <a:extLst>
                <a:ext uri="{FF2B5EF4-FFF2-40B4-BE49-F238E27FC236}">
                  <a16:creationId xmlns:a16="http://schemas.microsoft.com/office/drawing/2014/main" id="{710A35EF-1912-2348-9266-6A3E63CF39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799" y="2178224"/>
              <a:ext cx="914400" cy="914400"/>
            </a:xfrm>
            <a:prstGeom prst="rect">
              <a:avLst/>
            </a:prstGeom>
          </p:spPr>
        </p:pic>
      </p:grpSp>
      <p:grpSp>
        <p:nvGrpSpPr>
          <p:cNvPr id="9" name="Group 8">
            <a:extLst>
              <a:ext uri="{FF2B5EF4-FFF2-40B4-BE49-F238E27FC236}">
                <a16:creationId xmlns:a16="http://schemas.microsoft.com/office/drawing/2014/main" id="{03D531CE-9B2D-644E-B897-92CE6FC267A9}"/>
              </a:ext>
            </a:extLst>
          </p:cNvPr>
          <p:cNvGrpSpPr/>
          <p:nvPr/>
        </p:nvGrpSpPr>
        <p:grpSpPr>
          <a:xfrm>
            <a:off x="5964992" y="1131450"/>
            <a:ext cx="1734837" cy="3412500"/>
            <a:chOff x="5964992" y="1131450"/>
            <a:chExt cx="1734837" cy="3412500"/>
          </a:xfrm>
        </p:grpSpPr>
        <p:sp>
          <p:nvSpPr>
            <p:cNvPr id="423" name="Google Shape;423;p23"/>
            <p:cNvSpPr/>
            <p:nvPr/>
          </p:nvSpPr>
          <p:spPr>
            <a:xfrm>
              <a:off x="6152750" y="1875300"/>
              <a:ext cx="1392900" cy="139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txBox="1"/>
            <p:nvPr/>
          </p:nvSpPr>
          <p:spPr>
            <a:xfrm>
              <a:off x="6119450" y="3562350"/>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Medical Staff, Researchers can </a:t>
              </a:r>
              <a:r>
                <a:rPr lang="en" sz="1200" b="1" u="sng">
                  <a:solidFill>
                    <a:schemeClr val="dk1"/>
                  </a:solidFill>
                  <a:latin typeface="Roboto"/>
                  <a:ea typeface="Roboto"/>
                  <a:cs typeface="Roboto"/>
                  <a:sym typeface="Roboto"/>
                </a:rPr>
                <a:t>focus</a:t>
              </a:r>
              <a:r>
                <a:rPr lang="en" sz="1200">
                  <a:solidFill>
                    <a:schemeClr val="dk1"/>
                  </a:solidFill>
                  <a:latin typeface="Roboto"/>
                  <a:ea typeface="Roboto"/>
                  <a:cs typeface="Roboto"/>
                  <a:sym typeface="Roboto"/>
                </a:rPr>
                <a:t> efforts on these areas</a:t>
              </a:r>
              <a:endParaRPr sz="1200">
                <a:solidFill>
                  <a:schemeClr val="dk1"/>
                </a:solidFill>
                <a:latin typeface="Roboto"/>
                <a:ea typeface="Roboto"/>
                <a:cs typeface="Roboto"/>
                <a:sym typeface="Roboto"/>
              </a:endParaRPr>
            </a:p>
          </p:txBody>
        </p:sp>
        <p:sp>
          <p:nvSpPr>
            <p:cNvPr id="429" name="Google Shape;429;p23"/>
            <p:cNvSpPr txBox="1"/>
            <p:nvPr/>
          </p:nvSpPr>
          <p:spPr>
            <a:xfrm>
              <a:off x="5964992" y="1131450"/>
              <a:ext cx="1734837"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a:solidFill>
                    <a:schemeClr val="dk1"/>
                  </a:solidFill>
                  <a:latin typeface="Fira Sans Extra Condensed"/>
                  <a:ea typeface="Fira Sans Extra Condensed"/>
                  <a:cs typeface="Fira Sans Extra Condensed"/>
                  <a:sym typeface="Fira Sans Extra Condensed"/>
                </a:rPr>
                <a:t>Data-Driven Decisions</a:t>
              </a:r>
              <a:endParaRPr sz="1600" b="1">
                <a:solidFill>
                  <a:schemeClr val="dk1"/>
                </a:solidFill>
                <a:latin typeface="Fira Sans Extra Condensed"/>
                <a:ea typeface="Fira Sans Extra Condensed"/>
                <a:cs typeface="Fira Sans Extra Condensed"/>
                <a:sym typeface="Fira Sans Extra Condensed"/>
              </a:endParaRPr>
            </a:p>
          </p:txBody>
        </p:sp>
        <p:pic>
          <p:nvPicPr>
            <p:cNvPr id="7" name="Graphic 6" descr="Decision chart with solid fill">
              <a:extLst>
                <a:ext uri="{FF2B5EF4-FFF2-40B4-BE49-F238E27FC236}">
                  <a16:creationId xmlns:a16="http://schemas.microsoft.com/office/drawing/2014/main" id="{0852EF8B-273A-9A49-B161-DD576645DE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92000" y="2101366"/>
              <a:ext cx="914400" cy="914400"/>
            </a:xfrm>
            <a:prstGeom prst="rect">
              <a:avLst/>
            </a:prstGeom>
          </p:spPr>
        </p:pic>
      </p:gr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5524">
        <p159:morph option="byObject"/>
      </p:transition>
    </mc:Choice>
    <mc:Fallback>
      <p:transition spd="slow" advTm="255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a:t>
            </a:r>
            <a:endParaRPr sz="1600" b="1">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1022913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59">
        <p159:morph option="byObject"/>
      </p:transition>
    </mc:Choice>
    <mc:Fallback>
      <p:transition spd="slow" advTm="105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p:nvPr/>
        </p:nvSpPr>
        <p:spPr>
          <a:xfrm>
            <a:off x="6347852" y="183643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4690202" y="183643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582534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998352" y="183643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413349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 Data Preparation &amp; Cleaning</a:t>
            </a:r>
            <a:endParaRPr/>
          </a:p>
        </p:txBody>
      </p:sp>
      <p:sp>
        <p:nvSpPr>
          <p:cNvPr id="176" name="Google Shape;176;p17"/>
          <p:cNvSpPr txBox="1"/>
          <p:nvPr/>
        </p:nvSpPr>
        <p:spPr>
          <a:xfrm>
            <a:off x="1320300" y="1131450"/>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latin typeface="Fira Sans Extra Condensed"/>
                <a:ea typeface="Fira Sans Extra Condensed"/>
                <a:cs typeface="Fira Sans Extra Condensed"/>
                <a:sym typeface="Fira Sans Extra Condensed"/>
              </a:rPr>
              <a:t>Data Type</a:t>
            </a:r>
            <a:endParaRPr sz="1600" b="1">
              <a:latin typeface="Fira Sans Extra Condensed"/>
              <a:ea typeface="Fira Sans Extra Condensed"/>
              <a:cs typeface="Fira Sans Extra Condensed"/>
              <a:sym typeface="Fira Sans Extra Condensed"/>
            </a:endParaRPr>
          </a:p>
        </p:txBody>
      </p:sp>
      <p:sp>
        <p:nvSpPr>
          <p:cNvPr id="177" name="Google Shape;177;p17"/>
          <p:cNvSpPr/>
          <p:nvPr/>
        </p:nvSpPr>
        <p:spPr>
          <a:xfrm>
            <a:off x="1320327" y="183643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2455469"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txBox="1"/>
          <p:nvPr/>
        </p:nvSpPr>
        <p:spPr>
          <a:xfrm>
            <a:off x="1320425"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Ensure efficient performance by casting correct data types</a:t>
            </a:r>
            <a:endParaRPr sz="1200">
              <a:latin typeface="Roboto"/>
              <a:ea typeface="Roboto"/>
              <a:cs typeface="Roboto"/>
              <a:sym typeface="Roboto"/>
            </a:endParaRPr>
          </a:p>
        </p:txBody>
      </p:sp>
      <p:sp>
        <p:nvSpPr>
          <p:cNvPr id="181" name="Google Shape;181;p17"/>
          <p:cNvSpPr txBox="1"/>
          <p:nvPr/>
        </p:nvSpPr>
        <p:spPr>
          <a:xfrm>
            <a:off x="2998325" y="1131450"/>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NA Values</a:t>
            </a:r>
            <a:endParaRPr sz="1600" b="1">
              <a:latin typeface="Fira Sans Extra Condensed"/>
              <a:ea typeface="Fira Sans Extra Condensed"/>
              <a:cs typeface="Fira Sans Extra Condensed"/>
              <a:sym typeface="Fira Sans Extra Condensed"/>
            </a:endParaRPr>
          </a:p>
        </p:txBody>
      </p:sp>
      <p:sp>
        <p:nvSpPr>
          <p:cNvPr id="182" name="Google Shape;182;p17"/>
          <p:cNvSpPr txBox="1"/>
          <p:nvPr/>
        </p:nvSpPr>
        <p:spPr>
          <a:xfrm>
            <a:off x="299845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NA values in dataset were “?”. Remove observations with NAs</a:t>
            </a:r>
            <a:endParaRPr sz="1200">
              <a:solidFill>
                <a:schemeClr val="dk1"/>
              </a:solidFill>
              <a:latin typeface="Roboto"/>
              <a:ea typeface="Roboto"/>
              <a:cs typeface="Roboto"/>
              <a:sym typeface="Roboto"/>
            </a:endParaRPr>
          </a:p>
        </p:txBody>
      </p:sp>
      <p:sp>
        <p:nvSpPr>
          <p:cNvPr id="183" name="Google Shape;183;p17"/>
          <p:cNvSpPr txBox="1"/>
          <p:nvPr/>
        </p:nvSpPr>
        <p:spPr>
          <a:xfrm>
            <a:off x="4690175" y="1131450"/>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Categorical/ Continuous</a:t>
            </a:r>
            <a:endParaRPr sz="1600" b="1">
              <a:solidFill>
                <a:schemeClr val="dk1"/>
              </a:solidFill>
              <a:latin typeface="Fira Sans Extra Condensed"/>
              <a:ea typeface="Fira Sans Extra Condensed"/>
              <a:cs typeface="Fira Sans Extra Condensed"/>
              <a:sym typeface="Fira Sans Extra Condensed"/>
            </a:endParaRPr>
          </a:p>
        </p:txBody>
      </p:sp>
      <p:sp>
        <p:nvSpPr>
          <p:cNvPr id="184" name="Google Shape;184;p17"/>
          <p:cNvSpPr txBox="1"/>
          <p:nvPr/>
        </p:nvSpPr>
        <p:spPr>
          <a:xfrm>
            <a:off x="469030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200">
                <a:solidFill>
                  <a:schemeClr val="dk1"/>
                </a:solidFill>
                <a:latin typeface="Roboto"/>
                <a:ea typeface="Roboto"/>
                <a:cs typeface="Roboto"/>
                <a:sym typeface="Roboto"/>
              </a:rPr>
              <a:t>Ensure categorical variables = as.type(‘category’)</a:t>
            </a:r>
            <a:endParaRPr sz="1200">
              <a:solidFill>
                <a:schemeClr val="dk1"/>
              </a:solidFill>
              <a:latin typeface="Roboto"/>
              <a:ea typeface="Roboto"/>
              <a:cs typeface="Roboto"/>
              <a:sym typeface="Roboto"/>
            </a:endParaRPr>
          </a:p>
        </p:txBody>
      </p:sp>
      <p:sp>
        <p:nvSpPr>
          <p:cNvPr id="185" name="Google Shape;185;p17"/>
          <p:cNvSpPr txBox="1"/>
          <p:nvPr/>
        </p:nvSpPr>
        <p:spPr>
          <a:xfrm>
            <a:off x="6277908" y="1113889"/>
            <a:ext cx="1599387"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Re-categorize Target</a:t>
            </a:r>
            <a:endParaRPr sz="1600" b="1">
              <a:latin typeface="Fira Sans Extra Condensed"/>
              <a:ea typeface="Fira Sans Extra Condensed"/>
              <a:cs typeface="Fira Sans Extra Condensed"/>
              <a:sym typeface="Fira Sans Extra Condensed"/>
            </a:endParaRPr>
          </a:p>
        </p:txBody>
      </p:sp>
      <p:sp>
        <p:nvSpPr>
          <p:cNvPr id="186" name="Google Shape;186;p17"/>
          <p:cNvSpPr txBox="1"/>
          <p:nvPr/>
        </p:nvSpPr>
        <p:spPr>
          <a:xfrm>
            <a:off x="6347950" y="3562350"/>
            <a:ext cx="1459500" cy="1169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Specify prediction to be heart disease = “Yes” or “No”</a:t>
            </a:r>
            <a:endParaRPr sz="1200">
              <a:solidFill>
                <a:schemeClr val="dk1"/>
              </a:solidFill>
              <a:latin typeface="Roboto"/>
              <a:ea typeface="Roboto"/>
              <a:cs typeface="Roboto"/>
              <a:sym typeface="Roboto"/>
            </a:endParaRPr>
          </a:p>
        </p:txBody>
      </p:sp>
      <p:grpSp>
        <p:nvGrpSpPr>
          <p:cNvPr id="198" name="Google Shape;198;p17"/>
          <p:cNvGrpSpPr/>
          <p:nvPr/>
        </p:nvGrpSpPr>
        <p:grpSpPr>
          <a:xfrm>
            <a:off x="1836340" y="2378618"/>
            <a:ext cx="457194" cy="415623"/>
            <a:chOff x="-40745125" y="3632900"/>
            <a:chExt cx="318225" cy="289875"/>
          </a:xfrm>
        </p:grpSpPr>
        <p:sp>
          <p:nvSpPr>
            <p:cNvPr id="199" name="Google Shape;199;p17"/>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Help with solid fill">
            <a:extLst>
              <a:ext uri="{FF2B5EF4-FFF2-40B4-BE49-F238E27FC236}">
                <a16:creationId xmlns:a16="http://schemas.microsoft.com/office/drawing/2014/main" id="{71A60A3B-F881-C445-B545-4D398918B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34667" y="2187443"/>
            <a:ext cx="829501" cy="829501"/>
          </a:xfrm>
          <a:prstGeom prst="rect">
            <a:avLst/>
          </a:prstGeom>
        </p:spPr>
      </p:pic>
      <p:pic>
        <p:nvPicPr>
          <p:cNvPr id="5" name="Graphic 4" descr="Bar chart with solid fill">
            <a:extLst>
              <a:ext uri="{FF2B5EF4-FFF2-40B4-BE49-F238E27FC236}">
                <a16:creationId xmlns:a16="http://schemas.microsoft.com/office/drawing/2014/main" id="{D07A27AC-1000-C245-8F0D-B586BF30FE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1705" y="2171104"/>
            <a:ext cx="829501" cy="829501"/>
          </a:xfrm>
          <a:prstGeom prst="rect">
            <a:avLst/>
          </a:prstGeom>
        </p:spPr>
      </p:pic>
      <p:grpSp>
        <p:nvGrpSpPr>
          <p:cNvPr id="12" name="Group 11">
            <a:extLst>
              <a:ext uri="{FF2B5EF4-FFF2-40B4-BE49-F238E27FC236}">
                <a16:creationId xmlns:a16="http://schemas.microsoft.com/office/drawing/2014/main" id="{9E1EEB36-2129-7D45-914A-82E75FA45DAE}"/>
              </a:ext>
            </a:extLst>
          </p:cNvPr>
          <p:cNvGrpSpPr/>
          <p:nvPr/>
        </p:nvGrpSpPr>
        <p:grpSpPr>
          <a:xfrm>
            <a:off x="6529486" y="2120874"/>
            <a:ext cx="1180796" cy="903809"/>
            <a:chOff x="6542296" y="2093852"/>
            <a:chExt cx="1180796" cy="903809"/>
          </a:xfrm>
          <a:solidFill>
            <a:schemeClr val="bg1"/>
          </a:solidFill>
        </p:grpSpPr>
        <p:pic>
          <p:nvPicPr>
            <p:cNvPr id="7" name="Graphic 6" descr="Checkbox Ticked with solid fill">
              <a:extLst>
                <a:ext uri="{FF2B5EF4-FFF2-40B4-BE49-F238E27FC236}">
                  <a16:creationId xmlns:a16="http://schemas.microsoft.com/office/drawing/2014/main" id="{2C303EA4-2DB1-964D-B3B1-F5277D8B78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42296" y="2093852"/>
              <a:ext cx="728577" cy="728577"/>
            </a:xfrm>
            <a:prstGeom prst="rect">
              <a:avLst/>
            </a:prstGeom>
          </p:spPr>
        </p:pic>
        <p:pic>
          <p:nvPicPr>
            <p:cNvPr id="11" name="Graphic 10" descr="Checkbox Crossed with solid fill">
              <a:extLst>
                <a:ext uri="{FF2B5EF4-FFF2-40B4-BE49-F238E27FC236}">
                  <a16:creationId xmlns:a16="http://schemas.microsoft.com/office/drawing/2014/main" id="{84EAAE2A-EAA2-BE44-9F74-BD3B18C345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18092" y="2292661"/>
              <a:ext cx="705000" cy="705000"/>
            </a:xfrm>
            <a:prstGeom prst="rect">
              <a:avLst/>
            </a:prstGeom>
          </p:spPr>
        </p:pic>
      </p:grpSp>
      <p:pic>
        <p:nvPicPr>
          <p:cNvPr id="14" name="Picture 13" descr="Chart, bar chart&#10;&#10;Description automatically generated">
            <a:extLst>
              <a:ext uri="{FF2B5EF4-FFF2-40B4-BE49-F238E27FC236}">
                <a16:creationId xmlns:a16="http://schemas.microsoft.com/office/drawing/2014/main" id="{BECAF5BA-4FCB-7D47-AFAD-F545B914B642}"/>
              </a:ext>
            </a:extLst>
          </p:cNvPr>
          <p:cNvPicPr>
            <a:picLocks noChangeAspect="1"/>
          </p:cNvPicPr>
          <p:nvPr/>
        </p:nvPicPr>
        <p:blipFill>
          <a:blip r:embed="rId12"/>
          <a:stretch>
            <a:fillRect/>
          </a:stretch>
        </p:blipFill>
        <p:spPr>
          <a:xfrm>
            <a:off x="1295291" y="1113889"/>
            <a:ext cx="5052561" cy="3623553"/>
          </a:xfrm>
          <a:prstGeom prst="rect">
            <a:avLst/>
          </a:prstGeom>
        </p:spPr>
      </p:pic>
      <p:pic>
        <p:nvPicPr>
          <p:cNvPr id="4" name="Picture 3" descr="Chart, bar chart&#10;&#10;Description automatically generated">
            <a:extLst>
              <a:ext uri="{FF2B5EF4-FFF2-40B4-BE49-F238E27FC236}">
                <a16:creationId xmlns:a16="http://schemas.microsoft.com/office/drawing/2014/main" id="{9DD97ADD-A5B2-0845-B9B4-379C7D9D7D43}"/>
              </a:ext>
            </a:extLst>
          </p:cNvPr>
          <p:cNvPicPr>
            <a:picLocks noChangeAspect="1"/>
          </p:cNvPicPr>
          <p:nvPr/>
        </p:nvPicPr>
        <p:blipFill>
          <a:blip r:embed="rId13"/>
          <a:stretch>
            <a:fillRect/>
          </a:stretch>
        </p:blipFill>
        <p:spPr>
          <a:xfrm>
            <a:off x="1303163" y="1166613"/>
            <a:ext cx="4971491" cy="3565412"/>
          </a:xfrm>
          <a:prstGeom prst="rect">
            <a:avLst/>
          </a:prstGeom>
        </p:spPr>
      </p:pic>
    </p:spTree>
    <p:custDataLst>
      <p:tags r:id="rId1"/>
    </p:custDataLst>
    <p:extLst>
      <p:ext uri="{BB962C8B-B14F-4D97-AF65-F5344CB8AC3E}">
        <p14:creationId xmlns:p14="http://schemas.microsoft.com/office/powerpoint/2010/main" val="670039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451">
        <p159:morph option="byObject"/>
      </p:transition>
    </mc:Choice>
    <mc:Fallback>
      <p:transition spd="slow" advTm="604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cxnSp>
        <p:nvCxnSpPr>
          <p:cNvPr id="97" name="Google Shape;97;p16"/>
          <p:cNvCxnSpPr>
            <a:endCxn id="9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99" name="Google Shape;99;p16"/>
          <p:cNvCxnSpPr>
            <a:endCxn id="10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101" name="Google Shape;101;p16"/>
          <p:cNvCxnSpPr>
            <a:endCxn id="10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16"/>
          <p:cNvCxnSpPr>
            <a:stCxn id="10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105" name="Google Shape;105;p16"/>
          <p:cNvCxnSpPr>
            <a:endCxn id="10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07" name="Google Shape;107;p16"/>
          <p:cNvCxnSpPr>
            <a:endCxn id="10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109" name="Google Shape;10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Our Data Pipeline</a:t>
            </a:r>
            <a:endParaRPr>
              <a:solidFill>
                <a:schemeClr val="dk1"/>
              </a:solidFill>
            </a:endParaRPr>
          </a:p>
          <a:p>
            <a:pPr marL="0" lvl="0" indent="0" algn="ctr" rtl="0">
              <a:spcBef>
                <a:spcPts val="0"/>
              </a:spcBef>
              <a:spcAft>
                <a:spcPts val="0"/>
              </a:spcAft>
              <a:buNone/>
            </a:pPr>
            <a:endParaRPr/>
          </a:p>
        </p:txBody>
      </p:sp>
      <p:sp>
        <p:nvSpPr>
          <p:cNvPr id="104" name="Google Shape;104;p16"/>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1004900" y="1052888"/>
            <a:ext cx="1177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01. </a:t>
            </a:r>
            <a:r>
              <a:rPr lang="en-US" sz="1600" b="1">
                <a:latin typeface="Fira Sans Extra Condensed"/>
                <a:ea typeface="Fira Sans Extra Condensed"/>
                <a:cs typeface="Fira Sans Extra Condensed"/>
                <a:sym typeface="Fira Sans Extra Condensed"/>
              </a:rPr>
              <a:t>Problem Definition</a:t>
            </a:r>
            <a:endParaRPr sz="1600" b="1">
              <a:latin typeface="Fira Sans Extra Condensed"/>
              <a:ea typeface="Fira Sans Extra Condensed"/>
              <a:cs typeface="Fira Sans Extra Condensed"/>
              <a:sym typeface="Fira Sans Extra Condensed"/>
            </a:endParaRPr>
          </a:p>
        </p:txBody>
      </p:sp>
      <p:sp>
        <p:nvSpPr>
          <p:cNvPr id="111" name="Google Shape;111;p16"/>
          <p:cNvSpPr txBox="1"/>
          <p:nvPr/>
        </p:nvSpPr>
        <p:spPr>
          <a:xfrm>
            <a:off x="485950" y="2631675"/>
            <a:ext cx="16968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06. Insights &amp;</a:t>
            </a:r>
            <a:endParaRPr sz="1600" b="1">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Recommendations</a:t>
            </a:r>
            <a:endParaRPr sz="1600" b="1">
              <a:latin typeface="Fira Sans Extra Condensed"/>
              <a:ea typeface="Fira Sans Extra Condensed"/>
              <a:cs typeface="Fira Sans Extra Condensed"/>
              <a:sym typeface="Fira Sans Extra Condensed"/>
            </a:endParaRPr>
          </a:p>
        </p:txBody>
      </p:sp>
      <p:sp>
        <p:nvSpPr>
          <p:cNvPr id="112" name="Google Shape;112;p16"/>
          <p:cNvSpPr txBox="1"/>
          <p:nvPr/>
        </p:nvSpPr>
        <p:spPr>
          <a:xfrm>
            <a:off x="596409" y="4181965"/>
            <a:ext cx="15612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latin typeface="Fira Sans Extra Condensed"/>
                <a:ea typeface="Fira Sans Extra Condensed"/>
                <a:cs typeface="Fira Sans Extra Condensed"/>
                <a:sym typeface="Fira Sans Extra Condensed"/>
              </a:rPr>
              <a:t>05. Model Optimization </a:t>
            </a:r>
            <a:endParaRPr sz="1600" b="1">
              <a:latin typeface="Fira Sans Extra Condensed"/>
              <a:ea typeface="Fira Sans Extra Condensed"/>
              <a:cs typeface="Fira Sans Extra Condensed"/>
              <a:sym typeface="Fira Sans Extra Condensed"/>
            </a:endParaRPr>
          </a:p>
        </p:txBody>
      </p:sp>
      <p:sp>
        <p:nvSpPr>
          <p:cNvPr id="113" name="Google Shape;113;p16"/>
          <p:cNvSpPr txBox="1"/>
          <p:nvPr/>
        </p:nvSpPr>
        <p:spPr>
          <a:xfrm>
            <a:off x="7032825" y="10602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02. Data Preparation &amp; Cleaning</a:t>
            </a:r>
            <a:endParaRPr sz="1600" b="1">
              <a:latin typeface="Fira Sans Extra Condensed"/>
              <a:ea typeface="Fira Sans Extra Condensed"/>
              <a:cs typeface="Fira Sans Extra Condensed"/>
              <a:sym typeface="Fira Sans Extra Condensed"/>
            </a:endParaRPr>
          </a:p>
        </p:txBody>
      </p:sp>
      <p:sp>
        <p:nvSpPr>
          <p:cNvPr id="114" name="Google Shape;114;p16"/>
          <p:cNvSpPr txBox="1"/>
          <p:nvPr/>
        </p:nvSpPr>
        <p:spPr>
          <a:xfrm>
            <a:off x="7017900" y="2639925"/>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03. Exploratory Analysis</a:t>
            </a:r>
            <a:endParaRPr sz="1600" b="1">
              <a:latin typeface="Fira Sans Extra Condensed"/>
              <a:ea typeface="Fira Sans Extra Condensed"/>
              <a:cs typeface="Fira Sans Extra Condensed"/>
              <a:sym typeface="Fira Sans Extra Condensed"/>
            </a:endParaRPr>
          </a:p>
        </p:txBody>
      </p:sp>
      <p:sp>
        <p:nvSpPr>
          <p:cNvPr id="115" name="Google Shape;115;p16"/>
          <p:cNvSpPr txBox="1"/>
          <p:nvPr/>
        </p:nvSpPr>
        <p:spPr>
          <a:xfrm>
            <a:off x="7032825" y="4082688"/>
            <a:ext cx="11778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04. Machine Learning</a:t>
            </a:r>
            <a:endParaRPr sz="1600" b="1">
              <a:latin typeface="Fira Sans Extra Condensed"/>
              <a:ea typeface="Fira Sans Extra Condensed"/>
              <a:cs typeface="Fira Sans Extra Condensed"/>
              <a:sym typeface="Fira Sans Extra Condensed"/>
            </a:endParaRPr>
          </a:p>
        </p:txBody>
      </p:sp>
      <p:grpSp>
        <p:nvGrpSpPr>
          <p:cNvPr id="130" name="Google Shape;130;p16"/>
          <p:cNvGrpSpPr/>
          <p:nvPr/>
        </p:nvGrpSpPr>
        <p:grpSpPr>
          <a:xfrm>
            <a:off x="3315658" y="1700767"/>
            <a:ext cx="2512460" cy="2509885"/>
            <a:chOff x="1187925" y="238125"/>
            <a:chExt cx="5244125" cy="5238750"/>
          </a:xfrm>
        </p:grpSpPr>
        <p:sp>
          <p:nvSpPr>
            <p:cNvPr id="131" name="Google Shape;131;p16"/>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rot="2699676">
            <a:off x="4365434" y="2260623"/>
            <a:ext cx="1285274" cy="675591"/>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2699676">
            <a:off x="4609210" y="2836137"/>
            <a:ext cx="643414" cy="1147949"/>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2699676">
            <a:off x="3512627" y="2992087"/>
            <a:ext cx="1251523" cy="664616"/>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2699676">
            <a:off x="3873247" y="1920561"/>
            <a:ext cx="639500" cy="1184828"/>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txBox="1"/>
          <p:nvPr/>
        </p:nvSpPr>
        <p:spPr>
          <a:xfrm>
            <a:off x="4041385" y="2316681"/>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1" name="Google Shape;161;p16"/>
          <p:cNvSpPr txBox="1"/>
          <p:nvPr/>
        </p:nvSpPr>
        <p:spPr>
          <a:xfrm>
            <a:off x="4975114" y="2591078"/>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2" name="Google Shape;162;p16"/>
          <p:cNvSpPr txBox="1"/>
          <p:nvPr/>
        </p:nvSpPr>
        <p:spPr>
          <a:xfrm>
            <a:off x="4731868" y="3427134"/>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163" name="Google Shape;163;p16"/>
          <p:cNvSpPr txBox="1"/>
          <p:nvPr/>
        </p:nvSpPr>
        <p:spPr>
          <a:xfrm>
            <a:off x="3762359" y="3140307"/>
            <a:ext cx="398100" cy="1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Fira Sans"/>
              <a:ea typeface="Fira Sans"/>
              <a:cs typeface="Fira Sans"/>
              <a:sym typeface="Fira Sans"/>
            </a:endParaRPr>
          </a:p>
        </p:txBody>
      </p:sp>
      <p:sp>
        <p:nvSpPr>
          <p:cNvPr id="69" name="Google Shape;124;p16">
            <a:extLst>
              <a:ext uri="{FF2B5EF4-FFF2-40B4-BE49-F238E27FC236}">
                <a16:creationId xmlns:a16="http://schemas.microsoft.com/office/drawing/2014/main" id="{BFB10DA0-332F-E74B-944D-4890BA9F32D5}"/>
              </a:ext>
            </a:extLst>
          </p:cNvPr>
          <p:cNvSpPr/>
          <p:nvPr/>
        </p:nvSpPr>
        <p:spPr>
          <a:xfrm>
            <a:off x="6446977" y="2778805"/>
            <a:ext cx="354778" cy="339271"/>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25;p16">
            <a:extLst>
              <a:ext uri="{FF2B5EF4-FFF2-40B4-BE49-F238E27FC236}">
                <a16:creationId xmlns:a16="http://schemas.microsoft.com/office/drawing/2014/main" id="{44CBD068-7B5D-A04C-BED0-72119B3CFDEA}"/>
              </a:ext>
            </a:extLst>
          </p:cNvPr>
          <p:cNvSpPr/>
          <p:nvPr/>
        </p:nvSpPr>
        <p:spPr>
          <a:xfrm>
            <a:off x="6570582" y="2816179"/>
            <a:ext cx="178912" cy="178912"/>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1" name="Google Shape;366;p21">
            <a:extLst>
              <a:ext uri="{FF2B5EF4-FFF2-40B4-BE49-F238E27FC236}">
                <a16:creationId xmlns:a16="http://schemas.microsoft.com/office/drawing/2014/main" id="{AC133EB5-0D47-5A41-8CB1-A1A05C7E9AAF}"/>
              </a:ext>
            </a:extLst>
          </p:cNvPr>
          <p:cNvGrpSpPr/>
          <p:nvPr/>
        </p:nvGrpSpPr>
        <p:grpSpPr>
          <a:xfrm>
            <a:off x="2380016" y="2864325"/>
            <a:ext cx="365775" cy="195073"/>
            <a:chOff x="2084325" y="363300"/>
            <a:chExt cx="484150" cy="254100"/>
          </a:xfrm>
        </p:grpSpPr>
        <p:sp>
          <p:nvSpPr>
            <p:cNvPr id="72" name="Google Shape;367;p21">
              <a:extLst>
                <a:ext uri="{FF2B5EF4-FFF2-40B4-BE49-F238E27FC236}">
                  <a16:creationId xmlns:a16="http://schemas.microsoft.com/office/drawing/2014/main" id="{D9A0C84E-8D8A-2044-ABB8-14298391A2BD}"/>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8;p21">
              <a:extLst>
                <a:ext uri="{FF2B5EF4-FFF2-40B4-BE49-F238E27FC236}">
                  <a16:creationId xmlns:a16="http://schemas.microsoft.com/office/drawing/2014/main" id="{A02D01DD-B36B-6A4F-8124-DA1A0E25FC07}"/>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Robot with solid fill">
            <a:extLst>
              <a:ext uri="{FF2B5EF4-FFF2-40B4-BE49-F238E27FC236}">
                <a16:creationId xmlns:a16="http://schemas.microsoft.com/office/drawing/2014/main" id="{A3FA2AB4-1CAB-4A4F-B697-A2AB433AB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0423" y="4162408"/>
            <a:ext cx="487914" cy="487914"/>
          </a:xfrm>
          <a:prstGeom prst="rect">
            <a:avLst/>
          </a:prstGeom>
        </p:spPr>
      </p:pic>
      <p:pic>
        <p:nvPicPr>
          <p:cNvPr id="5" name="Graphic 4" descr="Mop and bucket with solid fill">
            <a:extLst>
              <a:ext uri="{FF2B5EF4-FFF2-40B4-BE49-F238E27FC236}">
                <a16:creationId xmlns:a16="http://schemas.microsoft.com/office/drawing/2014/main" id="{A0D3CD10-EBDD-F143-97CB-1A1958B09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4734" y="1176724"/>
            <a:ext cx="409287" cy="409287"/>
          </a:xfrm>
          <a:prstGeom prst="rect">
            <a:avLst/>
          </a:prstGeom>
        </p:spPr>
      </p:pic>
      <p:pic>
        <p:nvPicPr>
          <p:cNvPr id="7" name="Graphic 6" descr="Question Mark with solid fill">
            <a:extLst>
              <a:ext uri="{FF2B5EF4-FFF2-40B4-BE49-F238E27FC236}">
                <a16:creationId xmlns:a16="http://schemas.microsoft.com/office/drawing/2014/main" id="{27C532D7-96BF-D34E-B64B-D0512C765F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7730" y="1160202"/>
            <a:ext cx="475000" cy="475000"/>
          </a:xfrm>
          <a:prstGeom prst="rect">
            <a:avLst/>
          </a:prstGeom>
        </p:spPr>
      </p:pic>
      <p:pic>
        <p:nvPicPr>
          <p:cNvPr id="9" name="Graphic 8" descr="Clipboard Partially Ticked with solid fill">
            <a:extLst>
              <a:ext uri="{FF2B5EF4-FFF2-40B4-BE49-F238E27FC236}">
                <a16:creationId xmlns:a16="http://schemas.microsoft.com/office/drawing/2014/main" id="{BEC9ABF4-F170-DA46-974B-4FD63C50CF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7730" y="4162408"/>
            <a:ext cx="468357" cy="468357"/>
          </a:xfrm>
          <a:prstGeom prst="rect">
            <a:avLst/>
          </a:prstGeom>
        </p:spPr>
      </p:pic>
    </p:spTree>
    <p:extLst>
      <p:ext uri="{BB962C8B-B14F-4D97-AF65-F5344CB8AC3E}">
        <p14:creationId xmlns:p14="http://schemas.microsoft.com/office/powerpoint/2010/main" val="36094596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8667">
        <p159:morph option="byObject"/>
      </p:transition>
    </mc:Choice>
    <mc:Fallback>
      <p:transition spd="slow" advTm="1866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2" name="Google Shape;622;p2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 Exploratory Analysis</a:t>
            </a:r>
            <a:endParaRPr>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76B29484-FF9E-304B-B800-746A5D89AA7B}"/>
              </a:ext>
            </a:extLst>
          </p:cNvPr>
          <p:cNvPicPr>
            <a:picLocks noChangeAspect="1"/>
          </p:cNvPicPr>
          <p:nvPr/>
        </p:nvPicPr>
        <p:blipFill>
          <a:blip r:embed="rId3"/>
          <a:stretch>
            <a:fillRect/>
          </a:stretch>
        </p:blipFill>
        <p:spPr>
          <a:xfrm>
            <a:off x="1176617" y="1584689"/>
            <a:ext cx="6790765" cy="3359642"/>
          </a:xfrm>
          <a:prstGeom prst="rect">
            <a:avLst/>
          </a:prstGeom>
        </p:spPr>
      </p:pic>
      <p:sp>
        <p:nvSpPr>
          <p:cNvPr id="93" name="Google Shape;328;p20">
            <a:extLst>
              <a:ext uri="{FF2B5EF4-FFF2-40B4-BE49-F238E27FC236}">
                <a16:creationId xmlns:a16="http://schemas.microsoft.com/office/drawing/2014/main" id="{D84B837E-5B08-AC4D-AF1F-B593FDD442B6}"/>
              </a:ext>
            </a:extLst>
          </p:cNvPr>
          <p:cNvSpPr txBox="1"/>
          <p:nvPr/>
        </p:nvSpPr>
        <p:spPr>
          <a:xfrm>
            <a:off x="1176618" y="1047732"/>
            <a:ext cx="6790764"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SG" sz="1600" b="1">
                <a:solidFill>
                  <a:schemeClr val="accent2"/>
                </a:solidFill>
                <a:latin typeface="Fira Sans Extra Condensed"/>
                <a:ea typeface="Fira Sans Extra Condensed"/>
                <a:cs typeface="Fira Sans Extra Condensed"/>
                <a:sym typeface="Fira Sans Extra Condensed"/>
              </a:rPr>
              <a:t>Thalassemia (categorical) vs presence of heart disease (categorical)</a:t>
            </a:r>
            <a:endParaRPr sz="1600" b="1">
              <a:solidFill>
                <a:schemeClr val="accent2"/>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053735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6461">
        <p159:morph option="byObject"/>
      </p:transition>
    </mc:Choice>
    <mc:Fallback>
      <p:transition spd="slow" advTm="2646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2" name="Google Shape;622;p2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 Exploratory Analysis</a:t>
            </a:r>
            <a:endParaRPr>
              <a:solidFill>
                <a:schemeClr val="dk1"/>
              </a:solidFill>
            </a:endParaRPr>
          </a:p>
        </p:txBody>
      </p:sp>
      <p:sp>
        <p:nvSpPr>
          <p:cNvPr id="93" name="Google Shape;328;p20">
            <a:extLst>
              <a:ext uri="{FF2B5EF4-FFF2-40B4-BE49-F238E27FC236}">
                <a16:creationId xmlns:a16="http://schemas.microsoft.com/office/drawing/2014/main" id="{D84B837E-5B08-AC4D-AF1F-B593FDD442B6}"/>
              </a:ext>
            </a:extLst>
          </p:cNvPr>
          <p:cNvSpPr txBox="1"/>
          <p:nvPr/>
        </p:nvSpPr>
        <p:spPr>
          <a:xfrm>
            <a:off x="1176618" y="1047732"/>
            <a:ext cx="6790764"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SG" sz="1600" b="1">
                <a:solidFill>
                  <a:schemeClr val="accent2"/>
                </a:solidFill>
                <a:latin typeface="Fira Sans Extra Condensed"/>
                <a:ea typeface="Fira Sans Extra Condensed"/>
                <a:cs typeface="Fira Sans Extra Condensed"/>
                <a:sym typeface="Fira Sans Extra Condensed"/>
              </a:rPr>
              <a:t>Max. heart rate achieved (continuous) vs presence of heart disease (categorical)</a:t>
            </a:r>
            <a:endParaRPr sz="1600" b="1">
              <a:solidFill>
                <a:schemeClr val="accent2"/>
              </a:solidFill>
              <a:latin typeface="Fira Sans Extra Condensed"/>
              <a:ea typeface="Fira Sans Extra Condensed"/>
              <a:cs typeface="Fira Sans Extra Condensed"/>
              <a:sym typeface="Fira Sans Extra Condensed"/>
            </a:endParaRPr>
          </a:p>
        </p:txBody>
      </p:sp>
      <p:pic>
        <p:nvPicPr>
          <p:cNvPr id="4" name="Picture 3" descr="Chart, box and whisker chart&#10;&#10;Description automatically generated">
            <a:extLst>
              <a:ext uri="{FF2B5EF4-FFF2-40B4-BE49-F238E27FC236}">
                <a16:creationId xmlns:a16="http://schemas.microsoft.com/office/drawing/2014/main" id="{9D2F43CE-CADB-634C-A839-6CA05C58A913}"/>
              </a:ext>
            </a:extLst>
          </p:cNvPr>
          <p:cNvPicPr>
            <a:picLocks noChangeAspect="1"/>
          </p:cNvPicPr>
          <p:nvPr/>
        </p:nvPicPr>
        <p:blipFill>
          <a:blip r:embed="rId3"/>
          <a:stretch>
            <a:fillRect/>
          </a:stretch>
        </p:blipFill>
        <p:spPr>
          <a:xfrm>
            <a:off x="75640" y="1804847"/>
            <a:ext cx="8992720" cy="2290921"/>
          </a:xfrm>
          <a:prstGeom prst="rect">
            <a:avLst/>
          </a:prstGeom>
        </p:spPr>
      </p:pic>
    </p:spTree>
    <p:extLst>
      <p:ext uri="{BB962C8B-B14F-4D97-AF65-F5344CB8AC3E}">
        <p14:creationId xmlns:p14="http://schemas.microsoft.com/office/powerpoint/2010/main" val="2239617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4493">
        <p159:morph option="byObject"/>
      </p:transition>
    </mc:Choice>
    <mc:Fallback>
      <p:transition spd="slow" advTm="24493">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5|2.3|4.3|8.9|2.2|2.9"/>
</p:tagLst>
</file>

<file path=ppt/tags/tag2.xml><?xml version="1.0" encoding="utf-8"?>
<p:tagLst xmlns:a="http://schemas.openxmlformats.org/drawingml/2006/main" xmlns:r="http://schemas.openxmlformats.org/officeDocument/2006/relationships" xmlns:p="http://schemas.openxmlformats.org/presentationml/2006/main">
  <p:tag name="TIMING" val="|34.9|4.6|3.9"/>
</p:tagLst>
</file>

<file path=ppt/tags/tag3.xml><?xml version="1.0" encoding="utf-8"?>
<p:tagLst xmlns:a="http://schemas.openxmlformats.org/drawingml/2006/main" xmlns:r="http://schemas.openxmlformats.org/officeDocument/2006/relationships" xmlns:p="http://schemas.openxmlformats.org/presentationml/2006/main">
  <p:tag name="TIMING" val="|9.8|5.9"/>
</p:tagLst>
</file>

<file path=ppt/tags/tag4.xml><?xml version="1.0" encoding="utf-8"?>
<p:tagLst xmlns:a="http://schemas.openxmlformats.org/drawingml/2006/main" xmlns:r="http://schemas.openxmlformats.org/officeDocument/2006/relationships" xmlns:p="http://schemas.openxmlformats.org/presentationml/2006/main">
  <p:tag name="TIMING" val="|36.8|11.8"/>
</p:tagLst>
</file>

<file path=ppt/tags/tag5.xml><?xml version="1.0" encoding="utf-8"?>
<p:tagLst xmlns:a="http://schemas.openxmlformats.org/drawingml/2006/main" xmlns:r="http://schemas.openxmlformats.org/officeDocument/2006/relationships" xmlns:p="http://schemas.openxmlformats.org/presentationml/2006/main">
  <p:tag name="TIMING" val="|24.3"/>
</p:tagLst>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2379</Words>
  <Application>Microsoft Macintosh PowerPoint</Application>
  <PresentationFormat>On-screen Show (16:9)</PresentationFormat>
  <Paragraphs>249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Fira Sans</vt:lpstr>
      <vt:lpstr>Fira Sans Extra Condensed SemiBold</vt:lpstr>
      <vt:lpstr>Roboto</vt:lpstr>
      <vt:lpstr>Fira Sans Extra Condensed</vt:lpstr>
      <vt:lpstr>Big Data Infographics by Slidesgo</vt:lpstr>
      <vt:lpstr>Key factors of Heart Disease</vt:lpstr>
      <vt:lpstr>Our Data Pipeline </vt:lpstr>
      <vt:lpstr>01. Problem Definition</vt:lpstr>
      <vt:lpstr>01. Problem Definition</vt:lpstr>
      <vt:lpstr>Our Data Pipeline </vt:lpstr>
      <vt:lpstr>02. Data Preparation &amp; Cleaning</vt:lpstr>
      <vt:lpstr>Our Data Pipeline </vt:lpstr>
      <vt:lpstr>03. Exploratory Analysis</vt:lpstr>
      <vt:lpstr>03. Exploratory Analysis</vt:lpstr>
      <vt:lpstr>03. Exploratory Analysis</vt:lpstr>
      <vt:lpstr>Our Data Pipeline </vt:lpstr>
      <vt:lpstr>04. Machine Learning</vt:lpstr>
      <vt:lpstr>Our Data Pipeline </vt:lpstr>
      <vt:lpstr>05. Model Optimization</vt:lpstr>
      <vt:lpstr>05. Model Optimization</vt:lpstr>
      <vt:lpstr>05. Model Optimization</vt:lpstr>
      <vt:lpstr>05. Model Optimization</vt:lpstr>
      <vt:lpstr>Our Data Pipeline </vt:lpstr>
      <vt:lpstr>06. Insights &amp; Recommendations </vt:lpstr>
      <vt:lpstr>06. Insights &amp; Recommendations </vt:lpstr>
      <vt:lpstr>Our Data Pipeline </vt:lpstr>
      <vt:lpstr>Thank You!</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factors of Heart Disease</dc:title>
  <cp:lastModifiedBy>#MAX TAN ZHEYUAN#</cp:lastModifiedBy>
  <cp:revision>1</cp:revision>
  <dcterms:modified xsi:type="dcterms:W3CDTF">2022-04-09T02:40:22Z</dcterms:modified>
</cp:coreProperties>
</file>