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67CD4-7806-D5DB-6B84-1B8E48C97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EFAB5D-64E9-3928-5A14-5114C1768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4AF62-CE91-0F68-9DBF-5EC0D7E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543264-F7DE-922D-1B09-18248E06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7D0FF-EEB3-C90C-25E7-D7DF6F37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74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E6913-8624-6CA7-C3D6-293EB4BD4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D7E9E4-B01B-F8B7-F493-645883D56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8F2B9-82C8-E84F-81C3-DDADD834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6A723-7C83-D78F-8046-EE9D9C49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AED7B-3919-9220-A2D0-709427F8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8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F851B5-264F-8485-432B-82E237492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97482F-758B-58BF-E70B-0BD0DBB0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107A86-4043-570F-D8A9-AF419A45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A31F67-5ACE-2E76-2941-5C388E5DF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9FA02-0BB3-31D1-BE58-A615F139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1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C3A67-F28A-752B-6606-548C9926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6100D-8A76-6BE1-D562-D9F90E81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44EA31-4331-8E88-2E54-AECEE15D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5D8FDD-14BD-A6A3-FA7F-39BD9EE9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5BF05C-7C54-1031-CBFE-A27110DE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5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7C5C7-3308-0CAB-A30E-4877CDF8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BBC52-FF79-4947-8ADA-FD7D86A0D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4DD74-87CE-D124-9F95-EAA8D291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75603-E0B2-C889-1FD3-F02A41D7C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7F9E2-BBA7-96A2-1D2E-78670217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60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4E561-6E52-9A86-C1FC-11B78905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41CA1-CA88-B044-0685-18054DB195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36CC4-8A5E-01FF-ED5D-978E72A3A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2BDA8A-4172-55CC-EBE1-998AF57C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84C086-0609-82C5-A925-B4728536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AE4DB2-BD15-460E-C400-A77D18A39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93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66329-97C7-13ED-1AD7-65F6532D0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4A610-7A11-5A2C-BDCD-021D1A8C2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B5D435-486C-34DE-792F-27CB1C511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9EBB31-00E6-210F-207C-7852DF9728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349542-09E6-0AFD-ED4D-D7CA78054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AA48932-0D1D-B24B-9989-C3BACAC1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698F38-B5A6-0902-98E2-BB2D294B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D51446-2E0C-0B8B-B28B-2063F3EE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75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E6690-0537-19C1-CDC3-7ACFB5DA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A75B0CB-7459-60A2-A9F2-8DA6E575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0BF895-F61D-0AAD-CE57-04BD813F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0D160-CFFE-236C-CA04-8808C96E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7B619F-D761-D407-A3EA-5757B6474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D3CA48-1E56-89EC-F444-27440857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18496-83AD-4A48-16BE-40DEC426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7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EDA63-7F23-B58D-6B74-DCFA34C9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F25DC-218D-6AAD-4AC7-8B24D870B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6B4935-739C-B8D4-FF00-6E7F3BFE2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7D734-0A6D-B377-08F4-30006C56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14C000-069C-AA14-A393-AA2C4679F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AFC2CB-2585-5009-5E40-6D39DDF5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52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3F593-EE41-3F3B-FBF6-43E0CCC33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97D448-5B27-9B25-C5A2-2A46FE67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7983E-FD18-3B38-519F-5217958F5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B494B9-309C-5B4A-6246-4155C5A56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2BFE2-2A80-1EBA-AB06-3475166E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34AD39-F0AD-F283-1893-DC72249A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6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EFAA9-3404-5CB5-F9C3-8856B8FD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98049-B899-D63D-674B-3EAD5CAC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7CF19-0866-3273-7685-EB6AD9860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E23B6-05AD-4714-8350-B657108D8679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E8251F-A0E6-13E0-8A7D-8B4BDB0E9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FDAAFD-AC52-B753-686D-787865B33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758A0-C294-433D-91ED-09AB142B78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13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18223-D13E-287F-F485-3F86764618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/>
              <a:t>pptx sample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3CF009-233A-6293-6BB6-9D2208CCD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2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 pptx sample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Puhan Zhou</dc:creator>
  <cp:lastModifiedBy>Puhan Zhou</cp:lastModifiedBy>
  <cp:revision>1</cp:revision>
  <dcterms:created xsi:type="dcterms:W3CDTF">2025-08-15T12:47:31Z</dcterms:created>
  <dcterms:modified xsi:type="dcterms:W3CDTF">2025-08-15T12:47:38Z</dcterms:modified>
</cp:coreProperties>
</file>