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57" r:id="rId5"/>
    <p:sldId id="259" r:id="rId6"/>
    <p:sldId id="268" r:id="rId7"/>
    <p:sldId id="260" r:id="rId8"/>
    <p:sldId id="269" r:id="rId9"/>
    <p:sldId id="261" r:id="rId10"/>
    <p:sldId id="270" r:id="rId11"/>
    <p:sldId id="262" r:id="rId12"/>
    <p:sldId id="271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9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2" y="20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2F0B0E-CF99-0777-9A98-C7723063C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267917-9D0C-5FD4-0B28-4DA913956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F2F62D-C651-B7C6-9570-1CF8ED7CE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D248-FE8D-41C9-A01C-189CB5217F9E}" type="datetimeFigureOut">
              <a:rPr lang="ko-KR" altLang="en-US" smtClean="0"/>
              <a:t>2024-10-13-Sunday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11AE17-FFE4-862F-3454-8A729E0DE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FE0FB2-6BA5-5B24-0C8E-56F0325A3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B8CB4-C1F8-4559-8A5C-A0C67FF40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735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6D4622-24D0-585A-51E0-DAEEE164E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F1BB4E-6CD6-9906-2324-3EA0F9B4B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A59826-704A-3985-0B66-1E8905BF9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D248-FE8D-41C9-A01C-189CB5217F9E}" type="datetimeFigureOut">
              <a:rPr lang="ko-KR" altLang="en-US" smtClean="0"/>
              <a:t>2024-10-13-Sunday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DC8B7F-765F-31B6-5305-9043EC25D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2DBF3E-41FE-A356-CF1D-0EA2F87E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B8CB4-C1F8-4559-8A5C-A0C67FF40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455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B371C8-8DE6-1D77-8AAE-FFC5241ECB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071E12-28B9-D006-754F-EBBBAD6A7A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6A2AAE-1855-B7B8-486A-427B29072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D248-FE8D-41C9-A01C-189CB5217F9E}" type="datetimeFigureOut">
              <a:rPr lang="ko-KR" altLang="en-US" smtClean="0"/>
              <a:t>2024-10-13-Sunday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BA3FF1-327A-A32C-F147-34E0D12C2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26DA8B-0D80-210A-DF9D-C677D4945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B8CB4-C1F8-4559-8A5C-A0C67FF40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244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44B25-D2C3-907D-E7DF-ABC75ED3A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88EE6E-946D-EC9B-B29B-CA82EFAC6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E5FED5-97B0-3B1F-39C8-B55804D85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D248-FE8D-41C9-A01C-189CB5217F9E}" type="datetimeFigureOut">
              <a:rPr lang="ko-KR" altLang="en-US" smtClean="0"/>
              <a:t>2024-10-13-Sunday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94701E-573C-8E54-813C-5360B17F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903940-8975-F191-B5F7-BCC5A3BB8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B8CB4-C1F8-4559-8A5C-A0C67FF40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270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5A6E1A-A4B7-4C52-495C-C591D2849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02BCDD-0717-948C-9321-F0B7707D9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A2BDBE-12E3-F273-9AE1-D8821F1CB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D248-FE8D-41C9-A01C-189CB5217F9E}" type="datetimeFigureOut">
              <a:rPr lang="ko-KR" altLang="en-US" smtClean="0"/>
              <a:t>2024-10-13-Sunday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DC3199-9593-3344-DF37-8146E1ECF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471F80-4F9B-DCF9-A043-2BFE2A77D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B8CB4-C1F8-4559-8A5C-A0C67FF40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47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37BA09-4B0B-F191-F4BE-052DFC99A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3F5DD6-DC61-1AAD-2866-C6F10F0052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CE9A89-038F-444E-43CB-DF786848B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BE9930-6338-2DA0-B153-5B8A71C52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D248-FE8D-41C9-A01C-189CB5217F9E}" type="datetimeFigureOut">
              <a:rPr lang="ko-KR" altLang="en-US" smtClean="0"/>
              <a:t>2024-10-13-Sunday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2AC853-3E6C-4864-0A0D-ADC026B5B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8713E7-AC09-A4E2-69C2-367F808AB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B8CB4-C1F8-4559-8A5C-A0C67FF40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098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724F0-92CF-741A-46CD-2F0B6831A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8DD5C5-E5F2-8450-C9D6-EDE3EC18C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F6B400-455C-EB62-6BFE-A28233C40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D0FFEB-1B7C-176A-E54E-E93D67D19B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76E799-607A-5540-0EC1-ADD37B44E9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629C441-CC1C-ADE2-0BB8-99CDB48A5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D248-FE8D-41C9-A01C-189CB5217F9E}" type="datetimeFigureOut">
              <a:rPr lang="ko-KR" altLang="en-US" smtClean="0"/>
              <a:t>2024-10-13-Sunday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6D495D1-9A91-6B75-3A44-16AE7C185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B626DD2-73D2-9A4D-C9B9-D03B3AE34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B8CB4-C1F8-4559-8A5C-A0C67FF40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634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8894FD-C412-FA7A-83F3-F70E099C2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F93560-FBCB-55F0-FD40-F659E189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D248-FE8D-41C9-A01C-189CB5217F9E}" type="datetimeFigureOut">
              <a:rPr lang="ko-KR" altLang="en-US" smtClean="0"/>
              <a:t>2024-10-13-Sunday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0E1ECE6-E2FA-3BFD-311B-031D76D14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AD1DA0-09FF-DE33-475D-48CB91E9E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B8CB4-C1F8-4559-8A5C-A0C67FF40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737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FEF2605-B1DB-BD11-A4E7-DE3710220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D248-FE8D-41C9-A01C-189CB5217F9E}" type="datetimeFigureOut">
              <a:rPr lang="ko-KR" altLang="en-US" smtClean="0"/>
              <a:t>2024-10-13-Sunday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E9CF63E-11C4-ED3E-B5BF-8A6EA34D8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02D7FF-B53F-5F88-A8CB-77B19A8AC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B8CB4-C1F8-4559-8A5C-A0C67FF40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322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03317A-049B-D94A-DA98-58C7EE608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025D9A-CE39-8795-6577-CD2F766A0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43B0CE-F555-38AC-869A-80266A403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EBDB99-149C-0F62-57DB-977C1FF5D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D248-FE8D-41C9-A01C-189CB5217F9E}" type="datetimeFigureOut">
              <a:rPr lang="ko-KR" altLang="en-US" smtClean="0"/>
              <a:t>2024-10-13-Sunday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6144A3-081A-9F18-4E93-3E27F4109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F76E8D-0420-F5A3-4C3F-87B0A763D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B8CB4-C1F8-4559-8A5C-A0C67FF40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579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03493-7610-A601-1E19-1E9ED4ED3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4EE49B-2FF3-7C30-8284-BB5117AE07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F98E8C-6D05-7EAB-7998-137DF4925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B1B5B1-EBAB-0674-0F76-F8E2A06D7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D248-FE8D-41C9-A01C-189CB5217F9E}" type="datetimeFigureOut">
              <a:rPr lang="ko-KR" altLang="en-US" smtClean="0"/>
              <a:t>2024-10-13-Sunday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E3A5E6-D5C3-BFC6-FBCD-D16ABB420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1384EE-E56D-D4DF-4635-B7CC56F31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B8CB4-C1F8-4559-8A5C-A0C67FF40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015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D7C81E-62CC-F1DF-CC84-A0C882A33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5A90CB-9BFC-A5FD-951D-FC7983059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8521AD-3D38-F6C2-9894-ADC59B9F0C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44D248-FE8D-41C9-A01C-189CB5217F9E}" type="datetimeFigureOut">
              <a:rPr lang="ko-KR" altLang="en-US" smtClean="0"/>
              <a:t>2024-10-13-Sunday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7171C9-31B3-FA9E-769F-BB6EEE5BF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6A41E7-636D-89D9-181A-BDD0B19640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CB8CB4-C1F8-4559-8A5C-A0C67FF40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067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스크린샷, 전자제품, 회로, 음악이(가) 표시된 사진&#10;&#10;자동 생성된 설명">
            <a:extLst>
              <a:ext uri="{FF2B5EF4-FFF2-40B4-BE49-F238E27FC236}">
                <a16:creationId xmlns:a16="http://schemas.microsoft.com/office/drawing/2014/main" id="{C1B95CBA-C866-5149-11D0-152D9689F76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80D9CA3A-8531-55D7-1D3F-F7367E749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79801"/>
            <a:ext cx="9144000" cy="1098395"/>
          </a:xfrm>
        </p:spPr>
        <p:txBody>
          <a:bodyPr>
            <a:no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</a:rPr>
              <a:t>제목 </a:t>
            </a:r>
            <a:r>
              <a:rPr lang="en-US" altLang="ko-KR" sz="4000" dirty="0">
                <a:solidFill>
                  <a:srgbClr val="FFFFFF"/>
                </a:solidFill>
              </a:rPr>
              <a:t>: </a:t>
            </a:r>
            <a:r>
              <a:rPr lang="ko-KR" altLang="en-US" sz="4000" dirty="0">
                <a:solidFill>
                  <a:srgbClr val="FFFFFF"/>
                </a:solidFill>
              </a:rPr>
              <a:t>두뇌게임 천국</a:t>
            </a:r>
            <a:endParaRPr lang="en-US" altLang="ko-KR" sz="4000" dirty="0">
              <a:solidFill>
                <a:srgbClr val="FFFFFF"/>
              </a:solidFill>
            </a:endParaRPr>
          </a:p>
          <a:p>
            <a:r>
              <a:rPr lang="ko-KR" altLang="en-US" sz="4000" dirty="0">
                <a:solidFill>
                  <a:srgbClr val="FFFFFF"/>
                </a:solidFill>
              </a:rPr>
              <a:t>소속 </a:t>
            </a:r>
            <a:r>
              <a:rPr lang="en-US" altLang="ko-KR" sz="4000" dirty="0">
                <a:solidFill>
                  <a:srgbClr val="FFFFFF"/>
                </a:solidFill>
              </a:rPr>
              <a:t>: </a:t>
            </a:r>
            <a:r>
              <a:rPr lang="ko-KR" altLang="en-US" sz="4000" dirty="0">
                <a:solidFill>
                  <a:srgbClr val="FFFFFF"/>
                </a:solidFill>
              </a:rPr>
              <a:t>강릉원주대 멀티미디어공학과</a:t>
            </a:r>
            <a:endParaRPr lang="en-US" altLang="ko-KR" sz="4000" dirty="0">
              <a:solidFill>
                <a:srgbClr val="FFFFFF"/>
              </a:solidFill>
            </a:endParaRPr>
          </a:p>
          <a:p>
            <a:r>
              <a:rPr lang="ko-KR" altLang="en-US" sz="4000" dirty="0">
                <a:solidFill>
                  <a:srgbClr val="FFFFFF"/>
                </a:solidFill>
              </a:rPr>
              <a:t>팀원 </a:t>
            </a:r>
            <a:r>
              <a:rPr lang="en-US" altLang="ko-KR" sz="4000" dirty="0">
                <a:solidFill>
                  <a:srgbClr val="FFFFFF"/>
                </a:solidFill>
              </a:rPr>
              <a:t>: </a:t>
            </a:r>
            <a:r>
              <a:rPr lang="ko-KR" altLang="en-US" sz="4000" b="1" dirty="0">
                <a:solidFill>
                  <a:srgbClr val="FFFFFF"/>
                </a:solidFill>
              </a:rPr>
              <a:t>조경민</a:t>
            </a:r>
            <a:r>
              <a:rPr lang="en-US" altLang="ko-KR" sz="4000" b="1" dirty="0">
                <a:solidFill>
                  <a:srgbClr val="FFFFFF"/>
                </a:solidFill>
              </a:rPr>
              <a:t>(20190629)</a:t>
            </a:r>
            <a:endParaRPr lang="ko-KR" altLang="en-US" sz="4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3824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722B2DD-E14D-4972-9D98-5D6E61B1B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CFB124C-4B0C-4A81-8633-17257B151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82006" y="569844"/>
            <a:ext cx="8427988" cy="5649981"/>
          </a:xfrm>
          <a:prstGeom prst="rect">
            <a:avLst/>
          </a:prstGeom>
          <a:ln>
            <a:noFill/>
          </a:ln>
          <a:effectLst>
            <a:outerShdw blurRad="317500" dist="317500" dir="7140000" sx="95000" sy="95000" algn="t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내용 개체 틀 4" descr="다채로움이(가) 표시된 사진">
            <a:extLst>
              <a:ext uri="{FF2B5EF4-FFF2-40B4-BE49-F238E27FC236}">
                <a16:creationId xmlns:a16="http://schemas.microsoft.com/office/drawing/2014/main" id="{01A5A7D1-BB78-9266-0453-1604684E72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80" b="20762"/>
          <a:stretch/>
        </p:blipFill>
        <p:spPr>
          <a:xfrm>
            <a:off x="1882006" y="569843"/>
            <a:ext cx="8450714" cy="564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264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4A49A0-E579-4EA9-C0BA-F9B50E3334B3}"/>
              </a:ext>
            </a:extLst>
          </p:cNvPr>
          <p:cNvSpPr txBox="1"/>
          <p:nvPr/>
        </p:nvSpPr>
        <p:spPr>
          <a:xfrm>
            <a:off x="203200" y="99536"/>
            <a:ext cx="2324100" cy="3693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언어능력 게임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B395497-B22E-9765-F142-57CD56B503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259687"/>
              </p:ext>
            </p:extLst>
          </p:nvPr>
        </p:nvGraphicFramePr>
        <p:xfrm>
          <a:off x="508000" y="944880"/>
          <a:ext cx="11176000" cy="54559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783386926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681011225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573818973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3280778149"/>
                    </a:ext>
                  </a:extLst>
                </a:gridCol>
              </a:tblGrid>
              <a:tr h="909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객체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위치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역할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상태</a:t>
                      </a:r>
                      <a:endParaRPr lang="en-US" altLang="ko-KR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6306184"/>
                  </a:ext>
                </a:extLst>
              </a:tr>
              <a:tr h="909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/>
                        <a:t>문제판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/>
                        <a:t>정중앙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추론 문제 등장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등장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298154"/>
                  </a:ext>
                </a:extLst>
              </a:tr>
              <a:tr h="909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답변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6</a:t>
                      </a:r>
                      <a:r>
                        <a:rPr lang="ko-KR" altLang="en-US" b="0" dirty="0"/>
                        <a:t>시 방향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답변을 </a:t>
                      </a:r>
                      <a:r>
                        <a:rPr lang="ko-KR" altLang="en-US" b="0" dirty="0" err="1"/>
                        <a:t>입력받음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고정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2053982"/>
                  </a:ext>
                </a:extLst>
              </a:tr>
              <a:tr h="909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패스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</a:t>
                      </a:r>
                      <a:r>
                        <a:rPr lang="ko-KR" altLang="en-US" b="0" dirty="0"/>
                        <a:t>시 방향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문제를 패스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 </a:t>
                      </a:r>
                      <a:r>
                        <a:rPr lang="ko-KR" altLang="en-US" b="0" dirty="0"/>
                        <a:t>고정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7446767"/>
                  </a:ext>
                </a:extLst>
              </a:tr>
              <a:tr h="909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</a:t>
                      </a:r>
                      <a:r>
                        <a:rPr lang="ko-KR" altLang="en-US" b="0" dirty="0"/>
                        <a:t>시 방향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게임 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고정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0597604"/>
                  </a:ext>
                </a:extLst>
              </a:tr>
              <a:tr h="909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/>
                        <a:t>뒤로가기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</a:t>
                      </a:r>
                      <a:r>
                        <a:rPr lang="ko-KR" altLang="en-US" b="0" dirty="0"/>
                        <a:t>시 방향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게임 선택화면으로 </a:t>
                      </a:r>
                      <a:endParaRPr lang="en-US" altLang="ko-KR" b="0" dirty="0"/>
                    </a:p>
                    <a:p>
                      <a:pPr algn="ctr" latinLnBrk="1"/>
                      <a:r>
                        <a:rPr lang="ko-KR" altLang="en-US" b="0" dirty="0"/>
                        <a:t>돌아가기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고정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0033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6615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3043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FCD2CED-1202-9367-30F7-6E27298ED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5322147"/>
            <a:ext cx="11145157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답변 </a:t>
            </a:r>
            <a:r>
              <a:rPr lang="en-US" altLang="ko-KR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 [       ]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E508591-2BEB-0BA1-E317-9A0ED42B8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182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sz="4000" b="1" dirty="0"/>
          </a:p>
          <a:p>
            <a:pPr marL="0" indent="0" algn="ctr">
              <a:buNone/>
            </a:pPr>
            <a:r>
              <a:rPr lang="ko-KR" altLang="en-US" sz="4000" b="1" dirty="0"/>
              <a:t>다음에 해당하는 단어를 맞춰보세요</a:t>
            </a:r>
            <a:r>
              <a:rPr lang="en-US" altLang="ko-KR" sz="4000" b="1" dirty="0"/>
              <a:t>.</a:t>
            </a:r>
          </a:p>
          <a:p>
            <a:pPr marL="0" indent="0" algn="ctr">
              <a:buNone/>
            </a:pPr>
            <a:endParaRPr lang="en-US" altLang="ko-KR" sz="2000" b="1" dirty="0"/>
          </a:p>
          <a:p>
            <a:pPr marL="0" indent="0" algn="ctr">
              <a:buNone/>
            </a:pPr>
            <a:endParaRPr lang="en-US" altLang="ko-KR" sz="2000" b="1" dirty="0"/>
          </a:p>
          <a:p>
            <a:pPr marL="0" indent="0" algn="ctr">
              <a:buNone/>
            </a:pPr>
            <a:r>
              <a:rPr lang="en-US" altLang="ko-KR" sz="2400" b="1" dirty="0">
                <a:highlight>
                  <a:srgbClr val="C0C0C0"/>
                </a:highlight>
              </a:rPr>
              <a:t>'</a:t>
            </a:r>
            <a:r>
              <a:rPr lang="ko-KR" altLang="en-US" sz="2400" b="1" dirty="0">
                <a:highlight>
                  <a:srgbClr val="C0C0C0"/>
                </a:highlight>
              </a:rPr>
              <a:t>사람의 직업을 나타내는 두 글자 단어인데</a:t>
            </a:r>
            <a:r>
              <a:rPr lang="en-US" altLang="ko-KR" sz="2400" b="1" dirty="0">
                <a:highlight>
                  <a:srgbClr val="C0C0C0"/>
                </a:highlight>
              </a:rPr>
              <a:t>, </a:t>
            </a:r>
          </a:p>
          <a:p>
            <a:pPr marL="0" indent="0" algn="ctr">
              <a:buNone/>
            </a:pPr>
            <a:r>
              <a:rPr lang="ko-KR" altLang="en-US" sz="2400" b="1" dirty="0">
                <a:highlight>
                  <a:srgbClr val="C0C0C0"/>
                </a:highlight>
              </a:rPr>
              <a:t>첫 글자를 제거하면 숫자가 됩니다</a:t>
            </a:r>
            <a:r>
              <a:rPr lang="en-US" altLang="ko-KR" sz="2400" b="1" dirty="0">
                <a:highlight>
                  <a:srgbClr val="C0C0C0"/>
                </a:highlight>
              </a:rPr>
              <a:t>. </a:t>
            </a:r>
          </a:p>
          <a:p>
            <a:pPr marL="0" indent="0" algn="ctr">
              <a:buNone/>
            </a:pPr>
            <a:r>
              <a:rPr lang="ko-KR" altLang="en-US" sz="2400" b="1" dirty="0">
                <a:highlight>
                  <a:srgbClr val="C0C0C0"/>
                </a:highlight>
              </a:rPr>
              <a:t>이 단어는 무엇일까요</a:t>
            </a:r>
            <a:r>
              <a:rPr lang="en-US" altLang="ko-KR" sz="2400" b="1" dirty="0">
                <a:highlight>
                  <a:srgbClr val="C0C0C0"/>
                </a:highlight>
              </a:rPr>
              <a:t>?'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A83A35-EE27-CDF3-6440-F6A4D4BE03C7}"/>
              </a:ext>
            </a:extLst>
          </p:cNvPr>
          <p:cNvSpPr txBox="1"/>
          <p:nvPr/>
        </p:nvSpPr>
        <p:spPr>
          <a:xfrm>
            <a:off x="10948307" y="631825"/>
            <a:ext cx="81915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b="1" dirty="0">
                <a:solidFill>
                  <a:srgbClr val="FFFF00"/>
                </a:solidFill>
              </a:rPr>
              <a:t>패스</a:t>
            </a:r>
          </a:p>
        </p:txBody>
      </p:sp>
    </p:spTree>
    <p:extLst>
      <p:ext uri="{BB962C8B-B14F-4D97-AF65-F5344CB8AC3E}">
        <p14:creationId xmlns:p14="http://schemas.microsoft.com/office/powerpoint/2010/main" val="3970054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516569-FAE6-95C1-2DE2-ACBCDBC90D81}"/>
              </a:ext>
            </a:extLst>
          </p:cNvPr>
          <p:cNvSpPr txBox="1"/>
          <p:nvPr/>
        </p:nvSpPr>
        <p:spPr>
          <a:xfrm>
            <a:off x="109538" y="152917"/>
            <a:ext cx="232410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순서도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330E96-7ADB-B3E4-06C2-98E3F61A5EB8}"/>
              </a:ext>
            </a:extLst>
          </p:cNvPr>
          <p:cNvSpPr txBox="1"/>
          <p:nvPr/>
        </p:nvSpPr>
        <p:spPr>
          <a:xfrm>
            <a:off x="5232400" y="272534"/>
            <a:ext cx="1727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게임 시작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A72831-7DC7-784C-D01C-2836559992E4}"/>
              </a:ext>
            </a:extLst>
          </p:cNvPr>
          <p:cNvSpPr txBox="1"/>
          <p:nvPr/>
        </p:nvSpPr>
        <p:spPr>
          <a:xfrm>
            <a:off x="5232400" y="285234"/>
            <a:ext cx="1727200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게임 선택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C5AFC9-AA36-ABBD-79EC-4EF401AA20BA}"/>
              </a:ext>
            </a:extLst>
          </p:cNvPr>
          <p:cNvSpPr txBox="1"/>
          <p:nvPr/>
        </p:nvSpPr>
        <p:spPr>
          <a:xfrm>
            <a:off x="3853392" y="1212334"/>
            <a:ext cx="1727200" cy="3693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순발력 게임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B02147-1BA1-D823-2AFF-FBC588E9B4FD}"/>
              </a:ext>
            </a:extLst>
          </p:cNvPr>
          <p:cNvSpPr txBox="1"/>
          <p:nvPr/>
        </p:nvSpPr>
        <p:spPr>
          <a:xfrm>
            <a:off x="6611409" y="1212334"/>
            <a:ext cx="1727200" cy="3693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지각능력 게임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14182B-1ECD-FD8F-3139-6D3C4FCF7F80}"/>
              </a:ext>
            </a:extLst>
          </p:cNvPr>
          <p:cNvSpPr txBox="1"/>
          <p:nvPr/>
        </p:nvSpPr>
        <p:spPr>
          <a:xfrm>
            <a:off x="1095375" y="1212334"/>
            <a:ext cx="1727200" cy="3693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기억력 게임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92DD68-0F11-B2D0-5925-8345E8A3139E}"/>
              </a:ext>
            </a:extLst>
          </p:cNvPr>
          <p:cNvSpPr txBox="1"/>
          <p:nvPr/>
        </p:nvSpPr>
        <p:spPr>
          <a:xfrm>
            <a:off x="9369425" y="1212334"/>
            <a:ext cx="1727200" cy="36933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언어능력 게임</a:t>
            </a: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AE85A769-B3D0-C327-1C27-F9ECFD613B3F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6506620" y="243945"/>
            <a:ext cx="557768" cy="1379009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8162933E-E3E3-DECA-74AB-2E7B5203AFA0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5127612" y="243946"/>
            <a:ext cx="557768" cy="137900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BDFE96A3-5280-0AF9-31F1-0A81EADA9997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5400000">
            <a:off x="3748604" y="-1135062"/>
            <a:ext cx="557768" cy="413702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91BF795B-F404-6A59-6FA5-BD498EB1E3E3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16200000" flipH="1">
            <a:off x="7885628" y="-1135063"/>
            <a:ext cx="557768" cy="413702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2153EA3-ACE9-3D01-AAB5-B443934172B4}"/>
              </a:ext>
            </a:extLst>
          </p:cNvPr>
          <p:cNvSpPr txBox="1"/>
          <p:nvPr/>
        </p:nvSpPr>
        <p:spPr>
          <a:xfrm>
            <a:off x="5232399" y="6329402"/>
            <a:ext cx="1727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게임 종료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F8DB50-756E-BB95-DC7C-2FF0793E0F97}"/>
              </a:ext>
            </a:extLst>
          </p:cNvPr>
          <p:cNvSpPr txBox="1"/>
          <p:nvPr/>
        </p:nvSpPr>
        <p:spPr>
          <a:xfrm>
            <a:off x="263789" y="1770102"/>
            <a:ext cx="2867024" cy="424731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ㅣㅡ난이도</a:t>
            </a:r>
            <a:r>
              <a:rPr lang="ko-KR" altLang="en-US" dirty="0"/>
              <a:t> 선택</a:t>
            </a:r>
            <a:endParaRPr lang="en-US" altLang="ko-KR" dirty="0"/>
          </a:p>
          <a:p>
            <a:r>
              <a:rPr lang="ko-KR" altLang="en-US" dirty="0" err="1"/>
              <a:t>ㅣ</a:t>
            </a:r>
            <a:endParaRPr lang="en-US" altLang="ko-KR" dirty="0"/>
          </a:p>
          <a:p>
            <a:r>
              <a:rPr lang="ko-KR" altLang="en-US" dirty="0" err="1"/>
              <a:t>ㅣㅡ카드</a:t>
            </a:r>
            <a:r>
              <a:rPr lang="ko-KR" altLang="en-US" dirty="0"/>
              <a:t> </a:t>
            </a:r>
            <a:r>
              <a:rPr lang="en-US" altLang="ko-KR" dirty="0"/>
              <a:t>16</a:t>
            </a:r>
            <a:r>
              <a:rPr lang="ko-KR" altLang="en-US" dirty="0"/>
              <a:t>개 </a:t>
            </a:r>
            <a:r>
              <a:rPr lang="en-US" altLang="ko-KR" dirty="0"/>
              <a:t>10</a:t>
            </a:r>
            <a:r>
              <a:rPr lang="ko-KR" altLang="en-US" dirty="0"/>
              <a:t>초간    </a:t>
            </a:r>
            <a:r>
              <a:rPr lang="ko-KR" altLang="en-US" dirty="0" err="1"/>
              <a:t>ㅣ</a:t>
            </a:r>
            <a:r>
              <a:rPr lang="ko-KR" altLang="en-US" dirty="0"/>
              <a:t>   보여주기</a:t>
            </a:r>
            <a:endParaRPr lang="en-US" altLang="ko-KR" dirty="0"/>
          </a:p>
          <a:p>
            <a:r>
              <a:rPr lang="ko-KR" altLang="en-US" dirty="0" err="1"/>
              <a:t>ㅣ</a:t>
            </a:r>
            <a:endParaRPr lang="en-US" altLang="ko-KR" dirty="0"/>
          </a:p>
          <a:p>
            <a:r>
              <a:rPr lang="ko-KR" altLang="en-US" dirty="0" err="1"/>
              <a:t>ㅣㅡ무작위</a:t>
            </a:r>
            <a:r>
              <a:rPr lang="ko-KR" altLang="en-US" dirty="0"/>
              <a:t> 섞기</a:t>
            </a:r>
            <a:endParaRPr lang="en-US" altLang="ko-KR" dirty="0"/>
          </a:p>
          <a:p>
            <a:r>
              <a:rPr lang="ko-KR" altLang="en-US" dirty="0" err="1"/>
              <a:t>ㅣ</a:t>
            </a:r>
            <a:endParaRPr lang="en-US" altLang="ko-KR" dirty="0"/>
          </a:p>
          <a:p>
            <a:r>
              <a:rPr lang="ko-KR" altLang="en-US" dirty="0" err="1"/>
              <a:t>ㅣㅡ클릭</a:t>
            </a:r>
            <a:r>
              <a:rPr lang="ko-KR" altLang="en-US" dirty="0"/>
              <a:t> 감지</a:t>
            </a:r>
            <a:endParaRPr lang="en-US" altLang="ko-KR" dirty="0"/>
          </a:p>
          <a:p>
            <a:r>
              <a:rPr lang="ko-KR" altLang="en-US" dirty="0" err="1"/>
              <a:t>ㅣ</a:t>
            </a:r>
            <a:endParaRPr lang="en-US" altLang="ko-KR" dirty="0"/>
          </a:p>
          <a:p>
            <a:r>
              <a:rPr lang="ko-KR" altLang="en-US" dirty="0" err="1"/>
              <a:t>ㅣㅡ클릭된</a:t>
            </a:r>
            <a:r>
              <a:rPr lang="ko-KR" altLang="en-US" dirty="0"/>
              <a:t> 카드 뒤집기</a:t>
            </a:r>
            <a:endParaRPr lang="en-US" altLang="ko-KR" dirty="0"/>
          </a:p>
          <a:p>
            <a:r>
              <a:rPr lang="ko-KR" altLang="en-US" dirty="0" err="1"/>
              <a:t>ㅣ</a:t>
            </a:r>
            <a:endParaRPr lang="en-US" altLang="ko-KR" dirty="0"/>
          </a:p>
          <a:p>
            <a:r>
              <a:rPr lang="ko-KR" altLang="en-US" dirty="0" err="1"/>
              <a:t>ㅣㅡ동일한</a:t>
            </a:r>
            <a:r>
              <a:rPr lang="ko-KR" altLang="en-US" dirty="0"/>
              <a:t> 카드는 고정</a:t>
            </a:r>
            <a:endParaRPr lang="en-US" altLang="ko-KR" dirty="0"/>
          </a:p>
          <a:p>
            <a:r>
              <a:rPr lang="ko-KR" altLang="en-US" dirty="0" err="1"/>
              <a:t>ㅣ</a:t>
            </a:r>
            <a:endParaRPr lang="en-US" altLang="ko-KR" dirty="0"/>
          </a:p>
          <a:p>
            <a:r>
              <a:rPr lang="ko-KR" altLang="en-US" dirty="0" err="1"/>
              <a:t>ㅣㅡ제한시간안에</a:t>
            </a:r>
            <a:r>
              <a:rPr lang="ko-KR" altLang="en-US" dirty="0"/>
              <a:t> 최대한 많이 뒤집기</a:t>
            </a:r>
            <a:endParaRPr lang="en-US" altLang="ko-K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BA8CB2-E579-6E97-5018-940206D69E49}"/>
              </a:ext>
            </a:extLst>
          </p:cNvPr>
          <p:cNvSpPr txBox="1"/>
          <p:nvPr/>
        </p:nvSpPr>
        <p:spPr>
          <a:xfrm>
            <a:off x="3196254" y="1770102"/>
            <a:ext cx="2867024" cy="28623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ㅣㅡ게임</a:t>
            </a:r>
            <a:r>
              <a:rPr lang="ko-KR" altLang="en-US" dirty="0"/>
              <a:t> 시작</a:t>
            </a:r>
            <a:endParaRPr lang="en-US" altLang="ko-KR" dirty="0"/>
          </a:p>
          <a:p>
            <a:r>
              <a:rPr lang="ko-KR" altLang="en-US" dirty="0" err="1"/>
              <a:t>ㅣ</a:t>
            </a:r>
            <a:endParaRPr lang="en-US" altLang="ko-KR" dirty="0"/>
          </a:p>
          <a:p>
            <a:r>
              <a:rPr lang="ko-KR" altLang="en-US" dirty="0" err="1"/>
              <a:t>ㅣㅡ정지</a:t>
            </a:r>
            <a:r>
              <a:rPr lang="ko-KR" altLang="en-US" dirty="0"/>
              <a:t> 버튼 누를 시간</a:t>
            </a:r>
            <a:endParaRPr lang="en-US" altLang="ko-KR" dirty="0"/>
          </a:p>
          <a:p>
            <a:r>
              <a:rPr lang="ko-KR" altLang="en-US" dirty="0" err="1"/>
              <a:t>ㅣ</a:t>
            </a:r>
            <a:r>
              <a:rPr lang="ko-KR" altLang="en-US" dirty="0"/>
              <a:t>   보여주기</a:t>
            </a:r>
            <a:endParaRPr lang="en-US" altLang="ko-KR" dirty="0"/>
          </a:p>
          <a:p>
            <a:r>
              <a:rPr lang="ko-KR" altLang="en-US" dirty="0" err="1"/>
              <a:t>ㅣ</a:t>
            </a:r>
            <a:endParaRPr lang="en-US" altLang="ko-KR" dirty="0"/>
          </a:p>
          <a:p>
            <a:r>
              <a:rPr lang="ko-KR" altLang="en-US" dirty="0" err="1"/>
              <a:t>ㅣㅡ정지</a:t>
            </a:r>
            <a:r>
              <a:rPr lang="ko-KR" altLang="en-US" dirty="0"/>
              <a:t> 버튼 클릭 감지</a:t>
            </a:r>
            <a:endParaRPr lang="en-US" altLang="ko-KR" dirty="0"/>
          </a:p>
          <a:p>
            <a:r>
              <a:rPr lang="ko-KR" altLang="en-US" dirty="0" err="1"/>
              <a:t>ㅣ</a:t>
            </a:r>
            <a:endParaRPr lang="en-US" altLang="ko-KR" dirty="0"/>
          </a:p>
          <a:p>
            <a:r>
              <a:rPr lang="ko-KR" altLang="en-US" dirty="0" err="1"/>
              <a:t>ㅣㅡ시간</a:t>
            </a:r>
            <a:r>
              <a:rPr lang="ko-KR" altLang="en-US" dirty="0"/>
              <a:t> 정지</a:t>
            </a:r>
            <a:endParaRPr lang="en-US" altLang="ko-KR" dirty="0"/>
          </a:p>
          <a:p>
            <a:r>
              <a:rPr lang="ko-KR" altLang="en-US" dirty="0" err="1"/>
              <a:t>ㅣ</a:t>
            </a:r>
            <a:endParaRPr lang="en-US" altLang="ko-KR" dirty="0"/>
          </a:p>
          <a:p>
            <a:r>
              <a:rPr lang="ko-KR" altLang="en-US" dirty="0" err="1"/>
              <a:t>ㅣㅡ시간</a:t>
            </a:r>
            <a:r>
              <a:rPr lang="ko-KR" altLang="en-US" dirty="0"/>
              <a:t> 차 보여주기</a:t>
            </a:r>
            <a:endParaRPr lang="en-US" altLang="ko-KR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9762D5-6C7E-2BA7-5EC8-75834BCAFCB8}"/>
              </a:ext>
            </a:extLst>
          </p:cNvPr>
          <p:cNvSpPr txBox="1"/>
          <p:nvPr/>
        </p:nvSpPr>
        <p:spPr>
          <a:xfrm>
            <a:off x="6128719" y="1770102"/>
            <a:ext cx="2867024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ㅣㅡ게임</a:t>
            </a:r>
            <a:r>
              <a:rPr lang="ko-KR" altLang="en-US" dirty="0"/>
              <a:t> 시작</a:t>
            </a:r>
            <a:endParaRPr lang="en-US" altLang="ko-KR" dirty="0"/>
          </a:p>
          <a:p>
            <a:r>
              <a:rPr lang="ko-KR" altLang="en-US" dirty="0" err="1"/>
              <a:t>ㅣ</a:t>
            </a:r>
            <a:endParaRPr lang="en-US" altLang="ko-KR" dirty="0"/>
          </a:p>
          <a:p>
            <a:r>
              <a:rPr lang="ko-KR" altLang="en-US" dirty="0" err="1"/>
              <a:t>ㅣㅡ퍼즐판</a:t>
            </a:r>
            <a:r>
              <a:rPr lang="ko-KR" altLang="en-US" dirty="0"/>
              <a:t> 보여주기</a:t>
            </a:r>
            <a:endParaRPr lang="en-US" altLang="ko-KR" dirty="0"/>
          </a:p>
          <a:p>
            <a:r>
              <a:rPr lang="ko-KR" altLang="en-US" dirty="0" err="1"/>
              <a:t>ㅣ</a:t>
            </a:r>
            <a:endParaRPr lang="en-US" altLang="ko-KR" dirty="0"/>
          </a:p>
          <a:p>
            <a:r>
              <a:rPr lang="ko-KR" altLang="en-US" dirty="0" err="1"/>
              <a:t>ㅣㅡ퍼즐조각</a:t>
            </a:r>
            <a:r>
              <a:rPr lang="ko-KR" altLang="en-US" dirty="0"/>
              <a:t> 보여주기</a:t>
            </a:r>
            <a:endParaRPr lang="en-US" altLang="ko-KR" dirty="0"/>
          </a:p>
          <a:p>
            <a:r>
              <a:rPr lang="ko-KR" altLang="en-US" dirty="0" err="1"/>
              <a:t>ㅣ</a:t>
            </a:r>
            <a:endParaRPr lang="en-US" altLang="ko-KR" dirty="0"/>
          </a:p>
          <a:p>
            <a:r>
              <a:rPr lang="ko-KR" altLang="en-US" dirty="0" err="1"/>
              <a:t>ㅣㅡ움직임</a:t>
            </a:r>
            <a:r>
              <a:rPr lang="ko-KR" altLang="en-US" dirty="0"/>
              <a:t> 감지</a:t>
            </a:r>
            <a:endParaRPr lang="en-US" altLang="ko-KR" dirty="0"/>
          </a:p>
          <a:p>
            <a:r>
              <a:rPr lang="ko-KR" altLang="en-US" dirty="0" err="1"/>
              <a:t>ㅣ</a:t>
            </a:r>
            <a:endParaRPr lang="en-US" altLang="ko-KR" dirty="0"/>
          </a:p>
          <a:p>
            <a:r>
              <a:rPr lang="ko-KR" altLang="en-US" dirty="0" err="1"/>
              <a:t>ㅣㅡ퍼즐판과</a:t>
            </a:r>
            <a:r>
              <a:rPr lang="ko-KR" altLang="en-US" dirty="0"/>
              <a:t> 조각이 </a:t>
            </a:r>
            <a:endParaRPr lang="en-US" altLang="ko-KR" dirty="0"/>
          </a:p>
          <a:p>
            <a:r>
              <a:rPr lang="ko-KR" altLang="en-US" dirty="0" err="1"/>
              <a:t>ㅣ</a:t>
            </a:r>
            <a:r>
              <a:rPr lang="ko-KR" altLang="en-US" dirty="0"/>
              <a:t>   정확히 일치 시 종료</a:t>
            </a:r>
            <a:endParaRPr lang="en-US" altLang="ko-KR" dirty="0"/>
          </a:p>
          <a:p>
            <a:r>
              <a:rPr lang="ko-KR" altLang="en-US" dirty="0" err="1"/>
              <a:t>ㅣ</a:t>
            </a:r>
            <a:endParaRPr lang="en-US" altLang="ko-KR" dirty="0"/>
          </a:p>
          <a:p>
            <a:r>
              <a:rPr lang="ko-KR" altLang="en-US" dirty="0" err="1"/>
              <a:t>ㅣㅡ걸린</a:t>
            </a:r>
            <a:r>
              <a:rPr lang="ko-KR" altLang="en-US" dirty="0"/>
              <a:t> 시간 보여주기</a:t>
            </a:r>
            <a:endParaRPr lang="en-US" altLang="ko-KR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729EDC-B2A7-9317-FA20-4037ADD8A3C2}"/>
              </a:ext>
            </a:extLst>
          </p:cNvPr>
          <p:cNvSpPr txBox="1"/>
          <p:nvPr/>
        </p:nvSpPr>
        <p:spPr>
          <a:xfrm>
            <a:off x="9061185" y="1770102"/>
            <a:ext cx="2867024" cy="36933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ㅣㅡ게임</a:t>
            </a:r>
            <a:r>
              <a:rPr lang="ko-KR" altLang="en-US" dirty="0"/>
              <a:t> 시작</a:t>
            </a:r>
            <a:endParaRPr lang="en-US" altLang="ko-KR" dirty="0"/>
          </a:p>
          <a:p>
            <a:r>
              <a:rPr lang="ko-KR" altLang="en-US" dirty="0" err="1"/>
              <a:t>ㅣ</a:t>
            </a:r>
            <a:endParaRPr lang="en-US" altLang="ko-KR" dirty="0"/>
          </a:p>
          <a:p>
            <a:r>
              <a:rPr lang="ko-KR" altLang="en-US" dirty="0" err="1"/>
              <a:t>ㅣㅡ언어</a:t>
            </a:r>
            <a:r>
              <a:rPr lang="ko-KR" altLang="en-US" dirty="0"/>
              <a:t> 문제 등장</a:t>
            </a:r>
            <a:endParaRPr lang="en-US" altLang="ko-KR" dirty="0"/>
          </a:p>
          <a:p>
            <a:r>
              <a:rPr lang="ko-KR" altLang="en-US" dirty="0" err="1"/>
              <a:t>ㅣ</a:t>
            </a:r>
            <a:endParaRPr lang="en-US" altLang="ko-KR" dirty="0"/>
          </a:p>
          <a:p>
            <a:r>
              <a:rPr lang="ko-KR" altLang="en-US" dirty="0" err="1"/>
              <a:t>ㅣㅡ답변창</a:t>
            </a:r>
            <a:r>
              <a:rPr lang="ko-KR" altLang="en-US" dirty="0"/>
              <a:t> 감지</a:t>
            </a:r>
            <a:endParaRPr lang="en-US" altLang="ko-KR" dirty="0"/>
          </a:p>
          <a:p>
            <a:r>
              <a:rPr lang="ko-KR" altLang="en-US" dirty="0" err="1"/>
              <a:t>ㅣ</a:t>
            </a:r>
            <a:endParaRPr lang="en-US" altLang="ko-KR" dirty="0"/>
          </a:p>
          <a:p>
            <a:r>
              <a:rPr lang="ko-KR" altLang="en-US" dirty="0" err="1"/>
              <a:t>ㅣㅡ정답일</a:t>
            </a:r>
            <a:r>
              <a:rPr lang="ko-KR" altLang="en-US" dirty="0"/>
              <a:t> 시 다음 문제</a:t>
            </a:r>
            <a:endParaRPr lang="en-US" altLang="ko-KR" dirty="0"/>
          </a:p>
          <a:p>
            <a:r>
              <a:rPr lang="ko-KR" altLang="en-US" dirty="0" err="1"/>
              <a:t>ㅣ</a:t>
            </a:r>
            <a:endParaRPr lang="en-US" altLang="ko-KR" dirty="0"/>
          </a:p>
          <a:p>
            <a:r>
              <a:rPr lang="ko-KR" altLang="en-US" dirty="0" err="1"/>
              <a:t>ㅣㅡ패스</a:t>
            </a:r>
            <a:r>
              <a:rPr lang="ko-KR" altLang="en-US" dirty="0"/>
              <a:t> 버튼 감지 시</a:t>
            </a:r>
            <a:endParaRPr lang="en-US" altLang="ko-KR" dirty="0"/>
          </a:p>
          <a:p>
            <a:r>
              <a:rPr lang="ko-KR" altLang="en-US" dirty="0" err="1"/>
              <a:t>ㅣ</a:t>
            </a:r>
            <a:r>
              <a:rPr lang="ko-KR" altLang="en-US" dirty="0"/>
              <a:t>   문제 넘어가기</a:t>
            </a:r>
            <a:endParaRPr lang="en-US" altLang="ko-KR" dirty="0"/>
          </a:p>
          <a:p>
            <a:r>
              <a:rPr lang="ko-KR" altLang="en-US" dirty="0" err="1"/>
              <a:t>ㅣ</a:t>
            </a:r>
            <a:endParaRPr lang="en-US" altLang="ko-KR" dirty="0"/>
          </a:p>
          <a:p>
            <a:r>
              <a:rPr lang="ko-KR" altLang="en-US" dirty="0" err="1"/>
              <a:t>ㅣㅡ정답</a:t>
            </a:r>
            <a:r>
              <a:rPr lang="ko-KR" altLang="en-US" dirty="0"/>
              <a:t> 개수</a:t>
            </a:r>
            <a:r>
              <a:rPr lang="en-US" altLang="ko-KR" dirty="0"/>
              <a:t>,</a:t>
            </a:r>
            <a:r>
              <a:rPr lang="ko-KR" altLang="en-US" dirty="0"/>
              <a:t>걸린 시간</a:t>
            </a:r>
            <a:endParaRPr lang="en-US" altLang="ko-KR" dirty="0"/>
          </a:p>
          <a:p>
            <a:r>
              <a:rPr lang="ko-KR" altLang="en-US" dirty="0" err="1"/>
              <a:t>ㅣ</a:t>
            </a:r>
            <a:r>
              <a:rPr lang="ko-KR" altLang="en-US" dirty="0"/>
              <a:t>   보여주기  </a:t>
            </a:r>
            <a:endParaRPr lang="en-US" altLang="ko-KR" dirty="0"/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6D5E4C5B-0DFB-94AD-37D7-6E48E09A69B6}"/>
              </a:ext>
            </a:extLst>
          </p:cNvPr>
          <p:cNvCxnSpPr>
            <a:cxnSpLocks/>
            <a:stCxn id="7" idx="2"/>
            <a:endCxn id="24" idx="0"/>
          </p:cNvCxnSpPr>
          <p:nvPr/>
        </p:nvCxnSpPr>
        <p:spPr>
          <a:xfrm rot="5400000">
            <a:off x="1733920" y="1545047"/>
            <a:ext cx="188436" cy="261674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E5C3FC10-09E7-5E00-5D7B-D7C41EF33727}"/>
              </a:ext>
            </a:extLst>
          </p:cNvPr>
          <p:cNvCxnSpPr>
            <a:cxnSpLocks/>
            <a:stCxn id="8" idx="2"/>
            <a:endCxn id="27" idx="0"/>
          </p:cNvCxnSpPr>
          <p:nvPr/>
        </p:nvCxnSpPr>
        <p:spPr>
          <a:xfrm rot="16200000" flipH="1">
            <a:off x="10269643" y="1545048"/>
            <a:ext cx="188436" cy="26167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8D14E880-D2DE-288C-DCCC-083D6735211C}"/>
              </a:ext>
            </a:extLst>
          </p:cNvPr>
          <p:cNvCxnSpPr>
            <a:cxnSpLocks/>
            <a:stCxn id="6" idx="2"/>
            <a:endCxn id="26" idx="0"/>
          </p:cNvCxnSpPr>
          <p:nvPr/>
        </p:nvCxnSpPr>
        <p:spPr>
          <a:xfrm rot="16200000" flipH="1">
            <a:off x="7424402" y="1632273"/>
            <a:ext cx="188436" cy="8722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78043903-6301-319B-2CC9-B72F5CA463D9}"/>
              </a:ext>
            </a:extLst>
          </p:cNvPr>
          <p:cNvCxnSpPr>
            <a:cxnSpLocks/>
            <a:stCxn id="5" idx="2"/>
            <a:endCxn id="25" idx="0"/>
          </p:cNvCxnSpPr>
          <p:nvPr/>
        </p:nvCxnSpPr>
        <p:spPr>
          <a:xfrm rot="5400000">
            <a:off x="4579161" y="1632271"/>
            <a:ext cx="188436" cy="8722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3B50CFDC-53D0-9997-3E3B-E45B47E92177}"/>
              </a:ext>
            </a:extLst>
          </p:cNvPr>
          <p:cNvCxnSpPr>
            <a:cxnSpLocks/>
            <a:stCxn id="24" idx="2"/>
            <a:endCxn id="23" idx="0"/>
          </p:cNvCxnSpPr>
          <p:nvPr/>
        </p:nvCxnSpPr>
        <p:spPr>
          <a:xfrm rot="16200000" flipH="1">
            <a:off x="3740659" y="3974061"/>
            <a:ext cx="311983" cy="439869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E564F543-27B7-1FBA-C5AF-99687A55C10F}"/>
              </a:ext>
            </a:extLst>
          </p:cNvPr>
          <p:cNvCxnSpPr>
            <a:cxnSpLocks/>
            <a:stCxn id="25" idx="2"/>
            <a:endCxn id="23" idx="0"/>
          </p:cNvCxnSpPr>
          <p:nvPr/>
        </p:nvCxnSpPr>
        <p:spPr>
          <a:xfrm rot="16200000" flipH="1">
            <a:off x="4514393" y="4747796"/>
            <a:ext cx="1696978" cy="1466233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6EC3B7BD-F75E-57E4-179C-D8E7FD943367}"/>
              </a:ext>
            </a:extLst>
          </p:cNvPr>
          <p:cNvCxnSpPr>
            <a:cxnSpLocks/>
            <a:stCxn id="26" idx="2"/>
            <a:endCxn id="23" idx="0"/>
          </p:cNvCxnSpPr>
          <p:nvPr/>
        </p:nvCxnSpPr>
        <p:spPr>
          <a:xfrm rot="5400000">
            <a:off x="6257625" y="5024796"/>
            <a:ext cx="1142980" cy="1466232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6C9E2F71-CDE5-EA26-C6AC-3D2647928242}"/>
              </a:ext>
            </a:extLst>
          </p:cNvPr>
          <p:cNvCxnSpPr>
            <a:cxnSpLocks/>
            <a:stCxn id="27" idx="2"/>
            <a:endCxn id="23" idx="0"/>
          </p:cNvCxnSpPr>
          <p:nvPr/>
        </p:nvCxnSpPr>
        <p:spPr>
          <a:xfrm rot="5400000">
            <a:off x="7862358" y="3697062"/>
            <a:ext cx="865981" cy="439869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866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044F9A-620F-D5C9-02F0-3208FA483855}"/>
              </a:ext>
            </a:extLst>
          </p:cNvPr>
          <p:cNvSpPr txBox="1"/>
          <p:nvPr/>
        </p:nvSpPr>
        <p:spPr>
          <a:xfrm>
            <a:off x="279400" y="203200"/>
            <a:ext cx="232410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객체 데이터 테이블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3B87828-A1FF-EC39-51FD-009878BAF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079108"/>
              </p:ext>
            </p:extLst>
          </p:nvPr>
        </p:nvGraphicFramePr>
        <p:xfrm>
          <a:off x="2581275" y="996950"/>
          <a:ext cx="7029450" cy="48641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343150">
                  <a:extLst>
                    <a:ext uri="{9D8B030D-6E8A-4147-A177-3AD203B41FA5}">
                      <a16:colId xmlns:a16="http://schemas.microsoft.com/office/drawing/2014/main" val="783386926"/>
                    </a:ext>
                  </a:extLst>
                </a:gridCol>
                <a:gridCol w="2343150">
                  <a:extLst>
                    <a:ext uri="{9D8B030D-6E8A-4147-A177-3AD203B41FA5}">
                      <a16:colId xmlns:a16="http://schemas.microsoft.com/office/drawing/2014/main" val="2681011225"/>
                    </a:ext>
                  </a:extLst>
                </a:gridCol>
                <a:gridCol w="2343150">
                  <a:extLst>
                    <a:ext uri="{9D8B030D-6E8A-4147-A177-3AD203B41FA5}">
                      <a16:colId xmlns:a16="http://schemas.microsoft.com/office/drawing/2014/main" val="2573818973"/>
                    </a:ext>
                  </a:extLst>
                </a:gridCol>
              </a:tblGrid>
              <a:tr h="12160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객체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속성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6306184"/>
                  </a:ext>
                </a:extLst>
              </a:tr>
              <a:tr h="12160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카드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트럼프 카트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16</a:t>
                      </a:r>
                      <a:r>
                        <a:rPr lang="ko-KR" altLang="en-US" b="0" dirty="0"/>
                        <a:t>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298154"/>
                  </a:ext>
                </a:extLst>
              </a:tr>
              <a:tr h="12160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퍼즐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퍼즐 조각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3~8</a:t>
                      </a:r>
                      <a:r>
                        <a:rPr lang="ko-KR" altLang="en-US" b="0" dirty="0"/>
                        <a:t>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2053982"/>
                  </a:ext>
                </a:extLst>
              </a:tr>
              <a:tr h="12160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어휘 문제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문제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100</a:t>
                      </a:r>
                      <a:r>
                        <a:rPr lang="ko-KR" altLang="en-US" b="0" dirty="0"/>
                        <a:t>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7446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273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505D248-7F0C-E37A-2417-A15FF9884A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066867"/>
              </p:ext>
            </p:extLst>
          </p:nvPr>
        </p:nvGraphicFramePr>
        <p:xfrm>
          <a:off x="2581275" y="1155700"/>
          <a:ext cx="7029450" cy="4546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343150">
                  <a:extLst>
                    <a:ext uri="{9D8B030D-6E8A-4147-A177-3AD203B41FA5}">
                      <a16:colId xmlns:a16="http://schemas.microsoft.com/office/drawing/2014/main" val="783386926"/>
                    </a:ext>
                  </a:extLst>
                </a:gridCol>
                <a:gridCol w="2343150">
                  <a:extLst>
                    <a:ext uri="{9D8B030D-6E8A-4147-A177-3AD203B41FA5}">
                      <a16:colId xmlns:a16="http://schemas.microsoft.com/office/drawing/2014/main" val="2681011225"/>
                    </a:ext>
                  </a:extLst>
                </a:gridCol>
                <a:gridCol w="2343150">
                  <a:extLst>
                    <a:ext uri="{9D8B030D-6E8A-4147-A177-3AD203B41FA5}">
                      <a16:colId xmlns:a16="http://schemas.microsoft.com/office/drawing/2014/main" val="2573818973"/>
                    </a:ext>
                  </a:extLst>
                </a:gridCol>
              </a:tblGrid>
              <a:tr h="909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객체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속성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6306184"/>
                  </a:ext>
                </a:extLst>
              </a:tr>
              <a:tr h="909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레벨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현재 게임 레벨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298154"/>
                  </a:ext>
                </a:extLst>
              </a:tr>
              <a:tr h="909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목숨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하트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5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2053982"/>
                  </a:ext>
                </a:extLst>
              </a:tr>
              <a:tr h="909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도전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플레이 횟수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0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7446767"/>
                  </a:ext>
                </a:extLst>
              </a:tr>
              <a:tr h="909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플레이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플레이 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0s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003338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3044F9A-620F-D5C9-02F0-3208FA483855}"/>
              </a:ext>
            </a:extLst>
          </p:cNvPr>
          <p:cNvSpPr txBox="1"/>
          <p:nvPr/>
        </p:nvSpPr>
        <p:spPr>
          <a:xfrm>
            <a:off x="279400" y="203200"/>
            <a:ext cx="232410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전역 데이터 테이블</a:t>
            </a:r>
            <a:endParaRPr lang="en-US" altLang="ko-K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92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내용 개체 틀 20" descr="그래픽, 그래픽 디자인, 스크린샷, 클립아트이(가) 표시된 사진">
            <a:extLst>
              <a:ext uri="{FF2B5EF4-FFF2-40B4-BE49-F238E27FC236}">
                <a16:creationId xmlns:a16="http://schemas.microsoft.com/office/drawing/2014/main" id="{C87716A3-4F91-D523-C983-21F34331B1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44" r="-2" b="27636"/>
          <a:stretch/>
        </p:blipFill>
        <p:spPr>
          <a:xfrm>
            <a:off x="-6588" y="10"/>
            <a:ext cx="1219858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883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683410-A18D-AE29-6D7D-EA44A9E53F89}"/>
              </a:ext>
            </a:extLst>
          </p:cNvPr>
          <p:cNvSpPr txBox="1"/>
          <p:nvPr/>
        </p:nvSpPr>
        <p:spPr>
          <a:xfrm>
            <a:off x="411479" y="2688336"/>
            <a:ext cx="4498848" cy="35844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4400" dirty="0"/>
              <a:t>1. </a:t>
            </a:r>
            <a:r>
              <a:rPr lang="ko-KR" altLang="en-US" sz="4400" dirty="0"/>
              <a:t>화면 구성</a:t>
            </a:r>
            <a:endParaRPr lang="en-US" altLang="ko-KR" sz="4400" dirty="0"/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4400" dirty="0"/>
              <a:t>2. </a:t>
            </a:r>
            <a:r>
              <a:rPr lang="ko-KR" altLang="en-US" sz="4400" dirty="0"/>
              <a:t>순서도</a:t>
            </a:r>
            <a:endParaRPr lang="en-US" altLang="ko-KR" sz="4400" dirty="0"/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4400" dirty="0"/>
              <a:t>3. </a:t>
            </a:r>
            <a:r>
              <a:rPr lang="ko-KR" altLang="en-US" sz="4400" dirty="0"/>
              <a:t>데이터 테이블</a:t>
            </a:r>
          </a:p>
        </p:txBody>
      </p:sp>
      <p:pic>
        <p:nvPicPr>
          <p:cNvPr id="7" name="그림 6" descr="스크린샷, 전자제품, 회로, 음악이(가) 표시된 사진&#10;&#10;자동 생성된 설명">
            <a:extLst>
              <a:ext uri="{FF2B5EF4-FFF2-40B4-BE49-F238E27FC236}">
                <a16:creationId xmlns:a16="http://schemas.microsoft.com/office/drawing/2014/main" id="{2A32737C-7537-BE12-805F-5927299927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" r="1" b="1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401007-9285-B5B0-C260-A0FC04EFBA14}"/>
              </a:ext>
            </a:extLst>
          </p:cNvPr>
          <p:cNvSpPr txBox="1"/>
          <p:nvPr/>
        </p:nvSpPr>
        <p:spPr>
          <a:xfrm>
            <a:off x="411479" y="700081"/>
            <a:ext cx="4389120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8800" dirty="0"/>
              <a:t>목 차</a:t>
            </a:r>
          </a:p>
        </p:txBody>
      </p:sp>
    </p:spTree>
    <p:extLst>
      <p:ext uri="{BB962C8B-B14F-4D97-AF65-F5344CB8AC3E}">
        <p14:creationId xmlns:p14="http://schemas.microsoft.com/office/powerpoint/2010/main" val="2778291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5A6709D-FEFA-1CE1-07FA-ECAC4AFB06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456549"/>
              </p:ext>
            </p:extLst>
          </p:nvPr>
        </p:nvGraphicFramePr>
        <p:xfrm>
          <a:off x="2089150" y="1134193"/>
          <a:ext cx="8013700" cy="4589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6850">
                  <a:extLst>
                    <a:ext uri="{9D8B030D-6E8A-4147-A177-3AD203B41FA5}">
                      <a16:colId xmlns:a16="http://schemas.microsoft.com/office/drawing/2014/main" val="3894753501"/>
                    </a:ext>
                  </a:extLst>
                </a:gridCol>
                <a:gridCol w="4006850">
                  <a:extLst>
                    <a:ext uri="{9D8B030D-6E8A-4147-A177-3AD203B41FA5}">
                      <a16:colId xmlns:a16="http://schemas.microsoft.com/office/drawing/2014/main" val="1234186501"/>
                    </a:ext>
                  </a:extLst>
                </a:gridCol>
              </a:tblGrid>
              <a:tr h="22948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>
                          <a:solidFill>
                            <a:schemeClr val="bg1"/>
                          </a:solidFill>
                        </a:rPr>
                        <a:t>기억력</a:t>
                      </a:r>
                    </a:p>
                  </a:txBody>
                  <a:tcPr marL="120456" marR="120456" marT="60228" marB="60228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>
                          <a:solidFill>
                            <a:schemeClr val="bg1"/>
                          </a:solidFill>
                        </a:rPr>
                        <a:t>순발력</a:t>
                      </a:r>
                    </a:p>
                  </a:txBody>
                  <a:tcPr marL="120456" marR="120456" marT="60228" marB="60228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536552"/>
                  </a:ext>
                </a:extLst>
              </a:tr>
              <a:tr h="22948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>
                          <a:solidFill>
                            <a:schemeClr val="bg1"/>
                          </a:solidFill>
                        </a:rPr>
                        <a:t>공간 지각능력</a:t>
                      </a:r>
                    </a:p>
                  </a:txBody>
                  <a:tcPr marL="120456" marR="120456" marT="60228" marB="60228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ko-KR" altLang="en-US" sz="4000" b="1" dirty="0">
                          <a:solidFill>
                            <a:schemeClr val="bg1"/>
                          </a:solidFill>
                        </a:rPr>
                        <a:t>언어능력</a:t>
                      </a:r>
                    </a:p>
                  </a:txBody>
                  <a:tcPr marL="120456" marR="120456" marT="60228" marB="60228"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07275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5E6C26F-7D41-8777-B10F-FDB58E1FFF47}"/>
              </a:ext>
            </a:extLst>
          </p:cNvPr>
          <p:cNvSpPr txBox="1"/>
          <p:nvPr/>
        </p:nvSpPr>
        <p:spPr>
          <a:xfrm>
            <a:off x="279400" y="203200"/>
            <a:ext cx="232410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화면 구성</a:t>
            </a:r>
            <a:endParaRPr lang="en-US" altLang="ko-K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97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505D248-7F0C-E37A-2417-A15FF9884A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512370"/>
              </p:ext>
            </p:extLst>
          </p:nvPr>
        </p:nvGraphicFramePr>
        <p:xfrm>
          <a:off x="1409700" y="1155700"/>
          <a:ext cx="9372600" cy="4546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343150">
                  <a:extLst>
                    <a:ext uri="{9D8B030D-6E8A-4147-A177-3AD203B41FA5}">
                      <a16:colId xmlns:a16="http://schemas.microsoft.com/office/drawing/2014/main" val="783386926"/>
                    </a:ext>
                  </a:extLst>
                </a:gridCol>
                <a:gridCol w="2343150">
                  <a:extLst>
                    <a:ext uri="{9D8B030D-6E8A-4147-A177-3AD203B41FA5}">
                      <a16:colId xmlns:a16="http://schemas.microsoft.com/office/drawing/2014/main" val="2681011225"/>
                    </a:ext>
                  </a:extLst>
                </a:gridCol>
                <a:gridCol w="2343150">
                  <a:extLst>
                    <a:ext uri="{9D8B030D-6E8A-4147-A177-3AD203B41FA5}">
                      <a16:colId xmlns:a16="http://schemas.microsoft.com/office/drawing/2014/main" val="2573818973"/>
                    </a:ext>
                  </a:extLst>
                </a:gridCol>
                <a:gridCol w="2343150">
                  <a:extLst>
                    <a:ext uri="{9D8B030D-6E8A-4147-A177-3AD203B41FA5}">
                      <a16:colId xmlns:a16="http://schemas.microsoft.com/office/drawing/2014/main" val="3280778149"/>
                    </a:ext>
                  </a:extLst>
                </a:gridCol>
              </a:tblGrid>
              <a:tr h="909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객체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위치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역할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상태</a:t>
                      </a:r>
                      <a:endParaRPr lang="en-US" altLang="ko-KR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6306184"/>
                  </a:ext>
                </a:extLst>
              </a:tr>
              <a:tr h="909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기억력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11</a:t>
                      </a:r>
                      <a:r>
                        <a:rPr lang="ko-KR" altLang="en-US" b="0" dirty="0"/>
                        <a:t>시 방향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기억력 게임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대기 </a:t>
                      </a:r>
                      <a:r>
                        <a:rPr lang="en-US" altLang="ko-KR" b="0" dirty="0"/>
                        <a:t>/ </a:t>
                      </a:r>
                      <a:r>
                        <a:rPr lang="ko-KR" altLang="en-US" b="0" dirty="0"/>
                        <a:t>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298154"/>
                  </a:ext>
                </a:extLst>
              </a:tr>
              <a:tr h="909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순발력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</a:t>
                      </a:r>
                      <a:r>
                        <a:rPr lang="ko-KR" altLang="en-US" b="0" dirty="0"/>
                        <a:t>시 방향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순발력 게임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대기 </a:t>
                      </a:r>
                      <a:r>
                        <a:rPr lang="en-US" altLang="ko-KR" b="0" dirty="0"/>
                        <a:t>/ </a:t>
                      </a:r>
                      <a:r>
                        <a:rPr lang="ko-KR" altLang="en-US" b="0" dirty="0"/>
                        <a:t>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2053982"/>
                  </a:ext>
                </a:extLst>
              </a:tr>
              <a:tr h="909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공간 지각능력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7</a:t>
                      </a:r>
                      <a:r>
                        <a:rPr lang="ko-KR" altLang="en-US" b="0" dirty="0"/>
                        <a:t>시 방향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공간 지각능력 게임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대기 </a:t>
                      </a:r>
                      <a:r>
                        <a:rPr lang="en-US" altLang="ko-KR" b="0" dirty="0"/>
                        <a:t>/ </a:t>
                      </a:r>
                      <a:r>
                        <a:rPr lang="ko-KR" altLang="en-US" b="0" dirty="0"/>
                        <a:t>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7446767"/>
                  </a:ext>
                </a:extLst>
              </a:tr>
              <a:tr h="909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창의성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5</a:t>
                      </a:r>
                      <a:r>
                        <a:rPr lang="ko-KR" altLang="en-US" b="0" dirty="0"/>
                        <a:t>시 방향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창의성게임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대기 </a:t>
                      </a:r>
                      <a:r>
                        <a:rPr lang="en-US" altLang="ko-KR" b="0" dirty="0"/>
                        <a:t>/ </a:t>
                      </a:r>
                      <a:r>
                        <a:rPr lang="ko-KR" altLang="en-US" b="0" dirty="0"/>
                        <a:t>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003338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3044F9A-620F-D5C9-02F0-3208FA483855}"/>
              </a:ext>
            </a:extLst>
          </p:cNvPr>
          <p:cNvSpPr txBox="1"/>
          <p:nvPr/>
        </p:nvSpPr>
        <p:spPr>
          <a:xfrm>
            <a:off x="279400" y="203200"/>
            <a:ext cx="232410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화면 구성</a:t>
            </a:r>
            <a:endParaRPr lang="en-US" altLang="ko-K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961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505D248-7F0C-E37A-2417-A15FF9884A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486010"/>
              </p:ext>
            </p:extLst>
          </p:nvPr>
        </p:nvGraphicFramePr>
        <p:xfrm>
          <a:off x="508000" y="944880"/>
          <a:ext cx="11176000" cy="54559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783386926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681011225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573818973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3280778149"/>
                    </a:ext>
                  </a:extLst>
                </a:gridCol>
              </a:tblGrid>
              <a:tr h="909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객체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위치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역할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상태</a:t>
                      </a:r>
                      <a:endParaRPr lang="en-US" altLang="ko-KR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6306184"/>
                  </a:ext>
                </a:extLst>
              </a:tr>
              <a:tr h="909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카드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가로 </a:t>
                      </a:r>
                      <a:r>
                        <a:rPr lang="en-US" altLang="ko-KR" b="0" dirty="0"/>
                        <a:t>4</a:t>
                      </a:r>
                      <a:r>
                        <a:rPr lang="ko-KR" altLang="en-US" b="0" dirty="0"/>
                        <a:t>칸</a:t>
                      </a:r>
                      <a:r>
                        <a:rPr lang="en-US" altLang="ko-KR" b="0" dirty="0"/>
                        <a:t> * </a:t>
                      </a:r>
                      <a:r>
                        <a:rPr lang="ko-KR" altLang="en-US" b="0" dirty="0"/>
                        <a:t>세로</a:t>
                      </a:r>
                      <a:r>
                        <a:rPr lang="en-US" altLang="ko-KR" b="0" dirty="0"/>
                        <a:t> 4</a:t>
                      </a:r>
                      <a:r>
                        <a:rPr lang="ko-KR" altLang="en-US" b="0" dirty="0"/>
                        <a:t>칸</a:t>
                      </a:r>
                      <a:endParaRPr lang="en-US" altLang="ko-KR" b="0" dirty="0"/>
                    </a:p>
                    <a:p>
                      <a:pPr algn="ctr" latinLnBrk="1"/>
                      <a:r>
                        <a:rPr lang="ko-KR" altLang="en-US" b="0" dirty="0"/>
                        <a:t>총 </a:t>
                      </a:r>
                      <a:r>
                        <a:rPr lang="en-US" altLang="ko-KR" b="0" dirty="0"/>
                        <a:t>16</a:t>
                      </a:r>
                      <a:r>
                        <a:rPr lang="ko-KR" altLang="en-US" b="0" dirty="0"/>
                        <a:t>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카드 이미지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앞면 </a:t>
                      </a:r>
                      <a:r>
                        <a:rPr lang="en-US" altLang="ko-KR" b="0" dirty="0"/>
                        <a:t>/ </a:t>
                      </a:r>
                      <a:r>
                        <a:rPr lang="ko-KR" altLang="en-US" b="0" dirty="0"/>
                        <a:t>뒷면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298154"/>
                  </a:ext>
                </a:extLst>
              </a:tr>
              <a:tr h="909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</a:t>
                      </a:r>
                      <a:r>
                        <a:rPr lang="ko-KR" altLang="en-US" b="0" dirty="0"/>
                        <a:t>시 상단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남은 시간을 알려줌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고정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2053982"/>
                  </a:ext>
                </a:extLst>
              </a:tr>
              <a:tr h="909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난이도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12</a:t>
                      </a:r>
                      <a:r>
                        <a:rPr lang="ko-KR" altLang="en-US" b="0" dirty="0"/>
                        <a:t>시 방향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상중하 난이도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고정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7446767"/>
                  </a:ext>
                </a:extLst>
              </a:tr>
              <a:tr h="909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난이도버튼 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게임 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고정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0597604"/>
                  </a:ext>
                </a:extLst>
              </a:tr>
              <a:tr h="909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/>
                        <a:t>뒤로가기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11</a:t>
                      </a:r>
                      <a:r>
                        <a:rPr lang="ko-KR" altLang="en-US" b="0" dirty="0"/>
                        <a:t>시 방향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게임 선택화면으로 </a:t>
                      </a:r>
                      <a:endParaRPr lang="en-US" altLang="ko-KR" b="0" dirty="0"/>
                    </a:p>
                    <a:p>
                      <a:pPr algn="ctr" latinLnBrk="1"/>
                      <a:r>
                        <a:rPr lang="ko-KR" altLang="en-US" b="0" dirty="0"/>
                        <a:t>돌아가기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고정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003338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B4A49A0-E579-4EA9-C0BA-F9B50E3334B3}"/>
              </a:ext>
            </a:extLst>
          </p:cNvPr>
          <p:cNvSpPr txBox="1"/>
          <p:nvPr/>
        </p:nvSpPr>
        <p:spPr>
          <a:xfrm>
            <a:off x="317500" y="272534"/>
            <a:ext cx="2324100" cy="369332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기억력 게임</a:t>
            </a:r>
          </a:p>
        </p:txBody>
      </p:sp>
    </p:spTree>
    <p:extLst>
      <p:ext uri="{BB962C8B-B14F-4D97-AF65-F5344CB8AC3E}">
        <p14:creationId xmlns:p14="http://schemas.microsoft.com/office/powerpoint/2010/main" val="2987461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, 스크린샷, 운영 체제이(가) 표시된 사진">
            <a:extLst>
              <a:ext uri="{FF2B5EF4-FFF2-40B4-BE49-F238E27FC236}">
                <a16:creationId xmlns:a16="http://schemas.microsoft.com/office/drawing/2014/main" id="{F7ACD780-69FE-1D00-987F-A7247D9793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53"/>
          <a:stretch/>
        </p:blipFill>
        <p:spPr>
          <a:xfrm>
            <a:off x="-6588" y="10"/>
            <a:ext cx="1219858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190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4A49A0-E579-4EA9-C0BA-F9B50E3334B3}"/>
              </a:ext>
            </a:extLst>
          </p:cNvPr>
          <p:cNvSpPr txBox="1"/>
          <p:nvPr/>
        </p:nvSpPr>
        <p:spPr>
          <a:xfrm>
            <a:off x="215900" y="87868"/>
            <a:ext cx="2324100" cy="3693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b="1">
                <a:solidFill>
                  <a:schemeClr val="bg1"/>
                </a:solidFill>
              </a:rPr>
              <a:t>순발력 </a:t>
            </a:r>
            <a:r>
              <a:rPr lang="ko-KR" altLang="en-US" b="1" dirty="0">
                <a:solidFill>
                  <a:schemeClr val="bg1"/>
                </a:solidFill>
              </a:rPr>
              <a:t>게임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C7468D-1337-199A-B9B6-360C75A2FF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745469"/>
              </p:ext>
            </p:extLst>
          </p:nvPr>
        </p:nvGraphicFramePr>
        <p:xfrm>
          <a:off x="508000" y="944880"/>
          <a:ext cx="11176000" cy="54559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783386926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681011225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573818973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3280778149"/>
                    </a:ext>
                  </a:extLst>
                </a:gridCol>
              </a:tblGrid>
              <a:tr h="909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객체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위치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역할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상태</a:t>
                      </a:r>
                      <a:endParaRPr lang="en-US" altLang="ko-KR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6306184"/>
                  </a:ext>
                </a:extLst>
              </a:tr>
              <a:tr h="909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정지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/>
                        <a:t>정중앙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정지 버튼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고정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298154"/>
                  </a:ext>
                </a:extLst>
              </a:tr>
              <a:tr h="909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정지할 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12</a:t>
                      </a:r>
                      <a:r>
                        <a:rPr lang="ko-KR" altLang="en-US" b="0" dirty="0"/>
                        <a:t>시 상단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정지할 시간을 알려줌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변화 </a:t>
                      </a:r>
                      <a:r>
                        <a:rPr lang="en-US" altLang="ko-KR" b="0" dirty="0"/>
                        <a:t>/ </a:t>
                      </a:r>
                      <a:r>
                        <a:rPr lang="ko-KR" altLang="en-US" b="0" dirty="0"/>
                        <a:t>고정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2053982"/>
                  </a:ext>
                </a:extLst>
              </a:tr>
              <a:tr h="909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정지된 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12</a:t>
                      </a:r>
                      <a:r>
                        <a:rPr lang="ko-KR" altLang="en-US" b="0" dirty="0"/>
                        <a:t>시 하단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정지된 시간을 알려줌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변화 </a:t>
                      </a:r>
                      <a:r>
                        <a:rPr lang="en-US" altLang="ko-KR" b="0" dirty="0"/>
                        <a:t>/ </a:t>
                      </a:r>
                      <a:r>
                        <a:rPr lang="ko-KR" altLang="en-US" b="0" dirty="0"/>
                        <a:t>고정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7446767"/>
                  </a:ext>
                </a:extLst>
              </a:tr>
              <a:tr h="909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</a:t>
                      </a:r>
                      <a:r>
                        <a:rPr lang="ko-KR" altLang="en-US" b="0" dirty="0"/>
                        <a:t>시 방향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게임 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고정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0597604"/>
                  </a:ext>
                </a:extLst>
              </a:tr>
              <a:tr h="909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/>
                        <a:t>뒤로가기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</a:t>
                      </a:r>
                      <a:r>
                        <a:rPr lang="ko-KR" altLang="en-US" b="0" dirty="0"/>
                        <a:t>시 방향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게임 선택화면으로 </a:t>
                      </a:r>
                      <a:endParaRPr lang="en-US" altLang="ko-KR" b="0" dirty="0"/>
                    </a:p>
                    <a:p>
                      <a:pPr algn="ctr" latinLnBrk="1"/>
                      <a:r>
                        <a:rPr lang="ko-KR" altLang="en-US" b="0" dirty="0"/>
                        <a:t>돌아가기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고정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0033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0862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, 시계, 디지털 시계이(가) 표시된 사진&#10;&#10;자동 생성된 설명">
            <a:extLst>
              <a:ext uri="{FF2B5EF4-FFF2-40B4-BE49-F238E27FC236}">
                <a16:creationId xmlns:a16="http://schemas.microsoft.com/office/drawing/2014/main" id="{B057F8AF-F6D0-A3E1-4E6D-B2B1B261DB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72" b="11278"/>
          <a:stretch/>
        </p:blipFill>
        <p:spPr>
          <a:xfrm>
            <a:off x="20" y="1"/>
            <a:ext cx="121919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443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4A49A0-E579-4EA9-C0BA-F9B50E3334B3}"/>
              </a:ext>
            </a:extLst>
          </p:cNvPr>
          <p:cNvSpPr txBox="1"/>
          <p:nvPr/>
        </p:nvSpPr>
        <p:spPr>
          <a:xfrm>
            <a:off x="152400" y="113268"/>
            <a:ext cx="2324100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공간 지각능력 게임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AC53BF5-CA47-8B20-63DC-21703F1F4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040155"/>
              </p:ext>
            </p:extLst>
          </p:nvPr>
        </p:nvGraphicFramePr>
        <p:xfrm>
          <a:off x="508000" y="944880"/>
          <a:ext cx="11176000" cy="54559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783386926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681011225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573818973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3280778149"/>
                    </a:ext>
                  </a:extLst>
                </a:gridCol>
              </a:tblGrid>
              <a:tr h="909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객체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위치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역할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상태</a:t>
                      </a:r>
                      <a:endParaRPr lang="en-US" altLang="ko-KR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6306184"/>
                  </a:ext>
                </a:extLst>
              </a:tr>
              <a:tr h="909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/>
                        <a:t>퍼즐판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/>
                        <a:t>정중앙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/>
                        <a:t>퍼즐판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고정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298154"/>
                  </a:ext>
                </a:extLst>
              </a:tr>
              <a:tr h="909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퍼즐 조각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6</a:t>
                      </a:r>
                      <a:r>
                        <a:rPr lang="ko-KR" altLang="en-US" b="0" dirty="0"/>
                        <a:t>시 방향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퍼즐 조각 랜덤</a:t>
                      </a:r>
                      <a:endParaRPr lang="en-US" altLang="ko-KR" b="0" dirty="0"/>
                    </a:p>
                    <a:p>
                      <a:pPr algn="ctr" latinLnBrk="1"/>
                      <a:r>
                        <a:rPr lang="en-US" altLang="ko-KR" b="0" dirty="0"/>
                        <a:t>3~8</a:t>
                      </a:r>
                      <a:r>
                        <a:rPr lang="ko-KR" altLang="en-US" b="0" dirty="0"/>
                        <a:t>개 등장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등장 </a:t>
                      </a:r>
                      <a:r>
                        <a:rPr lang="en-US" altLang="ko-KR" b="0" dirty="0"/>
                        <a:t>/ </a:t>
                      </a:r>
                      <a:r>
                        <a:rPr lang="ko-KR" altLang="en-US" b="0" dirty="0"/>
                        <a:t>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2053982"/>
                  </a:ext>
                </a:extLst>
              </a:tr>
              <a:tr h="909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12</a:t>
                      </a:r>
                      <a:r>
                        <a:rPr lang="ko-KR" altLang="en-US" b="0" dirty="0"/>
                        <a:t>시 방향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경과된 시간을 알려줘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 </a:t>
                      </a:r>
                      <a:r>
                        <a:rPr lang="ko-KR" altLang="en-US" b="0" dirty="0"/>
                        <a:t>고정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7446767"/>
                  </a:ext>
                </a:extLst>
              </a:tr>
              <a:tr h="909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</a:t>
                      </a:r>
                      <a:r>
                        <a:rPr lang="ko-KR" altLang="en-US" b="0" dirty="0"/>
                        <a:t>시 방향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게임 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고정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0597604"/>
                  </a:ext>
                </a:extLst>
              </a:tr>
              <a:tr h="909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/>
                        <a:t>뒤로가기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</a:t>
                      </a:r>
                      <a:r>
                        <a:rPr lang="ko-KR" altLang="en-US" b="0" dirty="0"/>
                        <a:t>시 방향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게임 선택화면으로 </a:t>
                      </a:r>
                      <a:endParaRPr lang="en-US" altLang="ko-KR" b="0" dirty="0"/>
                    </a:p>
                    <a:p>
                      <a:pPr algn="ctr" latinLnBrk="1"/>
                      <a:r>
                        <a:rPr lang="ko-KR" altLang="en-US" b="0" dirty="0"/>
                        <a:t>돌아가기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고정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0033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8861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464</Words>
  <Application>Microsoft Office PowerPoint</Application>
  <PresentationFormat>와이드스크린</PresentationFormat>
  <Paragraphs>233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답변 : [       ]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조경민</dc:creator>
  <cp:lastModifiedBy>조경민</cp:lastModifiedBy>
  <cp:revision>8</cp:revision>
  <dcterms:created xsi:type="dcterms:W3CDTF">2024-10-13T09:10:53Z</dcterms:created>
  <dcterms:modified xsi:type="dcterms:W3CDTF">2024-10-13T17:35:59Z</dcterms:modified>
</cp:coreProperties>
</file>