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8" r:id="rId10"/>
    <p:sldId id="263" r:id="rId11"/>
    <p:sldId id="264" r:id="rId12"/>
    <p:sldId id="265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AB9A-1D62-4CA9-8B2E-739BC359B85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6CD2-C4A9-4FC8-A59A-97A68A51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8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AB9A-1D62-4CA9-8B2E-739BC359B85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6CD2-C4A9-4FC8-A59A-97A68A51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AB9A-1D62-4CA9-8B2E-739BC359B85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6CD2-C4A9-4FC8-A59A-97A68A51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5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AB9A-1D62-4CA9-8B2E-739BC359B85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6CD2-C4A9-4FC8-A59A-97A68A51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1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AB9A-1D62-4CA9-8B2E-739BC359B85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6CD2-C4A9-4FC8-A59A-97A68A51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9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AB9A-1D62-4CA9-8B2E-739BC359B85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6CD2-C4A9-4FC8-A59A-97A68A51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6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AB9A-1D62-4CA9-8B2E-739BC359B85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6CD2-C4A9-4FC8-A59A-97A68A51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3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AB9A-1D62-4CA9-8B2E-739BC359B85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6CD2-C4A9-4FC8-A59A-97A68A51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1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AB9A-1D62-4CA9-8B2E-739BC359B85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6CD2-C4A9-4FC8-A59A-97A68A51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4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AB9A-1D62-4CA9-8B2E-739BC359B85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6CD2-C4A9-4FC8-A59A-97A68A51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8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AB9A-1D62-4CA9-8B2E-739BC359B85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6CD2-C4A9-4FC8-A59A-97A68A51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9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chemeClr val="accent6">
                <a:lumMod val="20000"/>
                <a:lumOff val="80000"/>
                <a:alpha val="93000"/>
              </a:schemeClr>
            </a:gs>
            <a:gs pos="45000">
              <a:schemeClr val="accent1">
                <a:lumMod val="20000"/>
                <a:lumOff val="80000"/>
              </a:schemeClr>
            </a:gs>
            <a:gs pos="84000">
              <a:schemeClr val="accent1">
                <a:lumMod val="20000"/>
                <a:lumOff val="80000"/>
              </a:schemeClr>
            </a:gs>
            <a:gs pos="100000">
              <a:schemeClr val="accent3">
                <a:lumMod val="40000"/>
                <a:lumOff val="60000"/>
                <a:alpha val="78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DAB9A-1D62-4CA9-8B2E-739BC359B85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F6CD2-C4A9-4FC8-A59A-97A68A51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1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256711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Packet tracer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4954715"/>
            <a:ext cx="9144000" cy="1655762"/>
          </a:xfrm>
        </p:spPr>
        <p:txBody>
          <a:bodyPr/>
          <a:lstStyle/>
          <a:p>
            <a:r>
              <a:rPr lang="en-US" dirty="0" err="1" smtClean="0"/>
              <a:t>Raiffeisen</a:t>
            </a:r>
            <a:r>
              <a:rPr lang="en-US" dirty="0" smtClean="0"/>
              <a:t> Bank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56560" y="240056"/>
            <a:ext cx="6096000" cy="16230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sq-AL" dirty="0" smtClean="0">
                <a:effectLst/>
                <a:latin typeface="+mj-lt"/>
                <a:ea typeface="MS Mincho"/>
                <a:cs typeface="Times New Roman" panose="02020603050405020304" pitchFamily="18" charset="0"/>
              </a:rPr>
              <a:t>Universiteti i Prishtinës</a:t>
            </a:r>
            <a:br>
              <a:rPr lang="sq-AL" dirty="0" smtClean="0">
                <a:effectLst/>
                <a:latin typeface="+mj-lt"/>
                <a:ea typeface="MS Mincho"/>
                <a:cs typeface="Times New Roman" panose="02020603050405020304" pitchFamily="18" charset="0"/>
              </a:rPr>
            </a:br>
            <a:r>
              <a:rPr lang="sq-AL" dirty="0" smtClean="0">
                <a:effectLst/>
                <a:latin typeface="+mj-lt"/>
                <a:ea typeface="MS Mincho"/>
                <a:cs typeface="Times New Roman" panose="02020603050405020304" pitchFamily="18" charset="0"/>
              </a:rPr>
              <a:t>"Hasan Prishtina"</a:t>
            </a:r>
            <a:endParaRPr lang="en-US" dirty="0" smtClean="0">
              <a:effectLst/>
              <a:latin typeface="+mj-lt"/>
              <a:ea typeface="MS Mincho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sq-AL" dirty="0" smtClean="0">
                <a:effectLst/>
                <a:latin typeface="+mj-lt"/>
                <a:ea typeface="MS Mincho"/>
                <a:cs typeface="Times New Roman" panose="02020603050405020304" pitchFamily="18" charset="0"/>
              </a:rPr>
              <a:t>Fakulteti i Inxhinierisë Elektrike dhe Kompjuterike</a:t>
            </a:r>
            <a:endParaRPr lang="en-US" dirty="0" smtClean="0">
              <a:effectLst/>
              <a:latin typeface="+mj-lt"/>
              <a:ea typeface="MS Mincho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sq-AL" dirty="0" smtClean="0">
                <a:effectLst/>
                <a:latin typeface="+mj-lt"/>
                <a:ea typeface="MS Mincho"/>
                <a:cs typeface="Times New Roman" panose="02020603050405020304" pitchFamily="18" charset="0"/>
              </a:rPr>
              <a:t>Departamenti Inxhinieri Kompjuterike</a:t>
            </a:r>
            <a:endParaRPr lang="en-US" dirty="0">
              <a:effectLst/>
              <a:latin typeface="+mj-lt"/>
              <a:ea typeface="MS Mincho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259" y="2009368"/>
            <a:ext cx="2022602" cy="19530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3672" y="5243949"/>
            <a:ext cx="6096000" cy="13665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q-AL" dirty="0" smtClean="0"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Studentet:                                                                                                            Puhizë Do</a:t>
            </a:r>
            <a:r>
              <a:rPr lang="sq-AL" dirty="0" smtClean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ҫi</a:t>
            </a:r>
            <a:r>
              <a:rPr lang="sq-AL" dirty="0" smtClean="0"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                                                                                                          </a:t>
            </a:r>
            <a:br>
              <a:rPr lang="sq-AL" dirty="0" smtClean="0"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</a:br>
            <a:r>
              <a:rPr lang="sq-AL" dirty="0" smtClean="0"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Rrezarta Sallauka                                                                                                Visar Buza                                                                                                            </a:t>
            </a:r>
            <a:endParaRPr lang="en-US" dirty="0">
              <a:effectLst/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52560" y="5198808"/>
            <a:ext cx="2801236" cy="141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Profesori</a:t>
            </a:r>
            <a:r>
              <a:rPr lang="en-US" dirty="0" smtClean="0"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sq-AL" dirty="0" smtClean="0"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i lendës: </a:t>
            </a:r>
            <a:endParaRPr lang="en-US" dirty="0" smtClean="0">
              <a:effectLst/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q-AL" dirty="0" smtClean="0"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Prof</a:t>
            </a:r>
            <a:r>
              <a:rPr lang="sq-AL" dirty="0" smtClean="0"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.</a:t>
            </a:r>
            <a:r>
              <a:rPr lang="en-US" dirty="0" smtClean="0"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sq-AL" dirty="0" smtClean="0"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Asoc.</a:t>
            </a:r>
            <a:r>
              <a:rPr lang="en-US" dirty="0" smtClean="0"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sq-AL" dirty="0" smtClean="0"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Dr.</a:t>
            </a:r>
            <a:r>
              <a:rPr lang="en-US" dirty="0" smtClean="0"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sq-AL" dirty="0" smtClean="0"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Blerim </a:t>
            </a:r>
            <a:r>
              <a:rPr lang="sq-AL" dirty="0" smtClean="0"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Rexha                                                                                                              </a:t>
            </a:r>
            <a:endParaRPr lang="en-US" dirty="0" smtClean="0">
              <a:effectLst/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r>
              <a:rPr lang="sq-AL" dirty="0" smtClean="0"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Asistent i lendës: </a:t>
            </a:r>
            <a:endParaRPr lang="en-US" dirty="0" smtClean="0">
              <a:effectLst/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err="1" smtClean="0"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Msc</a:t>
            </a:r>
            <a:r>
              <a:rPr lang="en-US" dirty="0" smtClean="0"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. </a:t>
            </a:r>
            <a:r>
              <a:rPr lang="sq-AL" dirty="0" smtClean="0"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Haxhi </a:t>
            </a:r>
            <a:r>
              <a:rPr lang="sq-AL" dirty="0" smtClean="0"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Lajqi</a:t>
            </a:r>
          </a:p>
        </p:txBody>
      </p:sp>
    </p:spTree>
    <p:extLst>
      <p:ext uri="{BB962C8B-B14F-4D97-AF65-F5344CB8AC3E}">
        <p14:creationId xmlns:p14="http://schemas.microsoft.com/office/powerpoint/2010/main" val="8303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056" y="105974"/>
            <a:ext cx="10515600" cy="1325563"/>
          </a:xfrm>
        </p:spPr>
        <p:txBody>
          <a:bodyPr/>
          <a:lstStyle/>
          <a:p>
            <a:r>
              <a:rPr lang="en-US" dirty="0" err="1" smtClean="0"/>
              <a:t>Filiala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38" y="1374941"/>
            <a:ext cx="4656794" cy="4656794"/>
          </a:xfrm>
        </p:spPr>
      </p:pic>
      <p:sp>
        <p:nvSpPr>
          <p:cNvPr id="5" name="TextBox 4"/>
          <p:cNvSpPr txBox="1"/>
          <p:nvPr/>
        </p:nvSpPr>
        <p:spPr>
          <a:xfrm>
            <a:off x="5940552" y="768756"/>
            <a:ext cx="57485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dirty="0" err="1" smtClean="0">
                <a:latin typeface="+mj-lt"/>
              </a:rPr>
              <a:t>Përbëhet</a:t>
            </a:r>
            <a:r>
              <a:rPr lang="en-US" sz="2250" dirty="0" smtClean="0">
                <a:latin typeface="+mj-lt"/>
              </a:rPr>
              <a:t> </a:t>
            </a:r>
            <a:r>
              <a:rPr lang="en-US" sz="2250" dirty="0" err="1" smtClean="0">
                <a:latin typeface="+mj-lt"/>
              </a:rPr>
              <a:t>nga</a:t>
            </a:r>
            <a:r>
              <a:rPr lang="en-US" sz="2250" dirty="0" smtClean="0">
                <a:latin typeface="+mj-lt"/>
              </a:rPr>
              <a:t> </a:t>
            </a:r>
            <a:r>
              <a:rPr lang="en-US" sz="2250" dirty="0" err="1" smtClean="0">
                <a:latin typeface="+mj-lt"/>
              </a:rPr>
              <a:t>një</a:t>
            </a:r>
            <a:r>
              <a:rPr lang="en-US" sz="2250" dirty="0" smtClean="0">
                <a:latin typeface="+mj-lt"/>
              </a:rPr>
              <a:t> router </a:t>
            </a:r>
            <a:r>
              <a:rPr lang="en-US" sz="2250" dirty="0" err="1" smtClean="0">
                <a:latin typeface="+mj-lt"/>
              </a:rPr>
              <a:t>i</a:t>
            </a:r>
            <a:r>
              <a:rPr lang="en-US" sz="2250" dirty="0" smtClean="0">
                <a:latin typeface="+mj-lt"/>
              </a:rPr>
              <a:t> </a:t>
            </a:r>
            <a:r>
              <a:rPr lang="en-US" sz="2250" dirty="0" err="1" smtClean="0">
                <a:latin typeface="+mj-lt"/>
              </a:rPr>
              <a:t>cili</a:t>
            </a:r>
            <a:r>
              <a:rPr lang="en-US" sz="2250" dirty="0" smtClean="0">
                <a:latin typeface="+mj-lt"/>
              </a:rPr>
              <a:t> </a:t>
            </a:r>
            <a:r>
              <a:rPr lang="en-US" sz="2250" dirty="0" err="1" smtClean="0">
                <a:latin typeface="+mj-lt"/>
              </a:rPr>
              <a:t>ka</a:t>
            </a:r>
            <a:r>
              <a:rPr lang="en-US" sz="2250" dirty="0" smtClean="0">
                <a:latin typeface="+mj-lt"/>
              </a:rPr>
              <a:t> 3 </a:t>
            </a:r>
            <a:r>
              <a:rPr lang="en-US" sz="2250" dirty="0" err="1" smtClean="0">
                <a:latin typeface="+mj-lt"/>
              </a:rPr>
              <a:t>lidhje</a:t>
            </a:r>
            <a:r>
              <a:rPr lang="en-US" sz="2250" dirty="0" smtClean="0">
                <a:latin typeface="+mj-lt"/>
              </a:rPr>
              <a:t> </a:t>
            </a:r>
            <a:r>
              <a:rPr lang="en-US" sz="2250" dirty="0" err="1" smtClean="0">
                <a:latin typeface="+mj-lt"/>
              </a:rPr>
              <a:t>gigabitEthernet</a:t>
            </a:r>
            <a:r>
              <a:rPr lang="en-US" sz="2250" dirty="0" smtClean="0">
                <a:latin typeface="+mj-lt"/>
              </a:rPr>
              <a:t>, </a:t>
            </a:r>
            <a:r>
              <a:rPr lang="en-US" sz="2250" dirty="0" err="1" smtClean="0">
                <a:latin typeface="+mj-lt"/>
              </a:rPr>
              <a:t>dy</a:t>
            </a:r>
            <a:r>
              <a:rPr lang="en-US" sz="2250" dirty="0" smtClean="0">
                <a:latin typeface="+mj-lt"/>
              </a:rPr>
              <a:t> me router-a </a:t>
            </a:r>
            <a:r>
              <a:rPr lang="en-US" sz="2250" dirty="0" err="1" smtClean="0">
                <a:latin typeface="+mj-lt"/>
              </a:rPr>
              <a:t>të</a:t>
            </a:r>
            <a:r>
              <a:rPr lang="en-US" sz="2250" dirty="0" smtClean="0">
                <a:latin typeface="+mj-lt"/>
              </a:rPr>
              <a:t> </a:t>
            </a:r>
            <a:r>
              <a:rPr lang="en-US" sz="2250" dirty="0" err="1" smtClean="0">
                <a:latin typeface="+mj-lt"/>
              </a:rPr>
              <a:t>degëve</a:t>
            </a:r>
            <a:r>
              <a:rPr lang="en-US" sz="2250" dirty="0" smtClean="0">
                <a:latin typeface="+mj-lt"/>
              </a:rPr>
              <a:t> </a:t>
            </a:r>
            <a:r>
              <a:rPr lang="en-US" sz="2250" dirty="0" err="1" smtClean="0">
                <a:latin typeface="+mj-lt"/>
              </a:rPr>
              <a:t>të</a:t>
            </a:r>
            <a:r>
              <a:rPr lang="en-US" sz="2250" dirty="0" smtClean="0">
                <a:latin typeface="+mj-lt"/>
              </a:rPr>
              <a:t> </a:t>
            </a:r>
            <a:r>
              <a:rPr lang="en-US" sz="2250" dirty="0" err="1" smtClean="0">
                <a:latin typeface="+mj-lt"/>
              </a:rPr>
              <a:t>tjera</a:t>
            </a:r>
            <a:r>
              <a:rPr lang="en-US" sz="2250" dirty="0" smtClean="0">
                <a:latin typeface="+mj-lt"/>
              </a:rPr>
              <a:t> </a:t>
            </a:r>
            <a:r>
              <a:rPr lang="en-US" sz="2250" dirty="0" err="1" smtClean="0">
                <a:latin typeface="+mj-lt"/>
              </a:rPr>
              <a:t>dhe</a:t>
            </a:r>
            <a:r>
              <a:rPr lang="en-US" sz="2250" dirty="0" smtClean="0">
                <a:latin typeface="+mj-lt"/>
              </a:rPr>
              <a:t> </a:t>
            </a:r>
            <a:r>
              <a:rPr lang="en-US" sz="2250" dirty="0" err="1" smtClean="0">
                <a:latin typeface="+mj-lt"/>
              </a:rPr>
              <a:t>një</a:t>
            </a:r>
            <a:r>
              <a:rPr lang="en-US" sz="2250" dirty="0" smtClean="0">
                <a:latin typeface="+mj-lt"/>
              </a:rPr>
              <a:t> me switch-in </a:t>
            </a:r>
            <a:r>
              <a:rPr lang="en-US" sz="2250" dirty="0" err="1" smtClean="0">
                <a:latin typeface="+mj-lt"/>
              </a:rPr>
              <a:t>përkatës</a:t>
            </a:r>
            <a:r>
              <a:rPr lang="en-US" sz="2250" dirty="0" smtClean="0">
                <a:latin typeface="+mj-lt"/>
              </a:rPr>
              <a:t> </a:t>
            </a:r>
            <a:r>
              <a:rPr lang="en-US" sz="2250" dirty="0" err="1" smtClean="0">
                <a:latin typeface="+mj-lt"/>
              </a:rPr>
              <a:t>të</a:t>
            </a:r>
            <a:r>
              <a:rPr lang="en-US" sz="2250" dirty="0" smtClean="0">
                <a:latin typeface="+mj-lt"/>
              </a:rPr>
              <a:t> </a:t>
            </a:r>
            <a:r>
              <a:rPr lang="en-US" sz="2250" dirty="0" err="1" smtClean="0">
                <a:latin typeface="+mj-lt"/>
              </a:rPr>
              <a:t>filialit</a:t>
            </a:r>
            <a:r>
              <a:rPr lang="en-US" sz="2250" dirty="0" smtClean="0">
                <a:latin typeface="+mj-lt"/>
              </a:rPr>
              <a:t>.</a:t>
            </a:r>
            <a:endParaRPr lang="en-US" sz="2250" dirty="0" smtClean="0">
              <a:latin typeface="+mj-lt"/>
            </a:endParaRPr>
          </a:p>
          <a:p>
            <a:endParaRPr lang="en-US" sz="2250" dirty="0">
              <a:latin typeface="+mj-lt"/>
            </a:endParaRPr>
          </a:p>
          <a:p>
            <a:r>
              <a:rPr lang="en-US" sz="2250" dirty="0" smtClean="0">
                <a:latin typeface="+mj-lt"/>
              </a:rPr>
              <a:t>IP </a:t>
            </a:r>
            <a:r>
              <a:rPr lang="en-US" sz="2250" dirty="0" err="1" smtClean="0">
                <a:latin typeface="+mj-lt"/>
              </a:rPr>
              <a:t>adresat</a:t>
            </a:r>
            <a:r>
              <a:rPr lang="en-US" sz="2250" dirty="0" smtClean="0">
                <a:latin typeface="+mj-lt"/>
              </a:rPr>
              <a:t> e </a:t>
            </a:r>
            <a:r>
              <a:rPr lang="en-US" sz="2250" dirty="0" err="1" smtClean="0">
                <a:latin typeface="+mj-lt"/>
              </a:rPr>
              <a:t>lidhjeve</a:t>
            </a:r>
            <a:r>
              <a:rPr lang="en-US" sz="2250" dirty="0" smtClean="0">
                <a:latin typeface="+mj-lt"/>
              </a:rPr>
              <a:t> </a:t>
            </a:r>
            <a:r>
              <a:rPr lang="en-US" sz="2250" dirty="0" err="1" smtClean="0">
                <a:latin typeface="+mj-lt"/>
              </a:rPr>
              <a:t>të</a:t>
            </a:r>
            <a:r>
              <a:rPr lang="en-US" sz="2250" dirty="0" smtClean="0">
                <a:latin typeface="+mj-lt"/>
              </a:rPr>
              <a:t> router-it (</a:t>
            </a:r>
            <a:r>
              <a:rPr lang="en-US" sz="2250" dirty="0" err="1" smtClean="0">
                <a:latin typeface="+mj-lt"/>
              </a:rPr>
              <a:t>të</a:t>
            </a:r>
            <a:r>
              <a:rPr lang="en-US" sz="2250" dirty="0" smtClean="0">
                <a:latin typeface="+mj-lt"/>
              </a:rPr>
              <a:t> </a:t>
            </a:r>
            <a:r>
              <a:rPr lang="en-US" sz="2250" dirty="0" err="1" smtClean="0">
                <a:latin typeface="+mj-lt"/>
              </a:rPr>
              <a:t>vendosura</a:t>
            </a:r>
            <a:r>
              <a:rPr lang="en-US" sz="2250" dirty="0" smtClean="0">
                <a:latin typeface="+mj-lt"/>
              </a:rPr>
              <a:t> me </a:t>
            </a:r>
            <a:r>
              <a:rPr lang="en-US" sz="2250" dirty="0" err="1" smtClean="0">
                <a:latin typeface="+mj-lt"/>
              </a:rPr>
              <a:t>konfigurim</a:t>
            </a:r>
            <a:r>
              <a:rPr lang="en-US" sz="2250" dirty="0" smtClean="0">
                <a:latin typeface="+mj-lt"/>
              </a:rPr>
              <a:t>) </a:t>
            </a:r>
            <a:r>
              <a:rPr lang="en-US" sz="2250" dirty="0" err="1" smtClean="0">
                <a:latin typeface="+mj-lt"/>
              </a:rPr>
              <a:t>janë</a:t>
            </a:r>
            <a:r>
              <a:rPr lang="en-US" sz="2250" dirty="0" smtClean="0">
                <a:latin typeface="+mj-lt"/>
              </a:rPr>
              <a:t>: gig0/0 me 192.168.3.2/30 , gig0/1 me 192.168.2.1/24 , gig0/2 me 192.168.4.2/30.</a:t>
            </a:r>
          </a:p>
          <a:p>
            <a:endParaRPr lang="en-US" sz="2250" dirty="0">
              <a:latin typeface="+mj-lt"/>
            </a:endParaRPr>
          </a:p>
          <a:p>
            <a:r>
              <a:rPr lang="en-US" sz="2250" dirty="0" err="1" smtClean="0">
                <a:latin typeface="+mj-lt"/>
              </a:rPr>
              <a:t>Lidhur</a:t>
            </a:r>
            <a:r>
              <a:rPr lang="en-US" sz="2250" dirty="0" smtClean="0">
                <a:latin typeface="+mj-lt"/>
              </a:rPr>
              <a:t> me switch </a:t>
            </a:r>
            <a:r>
              <a:rPr lang="en-US" sz="2250" dirty="0" err="1" smtClean="0">
                <a:latin typeface="+mj-lt"/>
              </a:rPr>
              <a:t>janë</a:t>
            </a:r>
            <a:r>
              <a:rPr lang="en-US" sz="2250" dirty="0" smtClean="0">
                <a:latin typeface="+mj-lt"/>
              </a:rPr>
              <a:t> </a:t>
            </a:r>
            <a:r>
              <a:rPr lang="en-US" sz="2250" dirty="0" err="1" smtClean="0">
                <a:latin typeface="+mj-lt"/>
              </a:rPr>
              <a:t>dy</a:t>
            </a:r>
            <a:r>
              <a:rPr lang="en-US" sz="2250" dirty="0" smtClean="0">
                <a:latin typeface="+mj-lt"/>
              </a:rPr>
              <a:t> </a:t>
            </a:r>
            <a:r>
              <a:rPr lang="en-US" sz="2250" dirty="0" err="1" smtClean="0">
                <a:latin typeface="+mj-lt"/>
              </a:rPr>
              <a:t>kompjuterë</a:t>
            </a:r>
            <a:r>
              <a:rPr lang="en-US" sz="2250" dirty="0">
                <a:latin typeface="+mj-lt"/>
              </a:rPr>
              <a:t>,</a:t>
            </a:r>
            <a:r>
              <a:rPr lang="en-US" sz="2250" dirty="0" smtClean="0">
                <a:latin typeface="+mj-lt"/>
              </a:rPr>
              <a:t> </a:t>
            </a:r>
            <a:r>
              <a:rPr lang="en-US" sz="2250" dirty="0" err="1" smtClean="0">
                <a:latin typeface="+mj-lt"/>
              </a:rPr>
              <a:t>një</a:t>
            </a:r>
            <a:r>
              <a:rPr lang="en-US" sz="2250" dirty="0" smtClean="0">
                <a:latin typeface="+mj-lt"/>
              </a:rPr>
              <a:t> printer </a:t>
            </a:r>
            <a:r>
              <a:rPr lang="en-US" sz="2250" dirty="0" err="1" smtClean="0">
                <a:latin typeface="+mj-lt"/>
              </a:rPr>
              <a:t>dhe</a:t>
            </a:r>
            <a:r>
              <a:rPr lang="en-US" sz="2250" dirty="0" smtClean="0">
                <a:latin typeface="+mj-lt"/>
              </a:rPr>
              <a:t> </a:t>
            </a:r>
            <a:r>
              <a:rPr lang="en-US" sz="2250" dirty="0" err="1" smtClean="0">
                <a:latin typeface="+mj-lt"/>
              </a:rPr>
              <a:t>një</a:t>
            </a:r>
            <a:r>
              <a:rPr lang="en-US" sz="2250" dirty="0" smtClean="0">
                <a:latin typeface="+mj-lt"/>
              </a:rPr>
              <a:t> Wireless Router me </a:t>
            </a:r>
            <a:r>
              <a:rPr lang="en-US" sz="2250" dirty="0" err="1" smtClean="0">
                <a:latin typeface="+mj-lt"/>
              </a:rPr>
              <a:t>të</a:t>
            </a:r>
            <a:r>
              <a:rPr lang="en-US" sz="2250" dirty="0" smtClean="0">
                <a:latin typeface="+mj-lt"/>
              </a:rPr>
              <a:t> </a:t>
            </a:r>
            <a:r>
              <a:rPr lang="en-US" sz="2250" dirty="0" err="1" smtClean="0">
                <a:latin typeface="+mj-lt"/>
              </a:rPr>
              <a:t>cilin</a:t>
            </a:r>
            <a:r>
              <a:rPr lang="en-US" sz="2250" dirty="0" smtClean="0">
                <a:latin typeface="+mj-lt"/>
              </a:rPr>
              <a:t> </a:t>
            </a:r>
            <a:r>
              <a:rPr lang="en-US" sz="2250" dirty="0" err="1" smtClean="0">
                <a:latin typeface="+mj-lt"/>
              </a:rPr>
              <a:t>është</a:t>
            </a:r>
            <a:r>
              <a:rPr lang="en-US" sz="2250" dirty="0" smtClean="0">
                <a:latin typeface="+mj-lt"/>
              </a:rPr>
              <a:t> </a:t>
            </a:r>
            <a:r>
              <a:rPr lang="en-US" sz="2250" dirty="0" err="1" smtClean="0">
                <a:latin typeface="+mj-lt"/>
              </a:rPr>
              <a:t>i</a:t>
            </a:r>
            <a:r>
              <a:rPr lang="en-US" sz="2250" dirty="0" smtClean="0">
                <a:latin typeface="+mj-lt"/>
              </a:rPr>
              <a:t> </a:t>
            </a:r>
            <a:r>
              <a:rPr lang="en-US" sz="2250" dirty="0" err="1" smtClean="0">
                <a:latin typeface="+mj-lt"/>
              </a:rPr>
              <a:t>lidhur</a:t>
            </a:r>
            <a:r>
              <a:rPr lang="en-US" sz="2250" dirty="0" smtClean="0">
                <a:latin typeface="+mj-lt"/>
              </a:rPr>
              <a:t> </a:t>
            </a:r>
            <a:r>
              <a:rPr lang="en-US" sz="2250" dirty="0" err="1" smtClean="0">
                <a:latin typeface="+mj-lt"/>
              </a:rPr>
              <a:t>një</a:t>
            </a:r>
            <a:r>
              <a:rPr lang="en-US" sz="2250" dirty="0" smtClean="0">
                <a:latin typeface="+mj-lt"/>
              </a:rPr>
              <a:t> smartphone.</a:t>
            </a:r>
          </a:p>
          <a:p>
            <a:endParaRPr lang="en-US" sz="2250" dirty="0">
              <a:latin typeface="+mj-lt"/>
            </a:endParaRPr>
          </a:p>
          <a:p>
            <a:r>
              <a:rPr lang="en-US" sz="2250" dirty="0" smtClean="0">
                <a:latin typeface="+mj-lt"/>
              </a:rPr>
              <a:t>IP </a:t>
            </a:r>
            <a:r>
              <a:rPr lang="en-US" sz="2250" dirty="0" err="1" smtClean="0">
                <a:latin typeface="+mj-lt"/>
              </a:rPr>
              <a:t>adresat</a:t>
            </a:r>
            <a:r>
              <a:rPr lang="en-US" sz="2250" dirty="0" smtClean="0">
                <a:latin typeface="+mj-lt"/>
              </a:rPr>
              <a:t> e </a:t>
            </a:r>
            <a:r>
              <a:rPr lang="en-US" sz="2250" dirty="0" err="1" smtClean="0">
                <a:latin typeface="+mj-lt"/>
              </a:rPr>
              <a:t>kompjuterëve</a:t>
            </a:r>
            <a:r>
              <a:rPr lang="en-US" sz="2250" dirty="0" smtClean="0">
                <a:latin typeface="+mj-lt"/>
              </a:rPr>
              <a:t> </a:t>
            </a:r>
            <a:r>
              <a:rPr lang="en-US" sz="2250" dirty="0" err="1" smtClean="0">
                <a:latin typeface="+mj-lt"/>
              </a:rPr>
              <a:t>janë</a:t>
            </a:r>
            <a:r>
              <a:rPr lang="en-US" sz="2250" dirty="0" smtClean="0">
                <a:latin typeface="+mj-lt"/>
              </a:rPr>
              <a:t>: 192.168.2.2 </a:t>
            </a:r>
            <a:r>
              <a:rPr lang="en-US" sz="2250" dirty="0" err="1" smtClean="0">
                <a:latin typeface="+mj-lt"/>
              </a:rPr>
              <a:t>dhe</a:t>
            </a:r>
            <a:r>
              <a:rPr lang="en-US" sz="2250" dirty="0" smtClean="0">
                <a:latin typeface="+mj-lt"/>
              </a:rPr>
              <a:t> 192.168.2.3 , </a:t>
            </a:r>
            <a:r>
              <a:rPr lang="en-US" sz="2250" dirty="0" err="1" smtClean="0">
                <a:latin typeface="+mj-lt"/>
              </a:rPr>
              <a:t>të</a:t>
            </a:r>
            <a:r>
              <a:rPr lang="en-US" sz="2250" dirty="0" smtClean="0">
                <a:latin typeface="+mj-lt"/>
              </a:rPr>
              <a:t> </a:t>
            </a:r>
            <a:r>
              <a:rPr lang="en-US" sz="2250" dirty="0" err="1" smtClean="0">
                <a:latin typeface="+mj-lt"/>
              </a:rPr>
              <a:t>cilat</a:t>
            </a:r>
            <a:r>
              <a:rPr lang="en-US" sz="2250" dirty="0" smtClean="0">
                <a:latin typeface="+mj-lt"/>
              </a:rPr>
              <a:t> </a:t>
            </a:r>
            <a:r>
              <a:rPr lang="en-US" sz="2250" dirty="0" err="1" smtClean="0">
                <a:latin typeface="+mj-lt"/>
              </a:rPr>
              <a:t>janë</a:t>
            </a:r>
            <a:r>
              <a:rPr lang="en-US" sz="2250" dirty="0" smtClean="0">
                <a:latin typeface="+mj-lt"/>
              </a:rPr>
              <a:t> IP </a:t>
            </a:r>
            <a:r>
              <a:rPr lang="en-US" sz="2250" dirty="0" err="1" smtClean="0">
                <a:latin typeface="+mj-lt"/>
              </a:rPr>
              <a:t>adresa</a:t>
            </a:r>
            <a:r>
              <a:rPr lang="en-US" sz="2250" dirty="0" smtClean="0">
                <a:latin typeface="+mj-lt"/>
              </a:rPr>
              <a:t> </a:t>
            </a:r>
            <a:r>
              <a:rPr lang="en-US" sz="2250" dirty="0" err="1" smtClean="0">
                <a:latin typeface="+mj-lt"/>
              </a:rPr>
              <a:t>statike</a:t>
            </a:r>
            <a:r>
              <a:rPr lang="en-US" sz="2250" dirty="0" smtClean="0">
                <a:latin typeface="+mj-lt"/>
              </a:rPr>
              <a:t>.</a:t>
            </a:r>
            <a:endParaRPr lang="en-US" sz="2250" dirty="0">
              <a:latin typeface="+mj-lt"/>
            </a:endParaRPr>
          </a:p>
          <a:p>
            <a:r>
              <a:rPr lang="en-US" sz="2250" dirty="0" smtClean="0">
                <a:latin typeface="+mj-lt"/>
              </a:rPr>
              <a:t>IP </a:t>
            </a:r>
            <a:r>
              <a:rPr lang="en-US" sz="2250" dirty="0" err="1" smtClean="0">
                <a:latin typeface="+mj-lt"/>
              </a:rPr>
              <a:t>adresa</a:t>
            </a:r>
            <a:r>
              <a:rPr lang="en-US" sz="2250" dirty="0" smtClean="0">
                <a:latin typeface="+mj-lt"/>
              </a:rPr>
              <a:t> e </a:t>
            </a:r>
            <a:r>
              <a:rPr lang="en-US" sz="2250" dirty="0" err="1" smtClean="0">
                <a:latin typeface="+mj-lt"/>
              </a:rPr>
              <a:t>printerit</a:t>
            </a:r>
            <a:r>
              <a:rPr lang="en-US" sz="2250" dirty="0" smtClean="0">
                <a:latin typeface="+mj-lt"/>
              </a:rPr>
              <a:t>: 192.168.2.254. </a:t>
            </a:r>
            <a:endParaRPr lang="en-US" sz="22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16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02080" y="218605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Filiala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4368" y="4304958"/>
            <a:ext cx="108481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IP </a:t>
            </a:r>
            <a:r>
              <a:rPr lang="en-US" sz="2200" dirty="0" err="1" smtClean="0">
                <a:latin typeface="+mj-lt"/>
              </a:rPr>
              <a:t>adresat</a:t>
            </a:r>
            <a:r>
              <a:rPr lang="en-US" sz="2200" dirty="0" smtClean="0">
                <a:latin typeface="+mj-lt"/>
              </a:rPr>
              <a:t> e </a:t>
            </a:r>
            <a:r>
              <a:rPr lang="en-US" sz="2200" dirty="0" err="1" smtClean="0">
                <a:latin typeface="+mj-lt"/>
              </a:rPr>
              <a:t>lidhjeve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të</a:t>
            </a:r>
            <a:r>
              <a:rPr lang="en-US" sz="2200" dirty="0" smtClean="0">
                <a:latin typeface="+mj-lt"/>
              </a:rPr>
              <a:t> router-it (</a:t>
            </a:r>
            <a:r>
              <a:rPr lang="en-US" sz="2200" dirty="0" err="1" smtClean="0">
                <a:latin typeface="+mj-lt"/>
              </a:rPr>
              <a:t>të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vendosura</a:t>
            </a:r>
            <a:r>
              <a:rPr lang="en-US" sz="2200" dirty="0" smtClean="0">
                <a:latin typeface="+mj-lt"/>
              </a:rPr>
              <a:t> me </a:t>
            </a:r>
            <a:r>
              <a:rPr lang="en-US" sz="2200" dirty="0" err="1" smtClean="0">
                <a:latin typeface="+mj-lt"/>
              </a:rPr>
              <a:t>konfigurim</a:t>
            </a:r>
            <a:r>
              <a:rPr lang="en-US" sz="2200" dirty="0" smtClean="0">
                <a:latin typeface="+mj-lt"/>
              </a:rPr>
              <a:t>) </a:t>
            </a:r>
            <a:r>
              <a:rPr lang="en-US" sz="2200" dirty="0" err="1" smtClean="0">
                <a:latin typeface="+mj-lt"/>
              </a:rPr>
              <a:t>janë</a:t>
            </a:r>
            <a:r>
              <a:rPr lang="en-US" sz="2200" dirty="0" smtClean="0">
                <a:latin typeface="+mj-lt"/>
              </a:rPr>
              <a:t>: gig0/0 me 192.168.5.1/24 , gig0/1 me 192.168.4.1/30 , gig0/2 me 192.168.7.2/30.</a:t>
            </a:r>
          </a:p>
          <a:p>
            <a:endParaRPr lang="en-US" sz="2200" dirty="0" smtClean="0">
              <a:latin typeface="+mj-lt"/>
            </a:endParaRPr>
          </a:p>
          <a:p>
            <a:r>
              <a:rPr lang="en-US" sz="2200" dirty="0" err="1" smtClean="0">
                <a:latin typeface="+mj-lt"/>
              </a:rPr>
              <a:t>Lidhur</a:t>
            </a:r>
            <a:r>
              <a:rPr lang="en-US" sz="2200" dirty="0" smtClean="0">
                <a:latin typeface="+mj-lt"/>
              </a:rPr>
              <a:t> me switch-in </a:t>
            </a:r>
            <a:r>
              <a:rPr lang="en-US" sz="2200" dirty="0" err="1" smtClean="0">
                <a:latin typeface="+mj-lt"/>
              </a:rPr>
              <a:t>janë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një</a:t>
            </a:r>
            <a:r>
              <a:rPr lang="en-US" sz="2200" dirty="0" smtClean="0">
                <a:latin typeface="+mj-lt"/>
              </a:rPr>
              <a:t> Wireless Router, </a:t>
            </a:r>
            <a:r>
              <a:rPr lang="en-US" sz="2200" dirty="0" err="1" smtClean="0">
                <a:latin typeface="+mj-lt"/>
              </a:rPr>
              <a:t>dy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kompjuterë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dhe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një</a:t>
            </a:r>
            <a:r>
              <a:rPr lang="en-US" sz="2200" dirty="0" smtClean="0">
                <a:latin typeface="+mj-lt"/>
              </a:rPr>
              <a:t> printer.</a:t>
            </a:r>
          </a:p>
          <a:p>
            <a:endParaRPr lang="en-US" sz="2200" dirty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IP </a:t>
            </a:r>
            <a:r>
              <a:rPr lang="en-US" sz="2200" dirty="0" err="1" smtClean="0">
                <a:latin typeface="+mj-lt"/>
              </a:rPr>
              <a:t>adresat</a:t>
            </a:r>
            <a:r>
              <a:rPr lang="en-US" sz="2200" dirty="0" smtClean="0">
                <a:latin typeface="+mj-lt"/>
              </a:rPr>
              <a:t> e </a:t>
            </a:r>
            <a:r>
              <a:rPr lang="en-US" sz="2200" dirty="0" err="1" smtClean="0">
                <a:latin typeface="+mj-lt"/>
              </a:rPr>
              <a:t>kompjuterëve</a:t>
            </a:r>
            <a:r>
              <a:rPr lang="en-US" sz="2200" dirty="0" smtClean="0">
                <a:latin typeface="+mj-lt"/>
              </a:rPr>
              <a:t>: 192.168.5.2, 192.168.5.3.</a:t>
            </a:r>
          </a:p>
          <a:p>
            <a:r>
              <a:rPr lang="en-US" sz="2200" dirty="0" smtClean="0">
                <a:latin typeface="+mj-lt"/>
              </a:rPr>
              <a:t>IP </a:t>
            </a:r>
            <a:r>
              <a:rPr lang="en-US" sz="2200" dirty="0" err="1" smtClean="0">
                <a:latin typeface="+mj-lt"/>
              </a:rPr>
              <a:t>adresa</a:t>
            </a:r>
            <a:r>
              <a:rPr lang="en-US" sz="2200" dirty="0" smtClean="0">
                <a:latin typeface="+mj-lt"/>
              </a:rPr>
              <a:t> e </a:t>
            </a:r>
            <a:r>
              <a:rPr lang="en-US" sz="2200" dirty="0" err="1" smtClean="0">
                <a:latin typeface="+mj-lt"/>
              </a:rPr>
              <a:t>printerit</a:t>
            </a:r>
            <a:r>
              <a:rPr lang="en-US" sz="2200" dirty="0" smtClean="0">
                <a:latin typeface="+mj-lt"/>
              </a:rPr>
              <a:t>: 102.168.5.254/24.</a:t>
            </a:r>
          </a:p>
          <a:p>
            <a:endParaRPr lang="en-US" sz="2200" dirty="0">
              <a:latin typeface="+mj-lt"/>
            </a:endParaRPr>
          </a:p>
          <a:p>
            <a:endParaRPr lang="en-US" sz="2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59335" y="1267905"/>
            <a:ext cx="394916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err="1" smtClean="0">
                <a:latin typeface="+mj-lt"/>
              </a:rPr>
              <a:t>Ngjashëm</a:t>
            </a:r>
            <a:r>
              <a:rPr lang="en-US" sz="2700" dirty="0" smtClean="0">
                <a:latin typeface="+mj-lt"/>
              </a:rPr>
              <a:t> </a:t>
            </a:r>
            <a:r>
              <a:rPr lang="en-US" sz="2700" dirty="0" err="1" smtClean="0">
                <a:latin typeface="+mj-lt"/>
              </a:rPr>
              <a:t>sikurse</a:t>
            </a:r>
            <a:r>
              <a:rPr lang="en-US" sz="2700" dirty="0" smtClean="0">
                <a:latin typeface="+mj-lt"/>
              </a:rPr>
              <a:t> e </a:t>
            </a:r>
            <a:r>
              <a:rPr lang="en-US" sz="2700" dirty="0" err="1" smtClean="0">
                <a:latin typeface="+mj-lt"/>
              </a:rPr>
              <a:t>mëparshmja</a:t>
            </a:r>
            <a:r>
              <a:rPr lang="en-US" sz="2700" dirty="0" smtClean="0">
                <a:latin typeface="+mj-lt"/>
              </a:rPr>
              <a:t>, </a:t>
            </a:r>
            <a:r>
              <a:rPr lang="en-US" sz="2700" dirty="0" err="1" smtClean="0">
                <a:latin typeface="+mj-lt"/>
              </a:rPr>
              <a:t>edhe</a:t>
            </a:r>
            <a:r>
              <a:rPr lang="en-US" sz="2700" dirty="0" smtClean="0">
                <a:latin typeface="+mj-lt"/>
              </a:rPr>
              <a:t> </a:t>
            </a:r>
            <a:r>
              <a:rPr lang="en-US" sz="2700" dirty="0" err="1" smtClean="0">
                <a:latin typeface="+mj-lt"/>
              </a:rPr>
              <a:t>filiala</a:t>
            </a:r>
            <a:r>
              <a:rPr lang="en-US" sz="2700" dirty="0" smtClean="0">
                <a:latin typeface="+mj-lt"/>
              </a:rPr>
              <a:t> 2 </a:t>
            </a:r>
            <a:r>
              <a:rPr lang="en-US" sz="2700" dirty="0" err="1" smtClean="0">
                <a:latin typeface="+mj-lt"/>
              </a:rPr>
              <a:t>përbëhet</a:t>
            </a:r>
            <a:r>
              <a:rPr lang="en-US" sz="2700" dirty="0" smtClean="0">
                <a:latin typeface="+mj-lt"/>
              </a:rPr>
              <a:t> </a:t>
            </a:r>
            <a:r>
              <a:rPr lang="en-US" sz="2700" dirty="0" err="1" smtClean="0">
                <a:latin typeface="+mj-lt"/>
              </a:rPr>
              <a:t>nga</a:t>
            </a:r>
            <a:r>
              <a:rPr lang="en-US" sz="2700" dirty="0" smtClean="0">
                <a:latin typeface="+mj-lt"/>
              </a:rPr>
              <a:t> </a:t>
            </a:r>
            <a:r>
              <a:rPr lang="en-US" sz="2700" dirty="0" err="1" smtClean="0">
                <a:latin typeface="+mj-lt"/>
              </a:rPr>
              <a:t>një</a:t>
            </a:r>
            <a:r>
              <a:rPr lang="en-US" sz="2700" dirty="0" smtClean="0">
                <a:latin typeface="+mj-lt"/>
              </a:rPr>
              <a:t> router me 3 </a:t>
            </a:r>
            <a:r>
              <a:rPr lang="en-US" sz="2700" dirty="0" err="1" smtClean="0">
                <a:latin typeface="+mj-lt"/>
              </a:rPr>
              <a:t>lidhje</a:t>
            </a:r>
            <a:r>
              <a:rPr lang="en-US" sz="2700" dirty="0" smtClean="0">
                <a:latin typeface="+mj-lt"/>
              </a:rPr>
              <a:t> </a:t>
            </a:r>
            <a:r>
              <a:rPr lang="en-US" sz="2700" dirty="0" err="1" smtClean="0">
                <a:latin typeface="+mj-lt"/>
              </a:rPr>
              <a:t>gigabitEthernet</a:t>
            </a:r>
            <a:r>
              <a:rPr lang="en-US" sz="2700" dirty="0" smtClean="0">
                <a:latin typeface="+mj-lt"/>
              </a:rPr>
              <a:t>, 2 me </a:t>
            </a:r>
            <a:r>
              <a:rPr lang="en-US" sz="2700" dirty="0" err="1" smtClean="0">
                <a:latin typeface="+mj-lt"/>
              </a:rPr>
              <a:t>degët</a:t>
            </a:r>
            <a:r>
              <a:rPr lang="en-US" sz="2700" dirty="0" smtClean="0">
                <a:latin typeface="+mj-lt"/>
              </a:rPr>
              <a:t> e </a:t>
            </a:r>
            <a:r>
              <a:rPr lang="en-US" sz="2700" dirty="0" err="1" smtClean="0">
                <a:latin typeface="+mj-lt"/>
              </a:rPr>
              <a:t>tjera</a:t>
            </a:r>
            <a:r>
              <a:rPr lang="en-US" sz="2700" dirty="0" smtClean="0">
                <a:latin typeface="+mj-lt"/>
              </a:rPr>
              <a:t>, </a:t>
            </a:r>
            <a:r>
              <a:rPr lang="en-US" sz="2700" dirty="0" err="1" smtClean="0">
                <a:latin typeface="+mj-lt"/>
              </a:rPr>
              <a:t>dhe</a:t>
            </a:r>
            <a:r>
              <a:rPr lang="en-US" sz="2700" dirty="0" smtClean="0">
                <a:latin typeface="+mj-lt"/>
              </a:rPr>
              <a:t> </a:t>
            </a:r>
            <a:r>
              <a:rPr lang="en-US" sz="2700" dirty="0" err="1" smtClean="0">
                <a:latin typeface="+mj-lt"/>
              </a:rPr>
              <a:t>një</a:t>
            </a:r>
            <a:r>
              <a:rPr lang="en-US" sz="2700" dirty="0" smtClean="0">
                <a:latin typeface="+mj-lt"/>
              </a:rPr>
              <a:t> me switch-in.</a:t>
            </a:r>
          </a:p>
          <a:p>
            <a:endParaRPr lang="en-US" sz="2700" dirty="0">
              <a:latin typeface="+mj-lt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91" y="1544168"/>
            <a:ext cx="7322914" cy="2451760"/>
          </a:xfrm>
        </p:spPr>
      </p:pic>
    </p:spTree>
    <p:extLst>
      <p:ext uri="{BB962C8B-B14F-4D97-AF65-F5344CB8AC3E}">
        <p14:creationId xmlns:p14="http://schemas.microsoft.com/office/powerpoint/2010/main" val="35578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0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Filiala</a:t>
            </a:r>
            <a:r>
              <a:rPr lang="en-US" dirty="0" smtClean="0"/>
              <a:t>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202" y="2262543"/>
            <a:ext cx="6462442" cy="3560937"/>
          </a:xfrm>
        </p:spPr>
      </p:pic>
      <p:sp>
        <p:nvSpPr>
          <p:cNvPr id="6" name="TextBox 5"/>
          <p:cNvSpPr txBox="1"/>
          <p:nvPr/>
        </p:nvSpPr>
        <p:spPr>
          <a:xfrm>
            <a:off x="320040" y="1033273"/>
            <a:ext cx="4903714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+mj-lt"/>
              </a:rPr>
              <a:t>Filiala</a:t>
            </a:r>
            <a:r>
              <a:rPr lang="en-US" sz="2100" dirty="0" smtClean="0">
                <a:latin typeface="+mj-lt"/>
              </a:rPr>
              <a:t> 3 </a:t>
            </a:r>
            <a:r>
              <a:rPr lang="en-US" sz="2100" dirty="0" err="1" smtClean="0">
                <a:latin typeface="+mj-lt"/>
              </a:rPr>
              <a:t>është</a:t>
            </a:r>
            <a:r>
              <a:rPr lang="en-US" sz="2100" dirty="0" smtClean="0">
                <a:latin typeface="+mj-lt"/>
              </a:rPr>
              <a:t> e </a:t>
            </a:r>
            <a:r>
              <a:rPr lang="en-US" sz="2100" dirty="0" err="1" smtClean="0">
                <a:latin typeface="+mj-lt"/>
              </a:rPr>
              <a:t>ngjashme</a:t>
            </a:r>
            <a:r>
              <a:rPr lang="en-US" sz="2100" dirty="0" smtClean="0">
                <a:latin typeface="+mj-lt"/>
              </a:rPr>
              <a:t> </a:t>
            </a:r>
            <a:r>
              <a:rPr lang="en-US" sz="2100" dirty="0" err="1" smtClean="0">
                <a:latin typeface="+mj-lt"/>
              </a:rPr>
              <a:t>sikurse</a:t>
            </a:r>
            <a:r>
              <a:rPr lang="en-US" sz="2100" dirty="0" smtClean="0">
                <a:latin typeface="+mj-lt"/>
              </a:rPr>
              <a:t> </a:t>
            </a:r>
            <a:r>
              <a:rPr lang="en-US" sz="2100" dirty="0" err="1" smtClean="0">
                <a:latin typeface="+mj-lt"/>
              </a:rPr>
              <a:t>dy</a:t>
            </a:r>
            <a:r>
              <a:rPr lang="en-US" sz="2100" dirty="0" smtClean="0">
                <a:latin typeface="+mj-lt"/>
              </a:rPr>
              <a:t> </a:t>
            </a:r>
            <a:r>
              <a:rPr lang="en-US" sz="2100" dirty="0" err="1" smtClean="0">
                <a:latin typeface="+mj-lt"/>
              </a:rPr>
              <a:t>të</a:t>
            </a:r>
            <a:r>
              <a:rPr lang="en-US" sz="2100" dirty="0" smtClean="0">
                <a:latin typeface="+mj-lt"/>
              </a:rPr>
              <a:t> </a:t>
            </a:r>
            <a:r>
              <a:rPr lang="en-US" sz="2100" dirty="0" err="1" smtClean="0">
                <a:latin typeface="+mj-lt"/>
              </a:rPr>
              <a:t>mëparshmet</a:t>
            </a:r>
            <a:r>
              <a:rPr lang="en-US" sz="2100" dirty="0" smtClean="0">
                <a:latin typeface="+mj-lt"/>
              </a:rPr>
              <a:t>, </a:t>
            </a:r>
            <a:r>
              <a:rPr lang="en-US" sz="2100" dirty="0" err="1" smtClean="0">
                <a:latin typeface="+mj-lt"/>
              </a:rPr>
              <a:t>por</a:t>
            </a:r>
            <a:r>
              <a:rPr lang="en-US" sz="2100" dirty="0" smtClean="0">
                <a:latin typeface="+mj-lt"/>
              </a:rPr>
              <a:t> </a:t>
            </a:r>
            <a:r>
              <a:rPr lang="en-US" sz="2100" dirty="0" err="1" smtClean="0">
                <a:latin typeface="+mj-lt"/>
              </a:rPr>
              <a:t>të</a:t>
            </a:r>
            <a:r>
              <a:rPr lang="en-US" sz="2100" dirty="0" smtClean="0">
                <a:latin typeface="+mj-lt"/>
              </a:rPr>
              <a:t> </a:t>
            </a:r>
            <a:r>
              <a:rPr lang="en-US" sz="2100" dirty="0" err="1" smtClean="0">
                <a:latin typeface="+mj-lt"/>
              </a:rPr>
              <a:t>lidhur</a:t>
            </a:r>
            <a:r>
              <a:rPr lang="en-US" sz="2100" dirty="0" smtClean="0">
                <a:latin typeface="+mj-lt"/>
              </a:rPr>
              <a:t> me Wireless Router </a:t>
            </a:r>
            <a:r>
              <a:rPr lang="en-US" sz="2100" dirty="0" err="1" smtClean="0">
                <a:latin typeface="+mj-lt"/>
              </a:rPr>
              <a:t>ka</a:t>
            </a:r>
            <a:r>
              <a:rPr lang="en-US" sz="2100" dirty="0" smtClean="0">
                <a:latin typeface="+mj-lt"/>
              </a:rPr>
              <a:t> </a:t>
            </a:r>
            <a:r>
              <a:rPr lang="en-US" sz="2100" dirty="0" err="1" smtClean="0">
                <a:latin typeface="+mj-lt"/>
              </a:rPr>
              <a:t>dy</a:t>
            </a:r>
            <a:r>
              <a:rPr lang="en-US" sz="2100" dirty="0" smtClean="0">
                <a:latin typeface="+mj-lt"/>
              </a:rPr>
              <a:t> </a:t>
            </a:r>
            <a:r>
              <a:rPr lang="en-US" sz="2100" dirty="0" err="1" smtClean="0">
                <a:latin typeface="+mj-lt"/>
              </a:rPr>
              <a:t>laptopë</a:t>
            </a:r>
            <a:r>
              <a:rPr lang="en-US" sz="2100" dirty="0" smtClean="0">
                <a:latin typeface="+mj-lt"/>
              </a:rPr>
              <a:t>.</a:t>
            </a:r>
          </a:p>
          <a:p>
            <a:endParaRPr lang="en-US" sz="2100" dirty="0">
              <a:latin typeface="+mj-lt"/>
            </a:endParaRPr>
          </a:p>
          <a:p>
            <a:r>
              <a:rPr lang="en-US" sz="2100" dirty="0" err="1" smtClean="0">
                <a:latin typeface="+mj-lt"/>
              </a:rPr>
              <a:t>Për</a:t>
            </a:r>
            <a:r>
              <a:rPr lang="en-US" sz="2100" dirty="0" smtClean="0">
                <a:latin typeface="+mj-lt"/>
              </a:rPr>
              <a:t> </a:t>
            </a:r>
            <a:r>
              <a:rPr lang="en-US" sz="2100" dirty="0" err="1" smtClean="0">
                <a:latin typeface="+mj-lt"/>
              </a:rPr>
              <a:t>dallim</a:t>
            </a:r>
            <a:r>
              <a:rPr lang="en-US" sz="2100" dirty="0" smtClean="0">
                <a:latin typeface="+mj-lt"/>
              </a:rPr>
              <a:t> </a:t>
            </a:r>
            <a:r>
              <a:rPr lang="en-US" sz="2100" dirty="0" err="1" smtClean="0">
                <a:latin typeface="+mj-lt"/>
              </a:rPr>
              <a:t>nga</a:t>
            </a:r>
            <a:r>
              <a:rPr lang="en-US" sz="2100" dirty="0" smtClean="0">
                <a:latin typeface="+mj-lt"/>
              </a:rPr>
              <a:t> </a:t>
            </a:r>
            <a:r>
              <a:rPr lang="en-US" sz="2100" dirty="0" err="1" smtClean="0">
                <a:latin typeface="+mj-lt"/>
              </a:rPr>
              <a:t>pajisjet</a:t>
            </a:r>
            <a:r>
              <a:rPr lang="en-US" sz="2100" dirty="0" smtClean="0">
                <a:latin typeface="+mj-lt"/>
              </a:rPr>
              <a:t> e </a:t>
            </a:r>
            <a:r>
              <a:rPr lang="en-US" sz="2100" dirty="0" err="1" smtClean="0">
                <a:latin typeface="+mj-lt"/>
              </a:rPr>
              <a:t>lidhura</a:t>
            </a:r>
            <a:r>
              <a:rPr lang="en-US" sz="2100" dirty="0" smtClean="0">
                <a:latin typeface="+mj-lt"/>
              </a:rPr>
              <a:t> me Ethernet </a:t>
            </a:r>
            <a:r>
              <a:rPr lang="en-US" sz="2100" dirty="0" err="1" smtClean="0">
                <a:latin typeface="+mj-lt"/>
              </a:rPr>
              <a:t>laptopët</a:t>
            </a:r>
            <a:r>
              <a:rPr lang="en-US" sz="2100" dirty="0" smtClean="0">
                <a:latin typeface="+mj-lt"/>
              </a:rPr>
              <a:t> (</a:t>
            </a:r>
            <a:r>
              <a:rPr lang="en-US" sz="2100" dirty="0" err="1" smtClean="0">
                <a:latin typeface="+mj-lt"/>
              </a:rPr>
              <a:t>dhe</a:t>
            </a:r>
            <a:r>
              <a:rPr lang="en-US" sz="2100" dirty="0" smtClean="0">
                <a:latin typeface="+mj-lt"/>
              </a:rPr>
              <a:t> </a:t>
            </a:r>
            <a:r>
              <a:rPr lang="en-US" sz="2100" dirty="0" err="1" smtClean="0">
                <a:latin typeface="+mj-lt"/>
              </a:rPr>
              <a:t>pajisjet</a:t>
            </a:r>
            <a:r>
              <a:rPr lang="en-US" sz="2100" dirty="0" smtClean="0">
                <a:latin typeface="+mj-lt"/>
              </a:rPr>
              <a:t> e </a:t>
            </a:r>
            <a:r>
              <a:rPr lang="en-US" sz="2100" dirty="0" err="1" smtClean="0">
                <a:latin typeface="+mj-lt"/>
              </a:rPr>
              <a:t>tjera</a:t>
            </a:r>
            <a:r>
              <a:rPr lang="en-US" sz="2100" dirty="0" smtClean="0">
                <a:latin typeface="+mj-lt"/>
              </a:rPr>
              <a:t>) </a:t>
            </a:r>
            <a:r>
              <a:rPr lang="en-US" sz="2100" dirty="0" err="1" smtClean="0">
                <a:latin typeface="+mj-lt"/>
              </a:rPr>
              <a:t>të</a:t>
            </a:r>
            <a:r>
              <a:rPr lang="en-US" sz="2100" dirty="0" smtClean="0">
                <a:latin typeface="+mj-lt"/>
              </a:rPr>
              <a:t> </a:t>
            </a:r>
            <a:r>
              <a:rPr lang="en-US" sz="2100" dirty="0" err="1" smtClean="0">
                <a:latin typeface="+mj-lt"/>
              </a:rPr>
              <a:t>lidhura</a:t>
            </a:r>
            <a:r>
              <a:rPr lang="en-US" sz="2100" dirty="0" smtClean="0">
                <a:latin typeface="+mj-lt"/>
              </a:rPr>
              <a:t> me WIFI </a:t>
            </a:r>
            <a:r>
              <a:rPr lang="en-US" sz="2100" dirty="0" err="1" smtClean="0">
                <a:latin typeface="+mj-lt"/>
              </a:rPr>
              <a:t>kanë</a:t>
            </a:r>
            <a:r>
              <a:rPr lang="en-US" sz="2100" dirty="0" smtClean="0">
                <a:latin typeface="+mj-lt"/>
              </a:rPr>
              <a:t> IP </a:t>
            </a:r>
            <a:r>
              <a:rPr lang="en-US" sz="2100" dirty="0" err="1" smtClean="0">
                <a:latin typeface="+mj-lt"/>
              </a:rPr>
              <a:t>adresa</a:t>
            </a:r>
            <a:r>
              <a:rPr lang="en-US" sz="2100" dirty="0" smtClean="0">
                <a:latin typeface="+mj-lt"/>
              </a:rPr>
              <a:t> </a:t>
            </a:r>
            <a:r>
              <a:rPr lang="en-US" sz="2100" dirty="0" err="1" smtClean="0">
                <a:latin typeface="+mj-lt"/>
              </a:rPr>
              <a:t>dinamike</a:t>
            </a:r>
            <a:r>
              <a:rPr lang="en-US" sz="2100" dirty="0" smtClean="0">
                <a:latin typeface="+mj-lt"/>
              </a:rPr>
              <a:t> </a:t>
            </a:r>
            <a:r>
              <a:rPr lang="en-US" sz="2100" dirty="0" err="1" smtClean="0">
                <a:latin typeface="+mj-lt"/>
              </a:rPr>
              <a:t>të</a:t>
            </a:r>
            <a:r>
              <a:rPr lang="en-US" sz="2100" dirty="0" smtClean="0">
                <a:latin typeface="+mj-lt"/>
              </a:rPr>
              <a:t> </a:t>
            </a:r>
            <a:r>
              <a:rPr lang="en-US" sz="2100" dirty="0" err="1" smtClean="0">
                <a:latin typeface="+mj-lt"/>
              </a:rPr>
              <a:t>caktuara</a:t>
            </a:r>
            <a:r>
              <a:rPr lang="en-US" sz="2100" dirty="0" smtClean="0">
                <a:latin typeface="+mj-lt"/>
              </a:rPr>
              <a:t> </a:t>
            </a:r>
            <a:r>
              <a:rPr lang="en-US" sz="2100" dirty="0" err="1" smtClean="0">
                <a:latin typeface="+mj-lt"/>
              </a:rPr>
              <a:t>nga</a:t>
            </a:r>
            <a:r>
              <a:rPr lang="en-US" sz="2100" dirty="0" smtClean="0">
                <a:latin typeface="+mj-lt"/>
              </a:rPr>
              <a:t> DNS </a:t>
            </a:r>
            <a:r>
              <a:rPr lang="en-US" sz="2100" dirty="0" err="1" smtClean="0">
                <a:latin typeface="+mj-lt"/>
              </a:rPr>
              <a:t>Serveri</a:t>
            </a:r>
            <a:r>
              <a:rPr lang="en-US" sz="2100" dirty="0" smtClean="0">
                <a:latin typeface="+mj-lt"/>
              </a:rPr>
              <a:t>.</a:t>
            </a:r>
          </a:p>
          <a:p>
            <a:endParaRPr lang="en-US" sz="2100" dirty="0">
              <a:latin typeface="+mj-lt"/>
            </a:endParaRPr>
          </a:p>
          <a:p>
            <a:r>
              <a:rPr lang="en-US" sz="2100" dirty="0" smtClean="0">
                <a:latin typeface="+mj-lt"/>
              </a:rPr>
              <a:t>IP </a:t>
            </a:r>
            <a:r>
              <a:rPr lang="en-US" sz="2100" dirty="0" err="1" smtClean="0">
                <a:latin typeface="+mj-lt"/>
              </a:rPr>
              <a:t>adresat</a:t>
            </a:r>
            <a:r>
              <a:rPr lang="en-US" sz="2100" dirty="0" smtClean="0">
                <a:latin typeface="+mj-lt"/>
              </a:rPr>
              <a:t> e </a:t>
            </a:r>
            <a:r>
              <a:rPr lang="en-US" sz="2100" dirty="0" err="1" smtClean="0">
                <a:latin typeface="+mj-lt"/>
              </a:rPr>
              <a:t>lidhjeve</a:t>
            </a:r>
            <a:r>
              <a:rPr lang="en-US" sz="2100" dirty="0" smtClean="0">
                <a:latin typeface="+mj-lt"/>
              </a:rPr>
              <a:t> </a:t>
            </a:r>
            <a:r>
              <a:rPr lang="en-US" sz="2100" dirty="0" err="1" smtClean="0">
                <a:latin typeface="+mj-lt"/>
              </a:rPr>
              <a:t>të</a:t>
            </a:r>
            <a:r>
              <a:rPr lang="en-US" sz="2100" dirty="0" smtClean="0">
                <a:latin typeface="+mj-lt"/>
              </a:rPr>
              <a:t> router-it (</a:t>
            </a:r>
            <a:r>
              <a:rPr lang="en-US" sz="2100" dirty="0" err="1" smtClean="0">
                <a:latin typeface="+mj-lt"/>
              </a:rPr>
              <a:t>të</a:t>
            </a:r>
            <a:r>
              <a:rPr lang="en-US" sz="2100" dirty="0" smtClean="0">
                <a:latin typeface="+mj-lt"/>
              </a:rPr>
              <a:t> </a:t>
            </a:r>
            <a:r>
              <a:rPr lang="en-US" sz="2100" dirty="0" err="1" smtClean="0">
                <a:latin typeface="+mj-lt"/>
              </a:rPr>
              <a:t>vendosura</a:t>
            </a:r>
            <a:r>
              <a:rPr lang="en-US" sz="2100" dirty="0" smtClean="0">
                <a:latin typeface="+mj-lt"/>
              </a:rPr>
              <a:t> me </a:t>
            </a:r>
            <a:r>
              <a:rPr lang="en-US" sz="2100" dirty="0" err="1" smtClean="0">
                <a:latin typeface="+mj-lt"/>
              </a:rPr>
              <a:t>konfigurim</a:t>
            </a:r>
            <a:r>
              <a:rPr lang="en-US" sz="2100" dirty="0" smtClean="0">
                <a:latin typeface="+mj-lt"/>
              </a:rPr>
              <a:t>) </a:t>
            </a:r>
            <a:r>
              <a:rPr lang="en-US" sz="2100" dirty="0" err="1" smtClean="0">
                <a:latin typeface="+mj-lt"/>
              </a:rPr>
              <a:t>janë</a:t>
            </a:r>
            <a:r>
              <a:rPr lang="en-US" sz="2100" dirty="0" smtClean="0">
                <a:latin typeface="+mj-lt"/>
              </a:rPr>
              <a:t>: gig0/0 me 192.168.7.1/30 , gig0/1 me 192.168.6.1/24 , gig0/2 me 192.168.9.2/30.</a:t>
            </a:r>
          </a:p>
          <a:p>
            <a:endParaRPr lang="en-US" sz="2100" dirty="0">
              <a:latin typeface="+mj-lt"/>
            </a:endParaRPr>
          </a:p>
          <a:p>
            <a:r>
              <a:rPr lang="en-US" sz="2100" dirty="0" smtClean="0">
                <a:latin typeface="+mj-lt"/>
              </a:rPr>
              <a:t>IP </a:t>
            </a:r>
            <a:r>
              <a:rPr lang="en-US" sz="2100" dirty="0" err="1">
                <a:latin typeface="+mj-lt"/>
              </a:rPr>
              <a:t>a</a:t>
            </a:r>
            <a:r>
              <a:rPr lang="en-US" sz="2100" dirty="0" err="1" smtClean="0">
                <a:latin typeface="+mj-lt"/>
              </a:rPr>
              <a:t>dresat</a:t>
            </a:r>
            <a:r>
              <a:rPr lang="en-US" sz="2100" dirty="0" smtClean="0">
                <a:latin typeface="+mj-lt"/>
              </a:rPr>
              <a:t> e </a:t>
            </a:r>
            <a:r>
              <a:rPr lang="en-US" sz="2100" dirty="0" err="1" smtClean="0">
                <a:latin typeface="+mj-lt"/>
              </a:rPr>
              <a:t>kompjuterëve</a:t>
            </a:r>
            <a:r>
              <a:rPr lang="en-US" sz="2100" dirty="0" smtClean="0">
                <a:latin typeface="+mj-lt"/>
              </a:rPr>
              <a:t>: 192.168.6.2, 192.168.6.3.</a:t>
            </a:r>
          </a:p>
          <a:p>
            <a:r>
              <a:rPr lang="en-US" sz="2100" dirty="0" smtClean="0">
                <a:latin typeface="+mj-lt"/>
              </a:rPr>
              <a:t>IP </a:t>
            </a:r>
            <a:r>
              <a:rPr lang="en-US" sz="2100" dirty="0" err="1" smtClean="0">
                <a:latin typeface="+mj-lt"/>
              </a:rPr>
              <a:t>adresa</a:t>
            </a:r>
            <a:r>
              <a:rPr lang="en-US" sz="2100" dirty="0" smtClean="0">
                <a:latin typeface="+mj-lt"/>
              </a:rPr>
              <a:t> e </a:t>
            </a:r>
            <a:r>
              <a:rPr lang="en-US" sz="2100" dirty="0" err="1" smtClean="0">
                <a:latin typeface="+mj-lt"/>
              </a:rPr>
              <a:t>printerit</a:t>
            </a:r>
            <a:r>
              <a:rPr lang="en-US" sz="2100" dirty="0" smtClean="0">
                <a:latin typeface="+mj-lt"/>
              </a:rPr>
              <a:t>: 192.168.6.254/24.</a:t>
            </a:r>
          </a:p>
        </p:txBody>
      </p:sp>
    </p:spTree>
    <p:extLst>
      <p:ext uri="{BB962C8B-B14F-4D97-AF65-F5344CB8AC3E}">
        <p14:creationId xmlns:p14="http://schemas.microsoft.com/office/powerpoint/2010/main" val="164670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373"/>
            <a:ext cx="10515600" cy="1325563"/>
          </a:xfrm>
        </p:spPr>
        <p:txBody>
          <a:bodyPr/>
          <a:lstStyle/>
          <a:p>
            <a:r>
              <a:rPr lang="en-US" dirty="0" err="1" smtClean="0"/>
              <a:t>Filiala</a:t>
            </a:r>
            <a:r>
              <a:rPr lang="en-US" dirty="0" smtClean="0"/>
              <a:t>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3" y="3337449"/>
            <a:ext cx="4999153" cy="3284505"/>
          </a:xfrm>
        </p:spPr>
      </p:pic>
      <p:sp>
        <p:nvSpPr>
          <p:cNvPr id="5" name="TextBox 4"/>
          <p:cNvSpPr txBox="1"/>
          <p:nvPr/>
        </p:nvSpPr>
        <p:spPr>
          <a:xfrm>
            <a:off x="551688" y="1380215"/>
            <a:ext cx="1080211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 smtClean="0">
                <a:latin typeface="+mj-lt"/>
              </a:rPr>
              <a:t>Përbëhet</a:t>
            </a:r>
            <a:r>
              <a:rPr lang="en-US" sz="2300" dirty="0" smtClean="0">
                <a:latin typeface="+mj-lt"/>
              </a:rPr>
              <a:t> </a:t>
            </a:r>
            <a:r>
              <a:rPr lang="en-US" sz="2300" dirty="0" err="1" smtClean="0">
                <a:latin typeface="+mj-lt"/>
              </a:rPr>
              <a:t>nga</a:t>
            </a:r>
            <a:r>
              <a:rPr lang="en-US" sz="2300" dirty="0" smtClean="0">
                <a:latin typeface="+mj-lt"/>
              </a:rPr>
              <a:t> </a:t>
            </a:r>
            <a:r>
              <a:rPr lang="en-US" sz="2300" dirty="0" err="1" smtClean="0">
                <a:latin typeface="+mj-lt"/>
              </a:rPr>
              <a:t>një</a:t>
            </a:r>
            <a:r>
              <a:rPr lang="en-US" sz="2300" dirty="0" smtClean="0">
                <a:latin typeface="+mj-lt"/>
              </a:rPr>
              <a:t> router, </a:t>
            </a:r>
            <a:r>
              <a:rPr lang="en-US" sz="2300" dirty="0" err="1" smtClean="0">
                <a:latin typeface="+mj-lt"/>
              </a:rPr>
              <a:t>një</a:t>
            </a:r>
            <a:r>
              <a:rPr lang="en-US" sz="2300" dirty="0" smtClean="0">
                <a:latin typeface="+mj-lt"/>
              </a:rPr>
              <a:t> switch, </a:t>
            </a:r>
            <a:r>
              <a:rPr lang="en-US" sz="2300" dirty="0" err="1" smtClean="0">
                <a:latin typeface="+mj-lt"/>
              </a:rPr>
              <a:t>dy</a:t>
            </a:r>
            <a:r>
              <a:rPr lang="en-US" sz="2300" dirty="0" smtClean="0">
                <a:latin typeface="+mj-lt"/>
              </a:rPr>
              <a:t> </a:t>
            </a:r>
            <a:r>
              <a:rPr lang="en-US" sz="2300" dirty="0" err="1" smtClean="0">
                <a:latin typeface="+mj-lt"/>
              </a:rPr>
              <a:t>kompjuterë</a:t>
            </a:r>
            <a:r>
              <a:rPr lang="en-US" sz="2300" dirty="0">
                <a:latin typeface="+mj-lt"/>
              </a:rPr>
              <a:t>,</a:t>
            </a:r>
            <a:r>
              <a:rPr lang="en-US" sz="2300" dirty="0" smtClean="0">
                <a:latin typeface="+mj-lt"/>
              </a:rPr>
              <a:t> </a:t>
            </a:r>
            <a:r>
              <a:rPr lang="en-US" sz="2300" dirty="0" err="1" smtClean="0">
                <a:latin typeface="+mj-lt"/>
              </a:rPr>
              <a:t>një</a:t>
            </a:r>
            <a:r>
              <a:rPr lang="en-US" sz="2300" dirty="0" smtClean="0">
                <a:latin typeface="+mj-lt"/>
              </a:rPr>
              <a:t> printer </a:t>
            </a:r>
            <a:r>
              <a:rPr lang="en-US" sz="2300" dirty="0" err="1" smtClean="0">
                <a:latin typeface="+mj-lt"/>
              </a:rPr>
              <a:t>si</a:t>
            </a:r>
            <a:r>
              <a:rPr lang="en-US" sz="2300" dirty="0" smtClean="0">
                <a:latin typeface="+mj-lt"/>
              </a:rPr>
              <a:t> </a:t>
            </a:r>
            <a:r>
              <a:rPr lang="en-US" sz="2300" dirty="0" err="1" smtClean="0">
                <a:latin typeface="+mj-lt"/>
              </a:rPr>
              <a:t>dhe</a:t>
            </a:r>
            <a:r>
              <a:rPr lang="en-US" sz="2300" dirty="0" smtClean="0">
                <a:latin typeface="+mj-lt"/>
              </a:rPr>
              <a:t> </a:t>
            </a:r>
            <a:r>
              <a:rPr lang="en-US" sz="2300" dirty="0" err="1" smtClean="0">
                <a:latin typeface="+mj-lt"/>
              </a:rPr>
              <a:t>një</a:t>
            </a:r>
            <a:r>
              <a:rPr lang="en-US" sz="2300" dirty="0" smtClean="0">
                <a:latin typeface="+mj-lt"/>
              </a:rPr>
              <a:t> Wireless Router “</a:t>
            </a:r>
            <a:r>
              <a:rPr lang="en-US" sz="2300" dirty="0" err="1" smtClean="0">
                <a:latin typeface="+mj-lt"/>
              </a:rPr>
              <a:t>Raiffeisen</a:t>
            </a:r>
            <a:r>
              <a:rPr lang="en-US" sz="2300" dirty="0" smtClean="0">
                <a:latin typeface="+mj-lt"/>
              </a:rPr>
              <a:t> </a:t>
            </a:r>
            <a:r>
              <a:rPr lang="en-US" sz="2300" dirty="0" err="1" smtClean="0">
                <a:latin typeface="+mj-lt"/>
              </a:rPr>
              <a:t>Wifi</a:t>
            </a:r>
            <a:r>
              <a:rPr lang="en-US" sz="2300" dirty="0" smtClean="0">
                <a:latin typeface="+mj-lt"/>
              </a:rPr>
              <a:t> 4” I </a:t>
            </a:r>
            <a:r>
              <a:rPr lang="en-US" sz="2300" dirty="0" err="1" smtClean="0">
                <a:latin typeface="+mj-lt"/>
              </a:rPr>
              <a:t>cili</a:t>
            </a:r>
            <a:r>
              <a:rPr lang="en-US" sz="2300" dirty="0" smtClean="0">
                <a:latin typeface="+mj-lt"/>
              </a:rPr>
              <a:t> </a:t>
            </a:r>
            <a:r>
              <a:rPr lang="en-US" sz="2300" dirty="0" err="1" smtClean="0">
                <a:latin typeface="+mj-lt"/>
              </a:rPr>
              <a:t>ka</a:t>
            </a:r>
            <a:r>
              <a:rPr lang="en-US" sz="2300" dirty="0" smtClean="0">
                <a:latin typeface="+mj-lt"/>
              </a:rPr>
              <a:t> </a:t>
            </a:r>
            <a:r>
              <a:rPr lang="en-US" sz="2300" dirty="0" err="1" smtClean="0">
                <a:latin typeface="+mj-lt"/>
              </a:rPr>
              <a:t>një</a:t>
            </a:r>
            <a:r>
              <a:rPr lang="en-US" sz="2300" dirty="0" smtClean="0">
                <a:latin typeface="+mj-lt"/>
              </a:rPr>
              <a:t> laptop </a:t>
            </a:r>
            <a:r>
              <a:rPr lang="en-US" sz="2300" dirty="0" err="1" smtClean="0">
                <a:latin typeface="+mj-lt"/>
              </a:rPr>
              <a:t>të</a:t>
            </a:r>
            <a:r>
              <a:rPr lang="en-US" sz="2300" dirty="0" smtClean="0">
                <a:latin typeface="+mj-lt"/>
              </a:rPr>
              <a:t> </a:t>
            </a:r>
            <a:r>
              <a:rPr lang="en-US" sz="2300" dirty="0" err="1" smtClean="0">
                <a:latin typeface="+mj-lt"/>
              </a:rPr>
              <a:t>lidhur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smtClean="0">
                <a:latin typeface="+mj-lt"/>
              </a:rPr>
              <a:t>me </a:t>
            </a:r>
            <a:r>
              <a:rPr lang="en-US" sz="2300" dirty="0" err="1" smtClean="0">
                <a:latin typeface="+mj-lt"/>
              </a:rPr>
              <a:t>WiFi</a:t>
            </a:r>
            <a:r>
              <a:rPr lang="en-US" sz="2300" dirty="0" smtClean="0">
                <a:latin typeface="+mj-lt"/>
              </a:rPr>
              <a:t>.</a:t>
            </a:r>
          </a:p>
          <a:p>
            <a:endParaRPr lang="en-US" sz="2300" dirty="0" smtClean="0">
              <a:latin typeface="+mj-lt"/>
            </a:endParaRPr>
          </a:p>
          <a:p>
            <a:r>
              <a:rPr lang="en-US" sz="2300" dirty="0" smtClean="0">
                <a:latin typeface="+mj-lt"/>
              </a:rPr>
              <a:t>IP </a:t>
            </a:r>
            <a:r>
              <a:rPr lang="en-US" sz="2300" dirty="0" err="1" smtClean="0">
                <a:latin typeface="+mj-lt"/>
              </a:rPr>
              <a:t>adresat</a:t>
            </a:r>
            <a:r>
              <a:rPr lang="en-US" sz="2300" dirty="0" smtClean="0">
                <a:latin typeface="+mj-lt"/>
              </a:rPr>
              <a:t> e </a:t>
            </a:r>
            <a:r>
              <a:rPr lang="en-US" sz="2300" dirty="0" err="1" smtClean="0">
                <a:latin typeface="+mj-lt"/>
              </a:rPr>
              <a:t>lidhjeve</a:t>
            </a:r>
            <a:r>
              <a:rPr lang="en-US" sz="2300" dirty="0" smtClean="0">
                <a:latin typeface="+mj-lt"/>
              </a:rPr>
              <a:t> </a:t>
            </a:r>
            <a:r>
              <a:rPr lang="en-US" sz="2300" dirty="0" err="1" smtClean="0">
                <a:latin typeface="+mj-lt"/>
              </a:rPr>
              <a:t>të</a:t>
            </a:r>
            <a:r>
              <a:rPr lang="en-US" sz="2300" dirty="0" smtClean="0">
                <a:latin typeface="+mj-lt"/>
              </a:rPr>
              <a:t> router-it (</a:t>
            </a:r>
            <a:r>
              <a:rPr lang="en-US" sz="2300" dirty="0" err="1" smtClean="0">
                <a:latin typeface="+mj-lt"/>
              </a:rPr>
              <a:t>të</a:t>
            </a:r>
            <a:r>
              <a:rPr lang="en-US" sz="2300" dirty="0" smtClean="0">
                <a:latin typeface="+mj-lt"/>
              </a:rPr>
              <a:t> </a:t>
            </a:r>
            <a:r>
              <a:rPr lang="en-US" sz="2300" dirty="0" err="1" smtClean="0">
                <a:latin typeface="+mj-lt"/>
              </a:rPr>
              <a:t>vendosura</a:t>
            </a:r>
            <a:r>
              <a:rPr lang="en-US" sz="2300" dirty="0" smtClean="0">
                <a:latin typeface="+mj-lt"/>
              </a:rPr>
              <a:t> me </a:t>
            </a:r>
            <a:r>
              <a:rPr lang="en-US" sz="2300" dirty="0" err="1" smtClean="0">
                <a:latin typeface="+mj-lt"/>
              </a:rPr>
              <a:t>konfigurim</a:t>
            </a:r>
            <a:r>
              <a:rPr lang="en-US" sz="2300" dirty="0" smtClean="0">
                <a:latin typeface="+mj-lt"/>
              </a:rPr>
              <a:t>) </a:t>
            </a:r>
            <a:r>
              <a:rPr lang="en-US" sz="2300" dirty="0" err="1" smtClean="0">
                <a:latin typeface="+mj-lt"/>
              </a:rPr>
              <a:t>janë</a:t>
            </a:r>
            <a:r>
              <a:rPr lang="en-US" sz="2300" dirty="0" smtClean="0">
                <a:latin typeface="+mj-lt"/>
              </a:rPr>
              <a:t>: gig0/0 me 192.168.10.1/30 , gig0/1 me 192.168.9.1/30 , gig0/2 me 192.168.8.1/24.</a:t>
            </a:r>
          </a:p>
          <a:p>
            <a:endParaRPr lang="en-US" sz="2300" dirty="0" smtClean="0">
              <a:latin typeface="+mj-lt"/>
            </a:endParaRPr>
          </a:p>
          <a:p>
            <a:endParaRPr lang="en-US" sz="2300" dirty="0">
              <a:latin typeface="+mj-lt"/>
            </a:endParaRPr>
          </a:p>
          <a:p>
            <a:endParaRPr lang="en-US" sz="23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50608" y="3779372"/>
            <a:ext cx="4678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IP </a:t>
            </a:r>
            <a:r>
              <a:rPr lang="en-US" sz="2400" dirty="0" err="1" smtClean="0">
                <a:latin typeface="+mj-lt"/>
              </a:rPr>
              <a:t>adresat</a:t>
            </a:r>
            <a:r>
              <a:rPr lang="en-US" sz="2400" dirty="0" smtClean="0">
                <a:latin typeface="+mj-lt"/>
              </a:rPr>
              <a:t> e </a:t>
            </a:r>
            <a:r>
              <a:rPr lang="en-US" sz="2400" dirty="0" err="1" smtClean="0">
                <a:latin typeface="+mj-lt"/>
              </a:rPr>
              <a:t>kompjuterëve</a:t>
            </a:r>
            <a:r>
              <a:rPr lang="en-US" sz="2400" dirty="0" smtClean="0">
                <a:latin typeface="+mj-lt"/>
              </a:rPr>
              <a:t>: 192.168.8.2, 192.168.8.3 .</a:t>
            </a:r>
          </a:p>
          <a:p>
            <a:r>
              <a:rPr lang="en-US" sz="2400" dirty="0" smtClean="0">
                <a:latin typeface="+mj-lt"/>
              </a:rPr>
              <a:t>IP </a:t>
            </a:r>
            <a:r>
              <a:rPr lang="en-US" sz="2400" dirty="0" err="1" smtClean="0">
                <a:latin typeface="+mj-lt"/>
              </a:rPr>
              <a:t>adresa</a:t>
            </a:r>
            <a:r>
              <a:rPr lang="en-US" sz="2400" dirty="0" smtClean="0">
                <a:latin typeface="+mj-lt"/>
              </a:rPr>
              <a:t> e </a:t>
            </a:r>
            <a:r>
              <a:rPr lang="en-US" sz="2400" dirty="0" err="1" smtClean="0">
                <a:latin typeface="+mj-lt"/>
              </a:rPr>
              <a:t>printerit</a:t>
            </a:r>
            <a:r>
              <a:rPr lang="en-US" sz="2400" dirty="0" smtClean="0">
                <a:latin typeface="+mj-lt"/>
              </a:rPr>
              <a:t>: 192.168.8.254/24.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14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-228600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Pamja</a:t>
            </a:r>
            <a:r>
              <a:rPr lang="en-US" dirty="0" smtClean="0"/>
              <a:t> e </a:t>
            </a:r>
            <a:r>
              <a:rPr lang="en-US" dirty="0" err="1" smtClean="0"/>
              <a:t>plotë</a:t>
            </a:r>
            <a:r>
              <a:rPr lang="en-US" dirty="0" smtClean="0"/>
              <a:t> e </a:t>
            </a:r>
            <a:r>
              <a:rPr lang="en-US" dirty="0" err="1" smtClean="0"/>
              <a:t>rrjetës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76" y="861064"/>
            <a:ext cx="9244584" cy="5996936"/>
          </a:xfrm>
        </p:spPr>
      </p:pic>
    </p:spTree>
    <p:extLst>
      <p:ext uri="{BB962C8B-B14F-4D97-AF65-F5344CB8AC3E}">
        <p14:creationId xmlns:p14="http://schemas.microsoft.com/office/powerpoint/2010/main" val="322662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rrjetës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184" y="1818704"/>
            <a:ext cx="42001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Të</a:t>
            </a:r>
            <a:r>
              <a:rPr lang="en-US" sz="2400" dirty="0" smtClean="0"/>
              <a:t> </a:t>
            </a:r>
            <a:r>
              <a:rPr lang="en-US" sz="2400" dirty="0" err="1" smtClean="0"/>
              <a:t>gjitha</a:t>
            </a:r>
            <a:r>
              <a:rPr lang="en-US" sz="2400" dirty="0" smtClean="0"/>
              <a:t> </a:t>
            </a:r>
            <a:r>
              <a:rPr lang="en-US" sz="2400" dirty="0" err="1"/>
              <a:t>pajisjet</a:t>
            </a:r>
            <a:r>
              <a:rPr lang="en-US" sz="2400" dirty="0"/>
              <a:t> </a:t>
            </a:r>
            <a:r>
              <a:rPr lang="en-US" sz="2400" dirty="0" err="1"/>
              <a:t>komunikojnë</a:t>
            </a:r>
            <a:r>
              <a:rPr lang="en-US" sz="2400" dirty="0"/>
              <a:t> </a:t>
            </a:r>
            <a:r>
              <a:rPr lang="en-US" sz="2400" dirty="0" err="1"/>
              <a:t>në</a:t>
            </a:r>
            <a:r>
              <a:rPr lang="en-US" sz="2400" dirty="0"/>
              <a:t> </a:t>
            </a:r>
            <a:r>
              <a:rPr lang="en-US" sz="2400" dirty="0" err="1"/>
              <a:t>mënyrë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rrjedhshme</a:t>
            </a:r>
            <a:r>
              <a:rPr lang="en-US" sz="2400" dirty="0"/>
              <a:t> me </a:t>
            </a:r>
            <a:r>
              <a:rPr lang="en-US" sz="2400" dirty="0" err="1"/>
              <a:t>njëra</a:t>
            </a:r>
            <a:r>
              <a:rPr lang="en-US" sz="2400" dirty="0"/>
              <a:t> </a:t>
            </a:r>
            <a:r>
              <a:rPr lang="en-US" sz="2400" dirty="0" err="1" smtClean="0"/>
              <a:t>tjetrën</a:t>
            </a:r>
            <a:r>
              <a:rPr lang="en-US" sz="2400" dirty="0" smtClean="0"/>
              <a:t>. </a:t>
            </a:r>
            <a:r>
              <a:rPr lang="en-US" sz="2400" dirty="0" err="1" smtClean="0"/>
              <a:t>Pra</a:t>
            </a:r>
            <a:r>
              <a:rPr lang="en-US" sz="2400" dirty="0" smtClean="0"/>
              <a:t>, </a:t>
            </a:r>
            <a:r>
              <a:rPr lang="en-US" sz="2400" dirty="0" err="1" smtClean="0"/>
              <a:t>pajisjet</a:t>
            </a:r>
            <a:r>
              <a:rPr lang="en-US" sz="2400" dirty="0" smtClean="0"/>
              <a:t> </a:t>
            </a:r>
            <a:r>
              <a:rPr lang="en-US" sz="2400" dirty="0" err="1" smtClean="0"/>
              <a:t>nga</a:t>
            </a:r>
            <a:r>
              <a:rPr lang="en-US" sz="2400" dirty="0" smtClean="0"/>
              <a:t> </a:t>
            </a:r>
            <a:r>
              <a:rPr lang="en-US" sz="2400" dirty="0" err="1" smtClean="0"/>
              <a:t>secila</a:t>
            </a:r>
            <a:r>
              <a:rPr lang="en-US" sz="2400" dirty="0" smtClean="0"/>
              <a:t> </a:t>
            </a:r>
            <a:r>
              <a:rPr lang="en-US" sz="2400" dirty="0" err="1" smtClean="0"/>
              <a:t>degë</a:t>
            </a:r>
            <a:r>
              <a:rPr lang="en-US" sz="2400" dirty="0" smtClean="0"/>
              <a:t> ping-</a:t>
            </a:r>
            <a:r>
              <a:rPr lang="en-US" sz="2400" dirty="0" err="1" smtClean="0"/>
              <a:t>ojnë</a:t>
            </a:r>
            <a:r>
              <a:rPr lang="en-US" sz="2400" dirty="0" smtClean="0"/>
              <a:t> </a:t>
            </a:r>
            <a:r>
              <a:rPr lang="en-US" sz="2400" dirty="0" err="1" smtClean="0"/>
              <a:t>secilën</a:t>
            </a:r>
            <a:r>
              <a:rPr lang="en-US" sz="2400" dirty="0" smtClean="0"/>
              <a:t> </a:t>
            </a:r>
            <a:r>
              <a:rPr lang="en-US" sz="2400" dirty="0" err="1" smtClean="0"/>
              <a:t>pajisje</a:t>
            </a:r>
            <a:r>
              <a:rPr lang="en-US" sz="2400" dirty="0" smtClean="0"/>
              <a:t> </a:t>
            </a:r>
            <a:r>
              <a:rPr lang="en-US" sz="2400" dirty="0" err="1" smtClean="0"/>
              <a:t>tjetër</a:t>
            </a:r>
            <a:r>
              <a:rPr lang="en-US" sz="2400" dirty="0" smtClean="0"/>
              <a:t> </a:t>
            </a:r>
            <a:r>
              <a:rPr lang="en-US" sz="2400" dirty="0" err="1" smtClean="0"/>
              <a:t>në</a:t>
            </a:r>
            <a:r>
              <a:rPr lang="en-US" sz="2400" dirty="0" smtClean="0"/>
              <a:t> </a:t>
            </a:r>
            <a:r>
              <a:rPr lang="en-US" sz="2400" dirty="0" err="1" smtClean="0"/>
              <a:t>rrjetë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224" y="758003"/>
            <a:ext cx="6745505" cy="586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2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344" y="1316736"/>
            <a:ext cx="9805416" cy="51619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400" dirty="0" err="1" smtClean="0">
                <a:latin typeface="+mj-lt"/>
              </a:rPr>
              <a:t>Kërkesa</a:t>
            </a:r>
            <a:r>
              <a:rPr lang="en-US" sz="3400" dirty="0" smtClean="0">
                <a:latin typeface="+mj-lt"/>
              </a:rPr>
              <a:t>:</a:t>
            </a:r>
            <a:endParaRPr lang="en-US" sz="3400" dirty="0">
              <a:latin typeface="+mj-lt"/>
            </a:endParaRPr>
          </a:p>
          <a:p>
            <a:pPr marL="0" indent="0">
              <a:buNone/>
            </a:pPr>
            <a:r>
              <a:rPr lang="en-US" sz="3400" dirty="0" err="1" smtClean="0">
                <a:latin typeface="+mj-lt"/>
              </a:rPr>
              <a:t>Raiffeisen</a:t>
            </a:r>
            <a:r>
              <a:rPr lang="en-US" sz="3400" dirty="0" smtClean="0">
                <a:latin typeface="+mj-lt"/>
              </a:rPr>
              <a:t> Bank </a:t>
            </a:r>
            <a:r>
              <a:rPr lang="en-US" sz="3400" dirty="0" err="1" smtClean="0">
                <a:latin typeface="+mj-lt"/>
              </a:rPr>
              <a:t>po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kërkon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planin</a:t>
            </a:r>
            <a:r>
              <a:rPr lang="en-US" sz="3400" dirty="0" smtClean="0">
                <a:latin typeface="+mj-lt"/>
              </a:rPr>
              <a:t> e </a:t>
            </a:r>
            <a:r>
              <a:rPr lang="en-US" sz="3400" dirty="0" err="1" smtClean="0">
                <a:latin typeface="+mj-lt"/>
              </a:rPr>
              <a:t>detajizuar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të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dizajnimit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të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rrjetës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së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për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të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gjitha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degët</a:t>
            </a:r>
            <a:r>
              <a:rPr lang="en-US" sz="3400" dirty="0" smtClean="0">
                <a:latin typeface="+mj-lt"/>
              </a:rPr>
              <a:t> e </a:t>
            </a:r>
            <a:r>
              <a:rPr lang="en-US" sz="3400" dirty="0" err="1" smtClean="0">
                <a:latin typeface="+mj-lt"/>
              </a:rPr>
              <a:t>saj</a:t>
            </a:r>
            <a:r>
              <a:rPr lang="en-US" sz="3400" dirty="0" smtClean="0">
                <a:latin typeface="+mj-lt"/>
              </a:rPr>
              <a:t>, </a:t>
            </a:r>
            <a:r>
              <a:rPr lang="en-US" sz="3400" dirty="0" err="1" smtClean="0">
                <a:latin typeface="+mj-lt"/>
              </a:rPr>
              <a:t>të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shpërndara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në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Kosovë</a:t>
            </a:r>
            <a:r>
              <a:rPr lang="en-US" sz="3400" dirty="0" smtClean="0"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4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400" dirty="0" err="1" smtClean="0">
                <a:latin typeface="+mj-lt"/>
              </a:rPr>
              <a:t>Vegla</a:t>
            </a:r>
            <a:r>
              <a:rPr lang="en-US" sz="3400" dirty="0" smtClean="0">
                <a:latin typeface="+mj-lt"/>
              </a:rPr>
              <a:t> e </a:t>
            </a:r>
            <a:r>
              <a:rPr lang="en-US" sz="3400" dirty="0" err="1" smtClean="0">
                <a:latin typeface="+mj-lt"/>
              </a:rPr>
              <a:t>përdorur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për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dizajnimin</a:t>
            </a:r>
            <a:r>
              <a:rPr lang="en-US" sz="3400" dirty="0" smtClean="0">
                <a:latin typeface="+mj-lt"/>
              </a:rPr>
              <a:t> e </a:t>
            </a:r>
            <a:r>
              <a:rPr lang="en-US" sz="3400" dirty="0" err="1" smtClean="0">
                <a:latin typeface="+mj-lt"/>
              </a:rPr>
              <a:t>rrjetës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është</a:t>
            </a:r>
            <a:r>
              <a:rPr lang="en-US" sz="3400" dirty="0" smtClean="0">
                <a:latin typeface="+mj-lt"/>
              </a:rPr>
              <a:t> Cisco Packet Tracer 7.2.1</a:t>
            </a:r>
            <a:endParaRPr lang="en-US" sz="3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60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Pajisjet</a:t>
            </a:r>
            <a:r>
              <a:rPr lang="en-US" dirty="0" smtClean="0"/>
              <a:t> e </a:t>
            </a:r>
            <a:r>
              <a:rPr lang="en-US" dirty="0" err="1" smtClean="0"/>
              <a:t>paraqitura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skemë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383" y="2123663"/>
            <a:ext cx="1195816" cy="941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72" y="2123664"/>
            <a:ext cx="1291065" cy="9411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662" y="4255186"/>
            <a:ext cx="1206637" cy="9678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786" y="4378372"/>
            <a:ext cx="955351" cy="11373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0" y="4524244"/>
            <a:ext cx="804797" cy="8852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645" y="2123663"/>
            <a:ext cx="1362673" cy="9867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9504" y="2432378"/>
            <a:ext cx="14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13117" y="1874167"/>
            <a:ext cx="14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Wifi</a:t>
            </a:r>
            <a:r>
              <a:rPr lang="en-US" dirty="0" smtClean="0"/>
              <a:t> Router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78834" y="3141434"/>
            <a:ext cx="14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Smartphone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5346" y="4435867"/>
            <a:ext cx="14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52341" y="4435867"/>
            <a:ext cx="14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Laptop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78834" y="5213109"/>
            <a:ext cx="14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Printer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197864" y="4620533"/>
            <a:ext cx="445008" cy="11856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46282" y="2448484"/>
            <a:ext cx="596590" cy="16856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111109" y="2248098"/>
            <a:ext cx="580274" cy="4859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093133" y="4679815"/>
            <a:ext cx="728160" cy="8681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0"/>
          </p:cNvCxnSpPr>
          <p:nvPr/>
        </p:nvCxnSpPr>
        <p:spPr>
          <a:xfrm flipV="1">
            <a:off x="7382922" y="2801711"/>
            <a:ext cx="261723" cy="33972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314877" y="4947034"/>
            <a:ext cx="569178" cy="33907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172" y="2801091"/>
            <a:ext cx="1081285" cy="138710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1025219" y="3510766"/>
            <a:ext cx="14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10396728" y="3602736"/>
            <a:ext cx="620941" cy="92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45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936" y="1033272"/>
            <a:ext cx="10107168" cy="513454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+mj-lt"/>
              </a:rPr>
              <a:t>Rrjeta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për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Raiffeisen</a:t>
            </a:r>
            <a:r>
              <a:rPr lang="en-US" sz="3200" dirty="0" smtClean="0">
                <a:latin typeface="+mj-lt"/>
              </a:rPr>
              <a:t> Bank </a:t>
            </a:r>
            <a:r>
              <a:rPr lang="en-US" sz="3200" dirty="0" err="1" smtClean="0">
                <a:latin typeface="+mj-lt"/>
              </a:rPr>
              <a:t>është</a:t>
            </a:r>
            <a:r>
              <a:rPr lang="en-US" sz="3200" dirty="0" smtClean="0">
                <a:latin typeface="+mj-lt"/>
              </a:rPr>
              <a:t> e </a:t>
            </a:r>
            <a:r>
              <a:rPr lang="en-US" sz="3200" dirty="0" err="1" smtClean="0">
                <a:latin typeface="+mj-lt"/>
              </a:rPr>
              <a:t>përbërë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nga</a:t>
            </a:r>
            <a:r>
              <a:rPr lang="en-US" sz="3200" dirty="0" smtClean="0">
                <a:latin typeface="+mj-lt"/>
              </a:rPr>
              <a:t> 5 router </a:t>
            </a:r>
            <a:r>
              <a:rPr lang="en-US" sz="3200" dirty="0" err="1" smtClean="0">
                <a:latin typeface="+mj-lt"/>
              </a:rPr>
              <a:t>dhe</a:t>
            </a:r>
            <a:r>
              <a:rPr lang="en-US" sz="3200" dirty="0" smtClean="0">
                <a:latin typeface="+mj-lt"/>
              </a:rPr>
              <a:t> 6 switch.</a:t>
            </a:r>
          </a:p>
          <a:p>
            <a:pPr marL="0" indent="0">
              <a:spcBef>
                <a:spcPts val="1800"/>
              </a:spcBef>
              <a:buNone/>
            </a:pPr>
            <a:endParaRPr lang="en-US" sz="200" dirty="0" smtClean="0">
              <a:latin typeface="+mj-lt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+mj-lt"/>
              </a:rPr>
              <a:t>Çdo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degë</a:t>
            </a:r>
            <a:r>
              <a:rPr lang="en-US" sz="3200" dirty="0" smtClean="0">
                <a:latin typeface="+mj-lt"/>
              </a:rPr>
              <a:t> e </a:t>
            </a:r>
            <a:r>
              <a:rPr lang="en-US" sz="3200" dirty="0" err="1" smtClean="0">
                <a:latin typeface="+mj-lt"/>
              </a:rPr>
              <a:t>bankës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nga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një</a:t>
            </a:r>
            <a:r>
              <a:rPr lang="en-US" sz="3200" dirty="0" smtClean="0">
                <a:latin typeface="+mj-lt"/>
              </a:rPr>
              <a:t> router, </a:t>
            </a:r>
            <a:r>
              <a:rPr lang="en-US" sz="3200" dirty="0" err="1" smtClean="0">
                <a:latin typeface="+mj-lt"/>
              </a:rPr>
              <a:t>pra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janë</a:t>
            </a:r>
            <a:r>
              <a:rPr lang="en-US" sz="3200" dirty="0" smtClean="0">
                <a:latin typeface="+mj-lt"/>
              </a:rPr>
              <a:t> 5 </a:t>
            </a:r>
            <a:r>
              <a:rPr lang="en-US" sz="3200" dirty="0" err="1" smtClean="0">
                <a:latin typeface="+mj-lt"/>
              </a:rPr>
              <a:t>filiale</a:t>
            </a:r>
            <a:r>
              <a:rPr lang="en-US" sz="3200" dirty="0" smtClean="0">
                <a:latin typeface="+mj-lt"/>
              </a:rPr>
              <a:t>. </a:t>
            </a:r>
            <a:r>
              <a:rPr lang="en-US" sz="3200" dirty="0" err="1" smtClean="0">
                <a:latin typeface="+mj-lt"/>
              </a:rPr>
              <a:t>Filiali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kryesor</a:t>
            </a:r>
            <a:r>
              <a:rPr lang="en-US" sz="3200" dirty="0" err="1" smtClean="0">
                <a:latin typeface="+mj-lt"/>
              </a:rPr>
              <a:t>ë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është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ai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që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switcha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të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lidhur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dhe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ndahet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në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degë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të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ndryshme</a:t>
            </a:r>
            <a:r>
              <a:rPr lang="en-US" sz="3200" dirty="0" smtClean="0">
                <a:latin typeface="+mj-lt"/>
              </a:rPr>
              <a:t>.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endParaRPr lang="en-US" sz="500" dirty="0" smtClean="0">
              <a:latin typeface="+mj-lt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+mj-lt"/>
              </a:rPr>
              <a:t>Secila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degë</a:t>
            </a:r>
            <a:r>
              <a:rPr lang="en-US" sz="3200" dirty="0" smtClean="0">
                <a:latin typeface="+mj-lt"/>
              </a:rPr>
              <a:t> (filial) </a:t>
            </a:r>
            <a:r>
              <a:rPr lang="en-US" sz="3200" dirty="0" err="1" smtClean="0">
                <a:latin typeface="+mj-lt"/>
              </a:rPr>
              <a:t>ka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nga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një</a:t>
            </a:r>
            <a:r>
              <a:rPr lang="en-US" sz="3200" dirty="0" smtClean="0">
                <a:latin typeface="+mj-lt"/>
              </a:rPr>
              <a:t> switch </a:t>
            </a:r>
            <a:r>
              <a:rPr lang="en-US" sz="3200" dirty="0" err="1" smtClean="0">
                <a:latin typeface="+mj-lt"/>
              </a:rPr>
              <a:t>të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lidhur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në</a:t>
            </a:r>
            <a:r>
              <a:rPr lang="en-US" sz="3200" dirty="0" smtClean="0">
                <a:latin typeface="+mj-lt"/>
              </a:rPr>
              <a:t> router, </a:t>
            </a:r>
            <a:r>
              <a:rPr lang="en-US" sz="3200" dirty="0" err="1" smtClean="0">
                <a:latin typeface="+mj-lt"/>
              </a:rPr>
              <a:t>dhe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në</a:t>
            </a:r>
            <a:r>
              <a:rPr lang="en-US" sz="3200" dirty="0" smtClean="0">
                <a:latin typeface="+mj-lt"/>
              </a:rPr>
              <a:t> switch </a:t>
            </a:r>
            <a:r>
              <a:rPr lang="en-US" sz="3200" dirty="0" err="1" smtClean="0">
                <a:latin typeface="+mj-lt"/>
              </a:rPr>
              <a:t>janë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të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lidhura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“End Devices”.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endParaRPr lang="en-US" sz="1000" dirty="0" smtClean="0">
              <a:latin typeface="+mj-lt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+mj-lt"/>
              </a:rPr>
              <a:t>Në</a:t>
            </a:r>
            <a:r>
              <a:rPr lang="en-US" sz="3200" dirty="0" smtClean="0">
                <a:latin typeface="+mj-lt"/>
              </a:rPr>
              <a:t> “End Devices” </a:t>
            </a:r>
            <a:r>
              <a:rPr lang="en-US" sz="3200" dirty="0" err="1" smtClean="0">
                <a:latin typeface="+mj-lt"/>
              </a:rPr>
              <a:t>bëjnë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pjesë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kompjuterët</a:t>
            </a:r>
            <a:r>
              <a:rPr lang="en-US" sz="3200" dirty="0" smtClean="0">
                <a:latin typeface="+mj-lt"/>
              </a:rPr>
              <a:t>, </a:t>
            </a:r>
            <a:r>
              <a:rPr lang="en-US" sz="3200" dirty="0" err="1" smtClean="0">
                <a:latin typeface="+mj-lt"/>
              </a:rPr>
              <a:t>laptopët</a:t>
            </a:r>
            <a:r>
              <a:rPr lang="en-US" sz="3200" dirty="0" smtClean="0">
                <a:latin typeface="+mj-lt"/>
              </a:rPr>
              <a:t>, </a:t>
            </a:r>
            <a:r>
              <a:rPr lang="en-US" sz="3200" dirty="0" err="1" smtClean="0">
                <a:latin typeface="+mj-lt"/>
              </a:rPr>
              <a:t>printerët</a:t>
            </a:r>
            <a:r>
              <a:rPr lang="en-US" sz="3200" dirty="0" smtClean="0">
                <a:latin typeface="+mj-lt"/>
              </a:rPr>
              <a:t>, smartphone-</a:t>
            </a:r>
            <a:r>
              <a:rPr lang="en-US" sz="3200" dirty="0" err="1" smtClean="0">
                <a:latin typeface="+mj-lt"/>
              </a:rPr>
              <a:t>ët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dhe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serverët</a:t>
            </a:r>
            <a:r>
              <a:rPr lang="en-US" sz="3200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180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"/>
            <a:ext cx="10515600" cy="6039803"/>
          </a:xfrm>
        </p:spPr>
        <p:txBody>
          <a:bodyPr/>
          <a:lstStyle/>
          <a:p>
            <a:r>
              <a:rPr lang="en-US" dirty="0" err="1" smtClean="0"/>
              <a:t>Vendosja</a:t>
            </a:r>
            <a:r>
              <a:rPr lang="en-US" dirty="0" smtClean="0"/>
              <a:t> e IP </a:t>
            </a:r>
            <a:r>
              <a:rPr lang="en-US" dirty="0" err="1" smtClean="0"/>
              <a:t>adresave</a:t>
            </a:r>
            <a:r>
              <a:rPr lang="en-US" dirty="0" smtClean="0"/>
              <a:t> </a:t>
            </a:r>
            <a:r>
              <a:rPr lang="en-US" dirty="0" err="1" smtClean="0"/>
              <a:t>statike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pajisje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rrjetës</a:t>
            </a:r>
            <a:r>
              <a:rPr lang="en-US" dirty="0" smtClean="0"/>
              <a:t> </a:t>
            </a:r>
            <a:r>
              <a:rPr lang="en-US" dirty="0" err="1" smtClean="0"/>
              <a:t>bëhet</a:t>
            </a:r>
            <a:r>
              <a:rPr lang="en-US" dirty="0" smtClean="0"/>
              <a:t> duke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konfiguruar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4" y="1241245"/>
            <a:ext cx="5675077" cy="4935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182" y="1241245"/>
            <a:ext cx="4911404" cy="4935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0272" y="6373368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Konfigurimi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kompjuterëve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50204" y="637336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Konfigurimi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printerëve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0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Filiala</a:t>
            </a:r>
            <a:r>
              <a:rPr lang="en-US" dirty="0" smtClean="0"/>
              <a:t> </a:t>
            </a:r>
            <a:r>
              <a:rPr lang="en-US" dirty="0" err="1" smtClean="0"/>
              <a:t>Kryesore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5215"/>
            <a:ext cx="10427208" cy="4475274"/>
          </a:xfrm>
        </p:spPr>
      </p:pic>
      <p:sp>
        <p:nvSpPr>
          <p:cNvPr id="8" name="Rectangle 7"/>
          <p:cNvSpPr/>
          <p:nvPr/>
        </p:nvSpPr>
        <p:spPr>
          <a:xfrm>
            <a:off x="10716768" y="5495544"/>
            <a:ext cx="548640" cy="604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632" y="987552"/>
            <a:ext cx="10515600" cy="522598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3400" dirty="0" err="1" smtClean="0">
                <a:latin typeface="+mj-lt"/>
              </a:rPr>
              <a:t>Dega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kryesore</a:t>
            </a:r>
            <a:r>
              <a:rPr lang="en-US" sz="3400" dirty="0" smtClean="0">
                <a:latin typeface="+mj-lt"/>
              </a:rPr>
              <a:t> e </a:t>
            </a:r>
            <a:r>
              <a:rPr lang="en-US" sz="3400" dirty="0" err="1" smtClean="0">
                <a:latin typeface="+mj-lt"/>
              </a:rPr>
              <a:t>rrjetit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përbëhet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nga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një</a:t>
            </a:r>
            <a:r>
              <a:rPr lang="en-US" sz="3400" dirty="0" smtClean="0">
                <a:latin typeface="+mj-lt"/>
              </a:rPr>
              <a:t> router, </a:t>
            </a:r>
            <a:r>
              <a:rPr lang="en-US" sz="3400" dirty="0" err="1" smtClean="0">
                <a:latin typeface="+mj-lt"/>
              </a:rPr>
              <a:t>i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cili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është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i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lidhur</a:t>
            </a:r>
            <a:r>
              <a:rPr lang="en-US" sz="3400" dirty="0" smtClean="0">
                <a:latin typeface="+mj-lt"/>
              </a:rPr>
              <a:t> me </a:t>
            </a:r>
            <a:r>
              <a:rPr lang="en-US" sz="3400" dirty="0" err="1" smtClean="0">
                <a:latin typeface="+mj-lt"/>
              </a:rPr>
              <a:t>dy</a:t>
            </a:r>
            <a:r>
              <a:rPr lang="en-US" sz="3400" dirty="0" smtClean="0">
                <a:latin typeface="+mj-lt"/>
              </a:rPr>
              <a:t> router-a </a:t>
            </a:r>
            <a:r>
              <a:rPr lang="en-US" sz="3400" dirty="0" err="1" smtClean="0">
                <a:latin typeface="+mj-lt"/>
              </a:rPr>
              <a:t>të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degëve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të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tjera</a:t>
            </a:r>
            <a:r>
              <a:rPr lang="en-US" sz="3400" dirty="0" smtClean="0">
                <a:latin typeface="+mj-lt"/>
              </a:rPr>
              <a:t> me </a:t>
            </a:r>
            <a:r>
              <a:rPr lang="en-US" sz="3400" dirty="0" err="1" smtClean="0">
                <a:latin typeface="+mj-lt"/>
              </a:rPr>
              <a:t>lidhje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gigabitEthernet</a:t>
            </a:r>
            <a:r>
              <a:rPr lang="en-US" sz="3400" dirty="0" smtClean="0">
                <a:latin typeface="+mj-lt"/>
              </a:rPr>
              <a:t>, </a:t>
            </a:r>
            <a:r>
              <a:rPr lang="en-US" sz="3400" dirty="0" err="1" smtClean="0">
                <a:latin typeface="+mj-lt"/>
              </a:rPr>
              <a:t>dhe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një</a:t>
            </a:r>
            <a:r>
              <a:rPr lang="en-US" sz="3400" dirty="0" smtClean="0">
                <a:latin typeface="+mj-lt"/>
              </a:rPr>
              <a:t> switch </a:t>
            </a:r>
            <a:r>
              <a:rPr lang="en-US" sz="3400" dirty="0" err="1" smtClean="0">
                <a:latin typeface="+mj-lt"/>
              </a:rPr>
              <a:t>të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quajtur</a:t>
            </a:r>
            <a:r>
              <a:rPr lang="en-US" sz="3400" dirty="0" smtClean="0">
                <a:latin typeface="+mj-lt"/>
              </a:rPr>
              <a:t> “Office 1”.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3400" dirty="0" err="1" smtClean="0">
                <a:latin typeface="+mj-lt"/>
              </a:rPr>
              <a:t>Lidhur</a:t>
            </a:r>
            <a:r>
              <a:rPr lang="en-US" sz="3400" dirty="0" smtClean="0">
                <a:latin typeface="+mj-lt"/>
              </a:rPr>
              <a:t> me switch-in “Office 1” </a:t>
            </a:r>
            <a:r>
              <a:rPr lang="en-US" sz="3400" dirty="0" err="1" smtClean="0">
                <a:latin typeface="+mj-lt"/>
              </a:rPr>
              <a:t>është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i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lidhur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një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tjetër</a:t>
            </a:r>
            <a:r>
              <a:rPr lang="en-US" sz="3400" dirty="0" smtClean="0">
                <a:latin typeface="+mj-lt"/>
              </a:rPr>
              <a:t> switch “Office 2”, </a:t>
            </a:r>
            <a:r>
              <a:rPr lang="en-US" sz="3400" dirty="0" err="1" smtClean="0">
                <a:latin typeface="+mj-lt"/>
              </a:rPr>
              <a:t>dhe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këta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dy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së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bashku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bëjnë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lidhjen</a:t>
            </a:r>
            <a:r>
              <a:rPr lang="en-US" sz="3400" dirty="0" smtClean="0">
                <a:latin typeface="+mj-lt"/>
              </a:rPr>
              <a:t> me </a:t>
            </a:r>
            <a:r>
              <a:rPr lang="en-US" sz="3400" dirty="0" err="1" smtClean="0">
                <a:latin typeface="+mj-lt"/>
              </a:rPr>
              <a:t>pajisjet</a:t>
            </a:r>
            <a:r>
              <a:rPr lang="en-US" sz="3400" dirty="0" smtClean="0">
                <a:latin typeface="+mj-lt"/>
              </a:rPr>
              <a:t> e </a:t>
            </a:r>
            <a:r>
              <a:rPr lang="en-US" sz="3400" dirty="0" err="1" smtClean="0">
                <a:latin typeface="+mj-lt"/>
              </a:rPr>
              <a:t>tjera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si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kompjuter</a:t>
            </a:r>
            <a:r>
              <a:rPr lang="en-US" sz="3400" dirty="0" smtClean="0">
                <a:latin typeface="+mj-lt"/>
              </a:rPr>
              <a:t>, </a:t>
            </a:r>
            <a:r>
              <a:rPr lang="en-US" sz="3400" dirty="0" smtClean="0">
                <a:latin typeface="+mj-lt"/>
              </a:rPr>
              <a:t>laptop </a:t>
            </a:r>
            <a:r>
              <a:rPr lang="en-US" sz="3400" dirty="0" err="1" smtClean="0">
                <a:latin typeface="+mj-lt"/>
              </a:rPr>
              <a:t>apo</a:t>
            </a:r>
            <a:r>
              <a:rPr lang="en-US" sz="3400" dirty="0" smtClean="0">
                <a:latin typeface="+mj-lt"/>
              </a:rPr>
              <a:t> printer.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3400" dirty="0" err="1" smtClean="0">
                <a:latin typeface="+mj-lt"/>
              </a:rPr>
              <a:t>Të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dy</a:t>
            </a:r>
            <a:r>
              <a:rPr lang="en-US" sz="3400" dirty="0" smtClean="0">
                <a:latin typeface="+mj-lt"/>
              </a:rPr>
              <a:t> switch-at </a:t>
            </a:r>
            <a:r>
              <a:rPr lang="en-US" sz="3400" dirty="0" err="1" smtClean="0">
                <a:latin typeface="+mj-lt"/>
              </a:rPr>
              <a:t>kanë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të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lidhur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nga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një</a:t>
            </a:r>
            <a:r>
              <a:rPr lang="en-US" sz="3400" dirty="0" smtClean="0">
                <a:latin typeface="+mj-lt"/>
              </a:rPr>
              <a:t> Wireless Router </a:t>
            </a:r>
            <a:r>
              <a:rPr lang="en-US" sz="3400" dirty="0" err="1" smtClean="0">
                <a:latin typeface="+mj-lt"/>
              </a:rPr>
              <a:t>që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mundëson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lidhjen</a:t>
            </a:r>
            <a:r>
              <a:rPr lang="en-US" sz="3400" dirty="0" smtClean="0">
                <a:latin typeface="+mj-lt"/>
              </a:rPr>
              <a:t> e </a:t>
            </a:r>
            <a:r>
              <a:rPr lang="en-US" sz="3400" dirty="0" err="1" smtClean="0">
                <a:latin typeface="+mj-lt"/>
              </a:rPr>
              <a:t>pajisjeve</a:t>
            </a:r>
            <a:r>
              <a:rPr lang="en-US" sz="3400" dirty="0" smtClean="0">
                <a:latin typeface="+mj-lt"/>
              </a:rPr>
              <a:t> me internet pa </a:t>
            </a:r>
            <a:r>
              <a:rPr lang="en-US" sz="3400" dirty="0" err="1" smtClean="0">
                <a:latin typeface="+mj-lt"/>
              </a:rPr>
              <a:t>tela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fizik</a:t>
            </a:r>
            <a:r>
              <a:rPr lang="en-US" sz="3400" dirty="0" smtClean="0">
                <a:latin typeface="+mj-lt"/>
              </a:rPr>
              <a:t>.</a:t>
            </a:r>
            <a:endParaRPr lang="en-US" sz="3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295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713" y="361379"/>
            <a:ext cx="10387517" cy="5376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 smtClean="0">
                <a:latin typeface="+mj-lt"/>
              </a:rPr>
              <a:t>Përveç</a:t>
            </a:r>
            <a:r>
              <a:rPr lang="en-US" sz="3200" dirty="0" smtClean="0">
                <a:latin typeface="+mj-lt"/>
              </a:rPr>
              <a:t> “end devices” </a:t>
            </a:r>
            <a:r>
              <a:rPr lang="en-US" sz="3200" dirty="0" err="1" smtClean="0">
                <a:latin typeface="+mj-lt"/>
              </a:rPr>
              <a:t>të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zakonshëm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filiala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kryesore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një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Web Server </a:t>
            </a:r>
            <a:r>
              <a:rPr lang="en-US" sz="3200" dirty="0" err="1" smtClean="0">
                <a:latin typeface="+mj-lt"/>
              </a:rPr>
              <a:t>dhe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një</a:t>
            </a:r>
            <a:r>
              <a:rPr lang="en-US" sz="3200" dirty="0" smtClean="0">
                <a:latin typeface="+mj-lt"/>
              </a:rPr>
              <a:t> DNS Server.</a:t>
            </a:r>
          </a:p>
          <a:p>
            <a:r>
              <a:rPr lang="en-US" sz="3200" dirty="0" smtClean="0">
                <a:latin typeface="+mj-lt"/>
              </a:rPr>
              <a:t>Web Server: </a:t>
            </a:r>
          </a:p>
          <a:p>
            <a:pPr marL="0" indent="0">
              <a:buNone/>
            </a:pPr>
            <a:r>
              <a:rPr lang="en-US" sz="3200" dirty="0" err="1" smtClean="0">
                <a:latin typeface="+mj-lt"/>
              </a:rPr>
              <a:t>Funksioni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primar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një</a:t>
            </a:r>
            <a:r>
              <a:rPr lang="en-US" sz="3200" dirty="0" smtClean="0">
                <a:latin typeface="+mj-lt"/>
              </a:rPr>
              <a:t> web server-</a:t>
            </a:r>
            <a:r>
              <a:rPr lang="en-US" sz="3200" dirty="0" err="1" smtClean="0">
                <a:latin typeface="+mj-lt"/>
              </a:rPr>
              <a:t>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është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të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ruaj</a:t>
            </a:r>
            <a:r>
              <a:rPr lang="en-US" sz="3200" dirty="0" smtClean="0">
                <a:latin typeface="+mj-lt"/>
              </a:rPr>
              <a:t>, </a:t>
            </a:r>
            <a:r>
              <a:rPr lang="en-US" sz="3200" dirty="0" err="1" smtClean="0">
                <a:latin typeface="+mj-lt"/>
              </a:rPr>
              <a:t>procesoj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dhe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të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dërgojë</a:t>
            </a:r>
            <a:r>
              <a:rPr lang="en-US" sz="3200" dirty="0" smtClean="0">
                <a:latin typeface="+mj-lt"/>
              </a:rPr>
              <a:t> web </a:t>
            </a:r>
            <a:r>
              <a:rPr lang="en-US" sz="3200" dirty="0" err="1" smtClean="0">
                <a:latin typeface="+mj-lt"/>
              </a:rPr>
              <a:t>faqe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tek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klienti</a:t>
            </a:r>
            <a:r>
              <a:rPr lang="en-US" sz="3200" dirty="0" smtClean="0">
                <a:latin typeface="+mj-lt"/>
              </a:rPr>
              <a:t>. </a:t>
            </a:r>
            <a:r>
              <a:rPr lang="en-US" sz="3200" dirty="0" err="1" smtClean="0">
                <a:latin typeface="+mj-lt"/>
              </a:rPr>
              <a:t>Komunikimi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ndërmjet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klientit</a:t>
            </a:r>
            <a:r>
              <a:rPr lang="en-US" sz="3200" dirty="0" smtClean="0">
                <a:latin typeface="+mj-lt"/>
              </a:rPr>
              <a:t> (</a:t>
            </a:r>
            <a:r>
              <a:rPr lang="en-US" sz="3200" dirty="0" err="1" smtClean="0">
                <a:latin typeface="+mj-lt"/>
              </a:rPr>
              <a:t>pajisjes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së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klientit</a:t>
            </a:r>
            <a:r>
              <a:rPr lang="en-US" sz="3200" dirty="0" smtClean="0">
                <a:latin typeface="+mj-lt"/>
              </a:rPr>
              <a:t>) </a:t>
            </a:r>
            <a:r>
              <a:rPr lang="en-US" sz="3200" dirty="0" err="1" smtClean="0">
                <a:latin typeface="+mj-lt"/>
              </a:rPr>
              <a:t>dhe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serverit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bëhet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përmes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protokollit</a:t>
            </a:r>
            <a:r>
              <a:rPr lang="en-US" sz="3200" dirty="0" smtClean="0">
                <a:latin typeface="+mj-lt"/>
              </a:rPr>
              <a:t> HTTP (Hypertext Transfer Protocol).</a:t>
            </a:r>
          </a:p>
          <a:p>
            <a:pPr marL="0" indent="0">
              <a:buNone/>
            </a:pPr>
            <a:endParaRPr lang="en-US" sz="3200" dirty="0" smtClean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67" y="3630167"/>
            <a:ext cx="3257650" cy="29363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13" y="4261104"/>
            <a:ext cx="6954881" cy="147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1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328" y="310896"/>
            <a:ext cx="10515600" cy="527170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DNS Server:</a:t>
            </a:r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Është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një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kompjuter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cili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përmban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një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bazë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të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të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dhënave</a:t>
            </a:r>
            <a:r>
              <a:rPr lang="en-US" dirty="0" smtClean="0">
                <a:latin typeface="+mj-lt"/>
              </a:rPr>
              <a:t> me IP </a:t>
            </a:r>
            <a:r>
              <a:rPr lang="en-US" dirty="0" err="1" smtClean="0">
                <a:latin typeface="+mj-lt"/>
              </a:rPr>
              <a:t>adresa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publike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dhe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emrat</a:t>
            </a:r>
            <a:r>
              <a:rPr lang="en-US" dirty="0" smtClean="0">
                <a:latin typeface="+mj-lt"/>
              </a:rPr>
              <a:t> e </a:t>
            </a:r>
            <a:r>
              <a:rPr lang="en-US" dirty="0" err="1" smtClean="0">
                <a:latin typeface="+mj-lt"/>
              </a:rPr>
              <a:t>tyre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përkatëse</a:t>
            </a:r>
            <a:r>
              <a:rPr lang="en-US" dirty="0" smtClean="0">
                <a:latin typeface="+mj-lt"/>
              </a:rPr>
              <a:t>. DNS </a:t>
            </a:r>
            <a:r>
              <a:rPr lang="en-US" dirty="0" err="1" smtClean="0">
                <a:latin typeface="+mj-lt"/>
              </a:rPr>
              <a:t>Serveri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për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qëllim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të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marrë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kërkesën</a:t>
            </a:r>
            <a:r>
              <a:rPr lang="en-US" dirty="0" smtClean="0">
                <a:latin typeface="+mj-lt"/>
              </a:rPr>
              <a:t> e </a:t>
            </a:r>
            <a:r>
              <a:rPr lang="en-US" dirty="0" err="1" smtClean="0">
                <a:latin typeface="+mj-lt"/>
              </a:rPr>
              <a:t>klientit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dhe</a:t>
            </a:r>
            <a:r>
              <a:rPr lang="en-US" dirty="0" smtClean="0">
                <a:latin typeface="+mj-lt"/>
              </a:rPr>
              <a:t> ta </a:t>
            </a:r>
            <a:r>
              <a:rPr lang="en-US" dirty="0" err="1" smtClean="0">
                <a:latin typeface="+mj-lt"/>
              </a:rPr>
              <a:t>përkthejë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atë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në</a:t>
            </a:r>
            <a:r>
              <a:rPr lang="en-US" dirty="0" smtClean="0">
                <a:latin typeface="+mj-lt"/>
              </a:rPr>
              <a:t> IP </a:t>
            </a:r>
            <a:r>
              <a:rPr lang="en-US" dirty="0" err="1" smtClean="0">
                <a:latin typeface="+mj-lt"/>
              </a:rPr>
              <a:t>adresën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përkatëse</a:t>
            </a:r>
            <a:r>
              <a:rPr lang="en-US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DNS </a:t>
            </a:r>
            <a:r>
              <a:rPr lang="en-US" dirty="0" err="1" smtClean="0">
                <a:latin typeface="+mj-lt"/>
              </a:rPr>
              <a:t>Serverat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ekzekutojnë</a:t>
            </a:r>
            <a:r>
              <a:rPr lang="en-US" dirty="0" smtClean="0">
                <a:latin typeface="+mj-lt"/>
              </a:rPr>
              <a:t> software </a:t>
            </a:r>
            <a:r>
              <a:rPr lang="en-US" dirty="0" err="1" smtClean="0">
                <a:latin typeface="+mj-lt"/>
              </a:rPr>
              <a:t>të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veçantë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dhe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komunikojnë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ndërmjet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vete</a:t>
            </a:r>
            <a:r>
              <a:rPr lang="en-US" dirty="0" smtClean="0">
                <a:latin typeface="+mj-lt"/>
              </a:rPr>
              <a:t> me </a:t>
            </a:r>
            <a:r>
              <a:rPr lang="en-US" dirty="0" err="1" smtClean="0">
                <a:latin typeface="+mj-lt"/>
              </a:rPr>
              <a:t>protokolle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të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veçanta</a:t>
            </a:r>
            <a:r>
              <a:rPr lang="en-US" dirty="0" smtClean="0">
                <a:latin typeface="+mj-lt"/>
              </a:rPr>
              <a:t> private.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8" y="3778756"/>
            <a:ext cx="5187696" cy="29180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95" y="4691317"/>
            <a:ext cx="5853792" cy="109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</TotalTime>
  <Words>788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MS Mincho</vt:lpstr>
      <vt:lpstr>Times New Roman</vt:lpstr>
      <vt:lpstr>Wingdings</vt:lpstr>
      <vt:lpstr>Office Theme</vt:lpstr>
      <vt:lpstr>Packet tracer</vt:lpstr>
      <vt:lpstr>PowerPoint Presentation</vt:lpstr>
      <vt:lpstr>Pajisjet e paraqitura në skemë</vt:lpstr>
      <vt:lpstr>PowerPoint Presentation</vt:lpstr>
      <vt:lpstr>PowerPoint Presentation</vt:lpstr>
      <vt:lpstr>Filiala Kryesore </vt:lpstr>
      <vt:lpstr>PowerPoint Presentation</vt:lpstr>
      <vt:lpstr>PowerPoint Presentation</vt:lpstr>
      <vt:lpstr>PowerPoint Presentation</vt:lpstr>
      <vt:lpstr>Filiala 1</vt:lpstr>
      <vt:lpstr>Filiala 2</vt:lpstr>
      <vt:lpstr>Filiala 3</vt:lpstr>
      <vt:lpstr>Filiala 4</vt:lpstr>
      <vt:lpstr>Pamja e plotë e rrjetës</vt:lpstr>
      <vt:lpstr>Testimi i rrjetës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tracer</dc:title>
  <dc:creator>Puhiza Doci</dc:creator>
  <cp:lastModifiedBy>Puhiza Doci</cp:lastModifiedBy>
  <cp:revision>29</cp:revision>
  <dcterms:created xsi:type="dcterms:W3CDTF">2019-06-09T13:39:26Z</dcterms:created>
  <dcterms:modified xsi:type="dcterms:W3CDTF">2019-06-09T18:40:40Z</dcterms:modified>
</cp:coreProperties>
</file>