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94660"/>
  </p:normalViewPr>
  <p:slideViewPr>
    <p:cSldViewPr snapToGrid="0">
      <p:cViewPr varScale="1">
        <p:scale>
          <a:sx n="82" d="100"/>
          <a:sy n="82" d="100"/>
        </p:scale>
        <p:origin x="4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27219-0DF6-1E56-4508-B022B621C4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3B2206-4606-12D4-7E7A-75D5A8512A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4425F-19DE-1C62-E4E7-71E834874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C883-D9E8-416A-ABFC-C220163C9981}" type="datetimeFigureOut">
              <a:rPr lang="zh-TW" altLang="en-US" smtClean="0"/>
              <a:t>2025/1/18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C30BB-385F-F21C-9FE2-96080D6F8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6B124-93E1-3651-8C9E-318AA845C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47E4-44C0-42F9-9D4A-6314523034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0034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6C037-1B31-79A5-8241-4E95E1002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93AC82-BE83-9ACA-092F-8F28AC51D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9906D-0741-6C63-6D23-EA19F398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C883-D9E8-416A-ABFC-C220163C9981}" type="datetimeFigureOut">
              <a:rPr lang="zh-TW" altLang="en-US" smtClean="0"/>
              <a:t>2025/1/18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7A42C-E846-C4F1-9608-2A81E030D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DE76A-378C-8EF4-8B9B-B09FBABFF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47E4-44C0-42F9-9D4A-6314523034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852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011D78-66E3-CF35-8F1F-B7BC3B21EC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ADE8AD-24B3-8975-1033-87DA8C239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90B46-EFD1-7401-0D84-37E0CDB63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C883-D9E8-416A-ABFC-C220163C9981}" type="datetimeFigureOut">
              <a:rPr lang="zh-TW" altLang="en-US" smtClean="0"/>
              <a:t>2025/1/18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8F3E-69CA-6884-C149-AE5C49F5C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97BC3-0963-D268-69BD-812309A20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47E4-44C0-42F9-9D4A-6314523034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2995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11933-5250-232C-D39A-978F50AC8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41473-1797-F7F7-0587-6C4230FBB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76E4E-4CB6-D934-E58C-E96DAF2AF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C883-D9E8-416A-ABFC-C220163C9981}" type="datetimeFigureOut">
              <a:rPr lang="zh-TW" altLang="en-US" smtClean="0"/>
              <a:t>2025/1/18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07A5A-BED0-E232-2D47-7113DAF29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227C3-FFC5-7BEF-49B7-DD596A301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47E4-44C0-42F9-9D4A-6314523034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4897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3855F-897C-BF04-740D-267913338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DF347-9274-7E96-2F74-F42382D45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1D8D3-F6D4-E48E-E639-BA9E55E76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C883-D9E8-416A-ABFC-C220163C9981}" type="datetimeFigureOut">
              <a:rPr lang="zh-TW" altLang="en-US" smtClean="0"/>
              <a:t>2025/1/18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EDFDE-1B6A-7A64-AA28-6009DF9AE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658C9-A788-E63B-F983-94202426F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47E4-44C0-42F9-9D4A-6314523034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490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21E06-1B6E-A7D0-CC2A-C944B44C9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8AA2B-8EC5-C512-B97B-3E96B846E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8D50D-81FB-9715-F236-B905E53B8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69954-5F29-E17E-2050-CD2989920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C883-D9E8-416A-ABFC-C220163C9981}" type="datetimeFigureOut">
              <a:rPr lang="zh-TW" altLang="en-US" smtClean="0"/>
              <a:t>2025/1/18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ED243-646C-4BAB-75F4-704A43033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63EC9-1EEA-CDDB-3AC1-C98013749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47E4-44C0-42F9-9D4A-6314523034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0773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079AF-91E3-6BEC-966E-920B9A4A6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600FD-5FAF-E371-7504-41C44FDC2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5B74DA-8890-469D-88BE-E498FE90A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6CC89-27EB-3E6C-DDDC-489BA24120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02893C-6718-67E2-E59E-D6875E0BD4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951988-F55D-7104-C483-4989E3A20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C883-D9E8-416A-ABFC-C220163C9981}" type="datetimeFigureOut">
              <a:rPr lang="zh-TW" altLang="en-US" smtClean="0"/>
              <a:t>2025/1/18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72D378-F3E8-FD40-439D-DF625DC5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EBCCFB-6B16-3F01-BE3F-2B3E3FFAA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47E4-44C0-42F9-9D4A-6314523034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1471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7B0D1-18BC-5C79-B8B8-525C2280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9E253D-00B7-232D-D194-EDC534555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C883-D9E8-416A-ABFC-C220163C9981}" type="datetimeFigureOut">
              <a:rPr lang="zh-TW" altLang="en-US" smtClean="0"/>
              <a:t>2025/1/18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FA980-990E-0B3A-6ABC-338D47339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6C4D0-F4B3-34D2-05AA-3C12DE0E7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47E4-44C0-42F9-9D4A-6314523034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3160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A25D82-DC97-44E2-13F1-771B6A7B2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C883-D9E8-416A-ABFC-C220163C9981}" type="datetimeFigureOut">
              <a:rPr lang="zh-TW" altLang="en-US" smtClean="0"/>
              <a:t>2025/1/18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2E2F45-CADE-601A-3FF4-6352D3072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7F99CD-9FE7-FAC3-2AAA-8FBFEBC49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47E4-44C0-42F9-9D4A-6314523034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1433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044F5-776A-493D-E899-9C3CF13A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3CDDD-F32E-75D0-5735-F53F6FA91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E6AB7-65D6-076E-55F8-2B74BCF27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3471AA-7DAB-BDF7-DD14-91C81645D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C883-D9E8-416A-ABFC-C220163C9981}" type="datetimeFigureOut">
              <a:rPr lang="zh-TW" altLang="en-US" smtClean="0"/>
              <a:t>2025/1/18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A7ED8-88C7-CAA4-29F7-289A12286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C3A8C-A5E3-D1DE-A269-7894AB3D9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47E4-44C0-42F9-9D4A-6314523034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3206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4745-9F7E-8C35-0942-3D1D87221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DA6B66-E3AB-0CEF-0E9A-467196AF4F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E53253-98B1-0DF4-7B0F-B7FE843CF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D50F3-239A-D1B3-7B1E-431B330E7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C883-D9E8-416A-ABFC-C220163C9981}" type="datetimeFigureOut">
              <a:rPr lang="zh-TW" altLang="en-US" smtClean="0"/>
              <a:t>2025/1/18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F3A10B-7616-880B-D5BD-82322310F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28E98-97D7-F884-0A0D-2985F71F7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47E4-44C0-42F9-9D4A-6314523034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2160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E4BB69-B38B-C567-FE3F-419419E1B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A9775-A5E4-A83A-8002-4D08039DD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8855F-612A-10A8-1571-706CA94FA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BBC883-D9E8-416A-ABFC-C220163C9981}" type="datetimeFigureOut">
              <a:rPr lang="zh-TW" altLang="en-US" smtClean="0"/>
              <a:t>2025/1/18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A9866-0629-0FC2-F3E9-026846F9A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BB04C-D4CF-378F-57ED-B9050DE01F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3F47E4-44C0-42F9-9D4A-6314523034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0879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BAB54-9EF0-914C-3818-E819303E65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Coffee Roaster Project</a:t>
            </a:r>
            <a:endParaRPr lang="zh-TW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7D43F-79D1-BC41-965E-9E75728214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Arduino &amp; Android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556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40F10-1919-6436-B374-F662F5C20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Overview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A1CC4-1B24-6590-ED17-0D9C47368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Arduino</a:t>
            </a:r>
          </a:p>
          <a:p>
            <a:pPr lvl="1"/>
            <a:r>
              <a:rPr lang="en-US" altLang="zh-TW" dirty="0"/>
              <a:t>ESP32</a:t>
            </a:r>
          </a:p>
          <a:p>
            <a:r>
              <a:rPr lang="en-US" altLang="zh-TW" dirty="0"/>
              <a:t>Android</a:t>
            </a:r>
          </a:p>
          <a:p>
            <a:pPr lvl="1"/>
            <a:r>
              <a:rPr lang="en-US" altLang="zh-TW" dirty="0"/>
              <a:t>Android studio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0773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4285AD-64FD-9CCD-340D-4CA8E0CE1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06CDE-4003-EB38-B408-F5413149E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Layout</a:t>
            </a:r>
            <a:endParaRPr lang="zh-TW" alt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BF77629-4D4B-12E4-FCD5-7AA67EADB51B}"/>
              </a:ext>
            </a:extLst>
          </p:cNvPr>
          <p:cNvGrpSpPr/>
          <p:nvPr/>
        </p:nvGrpSpPr>
        <p:grpSpPr>
          <a:xfrm>
            <a:off x="1444293" y="2246235"/>
            <a:ext cx="9763216" cy="3438181"/>
            <a:chOff x="1277815" y="1742142"/>
            <a:chExt cx="9763216" cy="343818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066B1FF-CC4A-DBF3-83A8-8A38252FFB31}"/>
                </a:ext>
              </a:extLst>
            </p:cNvPr>
            <p:cNvGrpSpPr/>
            <p:nvPr/>
          </p:nvGrpSpPr>
          <p:grpSpPr>
            <a:xfrm>
              <a:off x="4745216" y="2462273"/>
              <a:ext cx="1781908" cy="2481930"/>
              <a:chOff x="5425154" y="2430039"/>
              <a:chExt cx="1781908" cy="248193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3B38E245-560F-FC8F-803C-8213A97926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6200000">
                <a:off x="5317147" y="2816768"/>
                <a:ext cx="1997922" cy="1224463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96D526-AE0F-98E6-E669-63A1A45FBD08}"/>
                  </a:ext>
                </a:extLst>
              </p:cNvPr>
              <p:cNvSpPr txBox="1"/>
              <p:nvPr/>
            </p:nvSpPr>
            <p:spPr>
              <a:xfrm>
                <a:off x="5425154" y="4542637"/>
                <a:ext cx="17819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ESP32s</a:t>
                </a:r>
                <a:endParaRPr lang="zh-TW" altLang="en-US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B872519-1B85-33BF-FCB4-51769248D787}"/>
                </a:ext>
              </a:extLst>
            </p:cNvPr>
            <p:cNvGrpSpPr/>
            <p:nvPr/>
          </p:nvGrpSpPr>
          <p:grpSpPr>
            <a:xfrm>
              <a:off x="1277815" y="3212855"/>
              <a:ext cx="2258523" cy="1514448"/>
              <a:chOff x="1277815" y="3212855"/>
              <a:chExt cx="2258523" cy="1514448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81AB6CB1-48C8-0A37-A898-EE05FF39FC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77815" y="3212855"/>
                <a:ext cx="2258523" cy="10503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C232694-6EC8-CB81-CA47-1D3B740A1164}"/>
                  </a:ext>
                </a:extLst>
              </p:cNvPr>
              <p:cNvSpPr txBox="1"/>
              <p:nvPr/>
            </p:nvSpPr>
            <p:spPr>
              <a:xfrm>
                <a:off x="1516122" y="4357971"/>
                <a:ext cx="17819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MAX 6675</a:t>
                </a:r>
                <a:endParaRPr lang="zh-TW" alt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0167092-D5E4-D0F1-8F7C-C7E7656F09EC}"/>
                </a:ext>
              </a:extLst>
            </p:cNvPr>
            <p:cNvGrpSpPr/>
            <p:nvPr/>
          </p:nvGrpSpPr>
          <p:grpSpPr>
            <a:xfrm>
              <a:off x="9259123" y="1742142"/>
              <a:ext cx="1781908" cy="3438181"/>
              <a:chOff x="9071554" y="1913794"/>
              <a:chExt cx="1781908" cy="3438181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064CB8E0-0E87-53DA-2BAE-402C51A6F6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95878" y="1913794"/>
                <a:ext cx="1733260" cy="3030409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97C5FCC-BA8F-22C5-055D-2BB85B12346D}"/>
                  </a:ext>
                </a:extLst>
              </p:cNvPr>
              <p:cNvSpPr txBox="1"/>
              <p:nvPr/>
            </p:nvSpPr>
            <p:spPr>
              <a:xfrm>
                <a:off x="9071554" y="4982643"/>
                <a:ext cx="17819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phone</a:t>
                </a:r>
                <a:endParaRPr lang="zh-TW" altLang="en-US" dirty="0"/>
              </a:p>
            </p:txBody>
          </p:sp>
        </p:grpSp>
        <p:pic>
          <p:nvPicPr>
            <p:cNvPr id="1028" name="Picture 4" descr="What is Bluetooth? The streaming technology explained">
              <a:extLst>
                <a:ext uri="{FF2B5EF4-FFF2-40B4-BE49-F238E27FC236}">
                  <a16:creationId xmlns:a16="http://schemas.microsoft.com/office/drawing/2014/main" id="{B1A6FF37-E3C2-AB4C-60C4-A87E8ED7FF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3512" y="2462272"/>
              <a:ext cx="1024979" cy="614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E7BF3F7-2789-AC94-C8C6-1C93A397FE53}"/>
                </a:ext>
              </a:extLst>
            </p:cNvPr>
            <p:cNvCxnSpPr>
              <a:cxnSpLocks/>
              <a:endCxn id="1028" idx="1"/>
            </p:cNvCxnSpPr>
            <p:nvPr/>
          </p:nvCxnSpPr>
          <p:spPr>
            <a:xfrm flipV="1">
              <a:off x="6571383" y="2769766"/>
              <a:ext cx="652129" cy="3074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2E486AC-6F0D-20E8-9281-DBD0952DE614}"/>
                </a:ext>
              </a:extLst>
            </p:cNvPr>
            <p:cNvCxnSpPr>
              <a:cxnSpLocks/>
            </p:cNvCxnSpPr>
            <p:nvPr/>
          </p:nvCxnSpPr>
          <p:spPr>
            <a:xfrm>
              <a:off x="8308337" y="2769766"/>
              <a:ext cx="652129" cy="3074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2D1839E-0DD4-D177-9C57-551DEB4689AC}"/>
                </a:ext>
              </a:extLst>
            </p:cNvPr>
            <p:cNvCxnSpPr>
              <a:cxnSpLocks/>
            </p:cNvCxnSpPr>
            <p:nvPr/>
          </p:nvCxnSpPr>
          <p:spPr>
            <a:xfrm>
              <a:off x="3387969" y="3738013"/>
              <a:ext cx="1863969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49E992D-943C-E8E2-B70C-C1CA185ADAA1}"/>
              </a:ext>
            </a:extLst>
          </p:cNvPr>
          <p:cNvGrpSpPr/>
          <p:nvPr/>
        </p:nvGrpSpPr>
        <p:grpSpPr>
          <a:xfrm>
            <a:off x="4911694" y="843092"/>
            <a:ext cx="1781908" cy="1677739"/>
            <a:chOff x="4745215" y="460193"/>
            <a:chExt cx="1781908" cy="1677739"/>
          </a:xfrm>
        </p:grpSpPr>
        <p:pic>
          <p:nvPicPr>
            <p:cNvPr id="1030" name="Picture 6" descr="0.96寸OLED 液晶顯示模組黃藍雙色字黑底I2C/IIC 通信128*64 - 台灣智能感測科技">
              <a:extLst>
                <a:ext uri="{FF2B5EF4-FFF2-40B4-BE49-F238E27FC236}">
                  <a16:creationId xmlns:a16="http://schemas.microsoft.com/office/drawing/2014/main" id="{73CC1FAE-4A16-4A3F-B666-6D6E421BAA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086" y="460193"/>
              <a:ext cx="1408167" cy="14081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C82204D-0764-0348-DC6B-D4B8B287968B}"/>
                </a:ext>
              </a:extLst>
            </p:cNvPr>
            <p:cNvSpPr txBox="1"/>
            <p:nvPr/>
          </p:nvSpPr>
          <p:spPr>
            <a:xfrm>
              <a:off x="4745215" y="1768600"/>
              <a:ext cx="1781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screen</a:t>
              </a:r>
              <a:endParaRPr lang="zh-TW" altLang="en-US" dirty="0"/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BF34221-4E0A-5CAA-15A2-88FF361E25AD}"/>
              </a:ext>
            </a:extLst>
          </p:cNvPr>
          <p:cNvCxnSpPr>
            <a:cxnSpLocks/>
          </p:cNvCxnSpPr>
          <p:nvPr/>
        </p:nvCxnSpPr>
        <p:spPr>
          <a:xfrm>
            <a:off x="4486431" y="1633538"/>
            <a:ext cx="7039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588C013-5E7F-3309-131C-8E8F9BBCAAD4}"/>
              </a:ext>
            </a:extLst>
          </p:cNvPr>
          <p:cNvCxnSpPr>
            <a:cxnSpLocks/>
          </p:cNvCxnSpPr>
          <p:nvPr/>
        </p:nvCxnSpPr>
        <p:spPr>
          <a:xfrm>
            <a:off x="4486431" y="3965326"/>
            <a:ext cx="9319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5403AF6-99DC-EB25-F7BF-D5F395750412}"/>
              </a:ext>
            </a:extLst>
          </p:cNvPr>
          <p:cNvCxnSpPr>
            <a:cxnSpLocks/>
          </p:cNvCxnSpPr>
          <p:nvPr/>
        </p:nvCxnSpPr>
        <p:spPr>
          <a:xfrm>
            <a:off x="4486431" y="1633538"/>
            <a:ext cx="0" cy="23317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594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FB41A-5D64-8F8D-1F76-A067205EFD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D9BB9-6A02-F1A0-EC3C-748D52E64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Goal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913FC-7143-803C-1807-160C3D823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MAX 6675</a:t>
            </a:r>
          </a:p>
          <a:p>
            <a:pPr lvl="1"/>
            <a:r>
              <a:rPr lang="en-US" altLang="zh-TW" dirty="0"/>
              <a:t>Collecting temperature dynamically</a:t>
            </a:r>
          </a:p>
          <a:p>
            <a:r>
              <a:rPr lang="en-US" altLang="zh-TW" dirty="0"/>
              <a:t>ESP32s</a:t>
            </a:r>
          </a:p>
          <a:p>
            <a:pPr lvl="1"/>
            <a:r>
              <a:rPr lang="en-US" altLang="zh-TW" dirty="0"/>
              <a:t>Translate analogy signal change to digital</a:t>
            </a:r>
          </a:p>
          <a:p>
            <a:pPr lvl="1"/>
            <a:r>
              <a:rPr lang="en-US" altLang="zh-TW" dirty="0"/>
              <a:t>Via Bluetooth transmit data to phone</a:t>
            </a:r>
          </a:p>
          <a:p>
            <a:r>
              <a:rPr lang="en-US" altLang="zh-TW" dirty="0"/>
              <a:t>Android</a:t>
            </a:r>
          </a:p>
          <a:p>
            <a:pPr lvl="1"/>
            <a:r>
              <a:rPr lang="en-US" altLang="zh-TW" dirty="0"/>
              <a:t>Receive data from ESP32s</a:t>
            </a:r>
          </a:p>
          <a:p>
            <a:pPr lvl="1"/>
            <a:r>
              <a:rPr lang="en-US" altLang="zh-TW" dirty="0"/>
              <a:t>Show the curve visually</a:t>
            </a:r>
          </a:p>
          <a:p>
            <a:pPr lvl="1"/>
            <a:r>
              <a:rPr lang="en-US" altLang="zh-TW" dirty="0"/>
              <a:t>Start, Record temperature, End</a:t>
            </a:r>
          </a:p>
          <a:p>
            <a:pPr lvl="1"/>
            <a:r>
              <a:rPr lang="en-US" altLang="zh-TW" dirty="0"/>
              <a:t>Save file in local (.csv .jpg)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983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17314-89DC-F3A3-C9F2-D0BAA53A7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04C8A-8EF5-1BC6-5D86-2B9B474DC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interface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0A618-6299-8CE6-4D0B-FF54D83FB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Arduino &amp; Android</a:t>
            </a:r>
          </a:p>
          <a:p>
            <a:pPr lvl="1"/>
            <a:r>
              <a:rPr lang="en-US" altLang="zh-TW" dirty="0"/>
              <a:t>Bluetooth interface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0341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F057C-5705-EBE5-9123-F7C7ABE5E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A838A-12CA-97D8-A267-A7795D239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testcases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ABC52-C7EC-0B97-9D93-F73217C9E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User out off Bluetooth range</a:t>
            </a:r>
          </a:p>
          <a:p>
            <a:pPr lvl="1"/>
            <a:r>
              <a:rPr lang="en-US" altLang="zh-TW" dirty="0"/>
              <a:t>Android: give caution closer to devices in case of losing data</a:t>
            </a:r>
          </a:p>
          <a:p>
            <a:pPr lvl="1"/>
            <a:r>
              <a:rPr lang="en-US" altLang="zh-TW" dirty="0"/>
              <a:t>Arduino: extra space to store the data when user out of range (SD card)</a:t>
            </a:r>
          </a:p>
          <a:p>
            <a:pPr lvl="2"/>
            <a:r>
              <a:rPr lang="en-US" altLang="zh-TW" dirty="0"/>
              <a:t>Need to deal with specific circumstance (</a:t>
            </a:r>
            <a:r>
              <a:rPr lang="zh-TW" altLang="en-US" dirty="0"/>
              <a:t>還沒想到怎摩處理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3172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118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Coffee Roaster Project</vt:lpstr>
      <vt:lpstr>Overview</vt:lpstr>
      <vt:lpstr>Layout</vt:lpstr>
      <vt:lpstr>Goal</vt:lpstr>
      <vt:lpstr>interface</vt:lpstr>
      <vt:lpstr>testcases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崇安 李</dc:creator>
  <cp:lastModifiedBy>崇安 李</cp:lastModifiedBy>
  <cp:revision>5</cp:revision>
  <dcterms:created xsi:type="dcterms:W3CDTF">2025-01-17T16:18:47Z</dcterms:created>
  <dcterms:modified xsi:type="dcterms:W3CDTF">2025-01-17T16:46:52Z</dcterms:modified>
</cp:coreProperties>
</file>