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4E3EA-4F3E-F955-6297-B8F983C1A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0CD0A0-D182-B7E2-90B1-60298FDC3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005EA-B948-F6ED-7327-FA3902A7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C1B6B-697E-BC33-524B-80EF5CD4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E5953-6E29-F200-6813-E1A63D39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3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BB5BF-F5E7-EF60-5F49-9CD956FD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D93D7-9F34-DF93-F2BA-5A5AA27C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571A9-FC16-6546-75F5-CC7161A2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48CD9-F48D-7FD7-5DB7-DC633770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D2758-1149-76E0-4971-4358D79C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131DE-FC99-5F72-28BC-2ECB26CB7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B14F2-18EF-ECC9-595C-19FCA4AA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6A2D0-1292-BB9C-EFA8-8CF75293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71909-A538-EE9D-2A53-5DA3B7FD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DB6D2-581E-0339-993A-F4249EFC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4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E4F23-90AA-0AB0-00A5-8E2EB5B6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A64C3-8FB8-61BE-C0CB-042EC0F1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8DD6C-D2CF-8934-1CF9-4DD70AB5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043BE-DFA7-3AA1-F45E-21D2718F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F0A40-1D32-FCC7-9DB2-AB362617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7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B66F6-206F-6393-FF3E-F64D0AC9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3C866-390D-61DF-0C4D-1DB23097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1D8E9-B0DD-F3E5-3A0A-A931C8FB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6F80D-087C-F5E0-FB2D-2D917649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23F9C-0EAD-11FF-2EAC-EADCEBB9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9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E65F-25F2-0099-DDA6-FFDA4531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21DBB-A857-F6B1-FEB5-BA26739D3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DA2447-8676-D397-EB72-0667CF8C3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07279-3929-CBA1-4B33-70FEB278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A5182-30C5-34D5-FDDD-A31A0011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70D7B6-48B0-B774-8FF4-31B2BBD1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0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3CB7D-FCDA-25C1-4C60-BD28E639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2A49D-239F-3E82-45E8-3E6D4917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AD925-19CA-8914-646E-ED0184F1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D5C288-5A4A-5E84-4E2C-5873EB34C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B83E39-D6E1-0C10-28A3-6D3AA2887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B2A616-DC12-9A66-E367-92918F42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0C619F-DB3C-4A73-E124-D014C504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057834-2D0A-F2EE-70C2-7B875D02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2B285-B074-8D97-8425-2BFD1B80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7C46A4-D2A8-BACE-45E6-773A21D5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F9D66-4699-DD85-28F8-FD0F698D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95052A-488D-AD54-6E5E-04495AB5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6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6B9371-9A6F-9E9A-56A9-5A65BDFD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DCBAFD-DB47-353B-44E8-FBB9F12C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0D758D-CC02-24E9-3EDA-54D3AD5C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5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7CB7D-3686-CA8E-4A1F-7930EBC1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CC4BD-99E6-734E-F242-54ADCD3E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69A042-8C17-3218-E91B-C3F013DE1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2003D-28DB-F915-AAC7-D7A4D22D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C7CB1-49F0-EB8E-BE99-321FB90D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3CAFB-839F-60FA-6177-AD71CFC8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1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87A6B-1010-1644-D33B-7A00F57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FD48C7-14CD-5723-2A71-C02FBF6DB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E149F-9380-9815-B13D-97BFFFFCC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A7561-5B0C-9C4E-8332-1912324E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47E9D-388D-695D-E4F1-1AD91E6D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BF4D9F-70E8-85FC-B6BD-1C6A799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22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67B38-91E9-B7C5-ABAB-7F666B5A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F4622-440D-E720-6DFF-E0ADBEBA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0DDCB-95EE-2233-A0C9-7366657DA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CCA207-7059-40DD-8B68-4C292FAD74C3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EBE16-54AF-2B93-0BEF-199864FCD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BCF03-3317-82AF-BEA9-B1B596CA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09D34-3834-412B-861D-3AD776712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8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D2F3-53F3-0D70-2D3D-1284024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07CD6-E735-9556-ED21-DCC23F23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5" y="369175"/>
            <a:ext cx="5473689" cy="33718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C40F49-021B-2047-5A8E-1101EB3DAAA3}"/>
              </a:ext>
            </a:extLst>
          </p:cNvPr>
          <p:cNvSpPr txBox="1"/>
          <p:nvPr/>
        </p:nvSpPr>
        <p:spPr>
          <a:xfrm>
            <a:off x="853032" y="3741071"/>
            <a:ext cx="99459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我们需要什么？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数据集可视化工具</a:t>
            </a:r>
            <a:endParaRPr lang="en-US" altLang="zh-CN" dirty="0"/>
          </a:p>
          <a:p>
            <a:r>
              <a:rPr lang="zh-CN" altLang="en-US" dirty="0"/>
              <a:t>功能</a:t>
            </a:r>
            <a:r>
              <a:rPr lang="en-US" altLang="zh-CN" dirty="0"/>
              <a:t>:</a:t>
            </a:r>
            <a:r>
              <a:rPr lang="zh-CN" altLang="en-US" dirty="0"/>
              <a:t>可以修改</a:t>
            </a:r>
            <a:r>
              <a:rPr lang="en-US" altLang="zh-CN" dirty="0"/>
              <a:t>/</a:t>
            </a:r>
            <a:r>
              <a:rPr lang="zh-CN" altLang="en-US" dirty="0"/>
              <a:t>查看现有数据集，可以添加新的数据集（发送任务到</a:t>
            </a:r>
            <a:r>
              <a:rPr lang="en-US" altLang="zh-CN" dirty="0"/>
              <a:t>GPT</a:t>
            </a:r>
            <a:r>
              <a:rPr lang="zh-CN" altLang="en-US" dirty="0"/>
              <a:t>服务器并获取返回数据）</a:t>
            </a:r>
            <a:endParaRPr lang="en-US" altLang="zh-CN" dirty="0"/>
          </a:p>
          <a:p>
            <a:r>
              <a:rPr lang="en-US" altLang="zh-CN" dirty="0"/>
              <a:t>2.GPT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功能</a:t>
            </a:r>
            <a:r>
              <a:rPr lang="en-US" altLang="zh-CN" dirty="0"/>
              <a:t>:</a:t>
            </a:r>
            <a:r>
              <a:rPr lang="zh-CN" altLang="en-US" dirty="0"/>
              <a:t>建立起与</a:t>
            </a:r>
            <a:r>
              <a:rPr lang="en-US" altLang="zh-CN" dirty="0"/>
              <a:t>GPT</a:t>
            </a:r>
            <a:r>
              <a:rPr lang="zh-CN" altLang="en-US" dirty="0"/>
              <a:t>的链接，利用</a:t>
            </a:r>
            <a:r>
              <a:rPr lang="en-US" altLang="zh-CN" dirty="0"/>
              <a:t>API</a:t>
            </a:r>
            <a:r>
              <a:rPr lang="zh-CN" altLang="en-US" dirty="0"/>
              <a:t>将任务推送给</a:t>
            </a:r>
            <a:r>
              <a:rPr lang="en-US" altLang="zh-CN" dirty="0"/>
              <a:t>GPT</a:t>
            </a:r>
            <a:r>
              <a:rPr lang="zh-CN" altLang="en-US" dirty="0"/>
              <a:t>，并获取到</a:t>
            </a:r>
            <a:r>
              <a:rPr lang="en-US" altLang="zh-CN" dirty="0"/>
              <a:t>GPT</a:t>
            </a:r>
            <a:r>
              <a:rPr lang="zh-CN" altLang="en-US" dirty="0"/>
              <a:t>的输出，然后返回给请求端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manim</a:t>
            </a:r>
            <a:r>
              <a:rPr lang="zh-CN" altLang="en-US" dirty="0"/>
              <a:t>渲染器，输入：</a:t>
            </a:r>
            <a:r>
              <a:rPr lang="en-US" altLang="zh-CN" dirty="0"/>
              <a:t>GPT</a:t>
            </a:r>
            <a:r>
              <a:rPr lang="zh-CN" altLang="en-US" dirty="0"/>
              <a:t>文本，输出：视频。依据</a:t>
            </a:r>
            <a:r>
              <a:rPr lang="en-US" altLang="zh-CN" dirty="0"/>
              <a:t>GPT</a:t>
            </a:r>
            <a:r>
              <a:rPr lang="zh-CN" altLang="en-US" dirty="0"/>
              <a:t>生成的代码执行渲染命令</a:t>
            </a:r>
            <a:endParaRPr lang="en-US" altLang="zh-CN" dirty="0"/>
          </a:p>
          <a:p>
            <a:r>
              <a:rPr lang="en-US" altLang="zh-CN" dirty="0"/>
              <a:t>4.Blender</a:t>
            </a:r>
            <a:r>
              <a:rPr lang="zh-CN" altLang="en-US" dirty="0"/>
              <a:t>渲染器，输入：</a:t>
            </a:r>
            <a:r>
              <a:rPr lang="en-US" altLang="zh-CN" dirty="0"/>
              <a:t>GPT</a:t>
            </a:r>
            <a:r>
              <a:rPr lang="zh-CN" altLang="en-US" dirty="0"/>
              <a:t>文本，输出：视频。依据</a:t>
            </a:r>
            <a:r>
              <a:rPr lang="en-US" altLang="zh-CN" dirty="0"/>
              <a:t>GPT</a:t>
            </a:r>
            <a:r>
              <a:rPr lang="zh-CN" altLang="en-US" dirty="0"/>
              <a:t>生成的代码执行渲染命令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爬虫，需要爬取指定网址的视频数据。可能是</a:t>
            </a:r>
            <a:r>
              <a:rPr lang="en-US" altLang="zh-CN" dirty="0"/>
              <a:t>360°</a:t>
            </a:r>
            <a:r>
              <a:rPr lang="zh-CN" altLang="en-US" dirty="0"/>
              <a:t>视频，也可能是</a:t>
            </a:r>
            <a:r>
              <a:rPr lang="en-US" altLang="zh-CN" dirty="0"/>
              <a:t>3b1b</a:t>
            </a:r>
            <a:r>
              <a:rPr lang="zh-CN" altLang="en-US" dirty="0"/>
              <a:t>这样的视频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反向图生文</a:t>
            </a:r>
            <a:r>
              <a:rPr lang="en-US" altLang="zh-CN" dirty="0"/>
              <a:t>GPT</a:t>
            </a:r>
            <a:r>
              <a:rPr lang="zh-CN" altLang="en-US" dirty="0"/>
              <a:t>服务器，输入：图像</a:t>
            </a:r>
            <a:r>
              <a:rPr lang="en-US" altLang="zh-CN" dirty="0"/>
              <a:t>/</a:t>
            </a:r>
            <a:r>
              <a:rPr lang="zh-CN" altLang="en-US" dirty="0"/>
              <a:t>视频，输出：描述视频的文本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透视变换器，输入：矩形视频，输出：</a:t>
            </a:r>
            <a:r>
              <a:rPr lang="en-US" altLang="zh-CN" dirty="0"/>
              <a:t>360°</a:t>
            </a:r>
            <a:r>
              <a:rPr lang="zh-CN" altLang="en-US" dirty="0"/>
              <a:t>全景视频</a:t>
            </a:r>
          </a:p>
        </p:txBody>
      </p:sp>
    </p:spTree>
    <p:extLst>
      <p:ext uri="{BB962C8B-B14F-4D97-AF65-F5344CB8AC3E}">
        <p14:creationId xmlns:p14="http://schemas.microsoft.com/office/powerpoint/2010/main" val="424799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D2F3-53F3-0D70-2D3D-1284024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873C6D-93E9-0E8A-46E5-DBF51D82A5DF}"/>
              </a:ext>
            </a:extLst>
          </p:cNvPr>
          <p:cNvSpPr txBox="1"/>
          <p:nvPr/>
        </p:nvSpPr>
        <p:spPr>
          <a:xfrm>
            <a:off x="342133" y="25719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数据集可视化工具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DB1AD0-1AD3-8AE0-35E9-4D12698B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7" y="743978"/>
            <a:ext cx="4686541" cy="31116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B975C4-56E8-2926-E866-2639B5836D33}"/>
              </a:ext>
            </a:extLst>
          </p:cNvPr>
          <p:cNvSpPr txBox="1"/>
          <p:nvPr/>
        </p:nvSpPr>
        <p:spPr>
          <a:xfrm>
            <a:off x="5405086" y="934902"/>
            <a:ext cx="6097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功能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可以修改</a:t>
            </a:r>
            <a:r>
              <a:rPr lang="en-US" altLang="zh-CN" dirty="0"/>
              <a:t>/</a:t>
            </a:r>
            <a:r>
              <a:rPr lang="zh-CN" altLang="en-US" dirty="0"/>
              <a:t>查看现有数据集</a:t>
            </a:r>
            <a:endParaRPr lang="en-US" altLang="zh-CN" dirty="0"/>
          </a:p>
          <a:p>
            <a:r>
              <a:rPr lang="zh-CN" altLang="en-US" dirty="0"/>
              <a:t>可以添加新的数据集（发送任务到</a:t>
            </a:r>
            <a:r>
              <a:rPr lang="en-US" altLang="zh-CN" dirty="0"/>
              <a:t>GPT</a:t>
            </a:r>
            <a:r>
              <a:rPr lang="zh-CN" altLang="en-US" dirty="0"/>
              <a:t>服务器并获取返回数据）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89629F-ED70-F3F6-5E26-5D5A8F53FAA9}"/>
              </a:ext>
            </a:extLst>
          </p:cNvPr>
          <p:cNvSpPr txBox="1"/>
          <p:nvPr/>
        </p:nvSpPr>
        <p:spPr>
          <a:xfrm>
            <a:off x="5320703" y="2884349"/>
            <a:ext cx="5602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目标平台：</a:t>
            </a:r>
            <a:r>
              <a:rPr lang="en-US" altLang="zh-CN" dirty="0"/>
              <a:t>Windows</a:t>
            </a:r>
            <a:r>
              <a:rPr lang="zh-CN" altLang="en-US" dirty="0"/>
              <a:t>平台（</a:t>
            </a:r>
            <a:r>
              <a:rPr lang="en-US" altLang="zh-CN" dirty="0"/>
              <a:t>10/11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GUI</a:t>
            </a:r>
            <a:r>
              <a:rPr lang="zh-CN" altLang="en-US" dirty="0"/>
              <a:t>框架：</a:t>
            </a:r>
            <a:r>
              <a:rPr lang="en-US" altLang="zh-CN" dirty="0" err="1"/>
              <a:t>wxpython</a:t>
            </a:r>
            <a:r>
              <a:rPr lang="en-US" altLang="zh-CN" dirty="0"/>
              <a:t>/QT/</a:t>
            </a:r>
            <a:r>
              <a:rPr lang="en-US" altLang="zh-CN" dirty="0" err="1"/>
              <a:t>flet</a:t>
            </a:r>
            <a:r>
              <a:rPr lang="en-US" altLang="zh-CN" dirty="0"/>
              <a:t>/flutter/electron/(</a:t>
            </a:r>
            <a:r>
              <a:rPr lang="zh-CN" altLang="en-US" dirty="0"/>
              <a:t>任选其一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使用语言：</a:t>
            </a:r>
            <a:r>
              <a:rPr lang="en-US" altLang="zh-CN" dirty="0"/>
              <a:t>python/rust/</a:t>
            </a:r>
            <a:r>
              <a:rPr lang="en-US" altLang="zh-CN" dirty="0" err="1"/>
              <a:t>vue+js</a:t>
            </a:r>
            <a:r>
              <a:rPr lang="en-US" altLang="zh-CN" dirty="0"/>
              <a:t>/C++</a:t>
            </a:r>
            <a:r>
              <a:rPr lang="zh-CN" altLang="en-US" dirty="0"/>
              <a:t>任选其一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0A03E8-0427-109B-4E6C-0B979038C81D}"/>
              </a:ext>
            </a:extLst>
          </p:cNvPr>
          <p:cNvSpPr txBox="1"/>
          <p:nvPr/>
        </p:nvSpPr>
        <p:spPr>
          <a:xfrm>
            <a:off x="4047806" y="5744132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理解为控制中心也是可以的。。。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011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D2F3-53F3-0D70-2D3D-1284024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4AC6A26-CDDB-2D1C-A5F5-6D528566D9A2}"/>
              </a:ext>
            </a:extLst>
          </p:cNvPr>
          <p:cNvSpPr txBox="1"/>
          <p:nvPr/>
        </p:nvSpPr>
        <p:spPr>
          <a:xfrm>
            <a:off x="268491" y="35538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GPT</a:t>
            </a:r>
            <a:r>
              <a:rPr lang="zh-CN" altLang="en-US" dirty="0"/>
              <a:t>服务器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C1720E-5F0B-6245-86DA-EEF95371B2E7}"/>
              </a:ext>
            </a:extLst>
          </p:cNvPr>
          <p:cNvSpPr/>
          <p:nvPr/>
        </p:nvSpPr>
        <p:spPr>
          <a:xfrm>
            <a:off x="693471" y="2126440"/>
            <a:ext cx="2325890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输入：提问</a:t>
            </a:r>
            <a:r>
              <a:rPr lang="en-US" altLang="zh-CN" dirty="0"/>
              <a:t>/API</a:t>
            </a:r>
            <a:r>
              <a:rPr lang="zh-CN" altLang="en-US" dirty="0"/>
              <a:t>控制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7B35F5-F8F0-A13A-6594-1909E9B874C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3019361" y="1615822"/>
            <a:ext cx="1112315" cy="961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442FDE4-8ABA-3F23-E63D-62E294F95948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019361" y="2577503"/>
            <a:ext cx="1112314" cy="123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5E750F3-6520-C49D-DD82-044A6885BB98}"/>
              </a:ext>
            </a:extLst>
          </p:cNvPr>
          <p:cNvSpPr/>
          <p:nvPr/>
        </p:nvSpPr>
        <p:spPr>
          <a:xfrm>
            <a:off x="4131676" y="1164759"/>
            <a:ext cx="2778487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</a:t>
            </a:r>
            <a:r>
              <a:rPr lang="en-US" altLang="zh-CN" dirty="0"/>
              <a:t>GPT</a:t>
            </a:r>
            <a:r>
              <a:rPr lang="zh-CN" altLang="en-US" dirty="0"/>
              <a:t>：文心一言</a:t>
            </a:r>
            <a:r>
              <a:rPr lang="en-US" altLang="zh-CN" dirty="0"/>
              <a:t>/GPT4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7993E0-C429-1B67-1796-F5E44ED5FA0C}"/>
              </a:ext>
            </a:extLst>
          </p:cNvPr>
          <p:cNvSpPr/>
          <p:nvPr/>
        </p:nvSpPr>
        <p:spPr>
          <a:xfrm>
            <a:off x="4131675" y="3358427"/>
            <a:ext cx="2778487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</a:t>
            </a:r>
            <a:r>
              <a:rPr lang="en-US" altLang="zh-CN" dirty="0"/>
              <a:t>GPT</a:t>
            </a:r>
            <a:r>
              <a:rPr lang="zh-CN" altLang="en-US" dirty="0"/>
              <a:t>：</a:t>
            </a:r>
            <a:r>
              <a:rPr lang="en-US" altLang="zh-CN" dirty="0"/>
              <a:t>GPT4all</a:t>
            </a:r>
            <a:r>
              <a:rPr lang="zh-CN" altLang="en-US" dirty="0"/>
              <a:t>框架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6424DD-5EFD-51C4-F41D-083B11A3C267}"/>
              </a:ext>
            </a:extLst>
          </p:cNvPr>
          <p:cNvSpPr txBox="1"/>
          <p:nvPr/>
        </p:nvSpPr>
        <p:spPr>
          <a:xfrm>
            <a:off x="240874" y="3354518"/>
            <a:ext cx="342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接收器：将任务分配</a:t>
            </a:r>
            <a:r>
              <a:rPr lang="en-US" altLang="zh-CN" dirty="0"/>
              <a:t>/</a:t>
            </a:r>
            <a:r>
              <a:rPr lang="zh-CN" altLang="en-US" dirty="0"/>
              <a:t>发送到</a:t>
            </a:r>
            <a:r>
              <a:rPr lang="en-US" altLang="zh-CN" dirty="0"/>
              <a:t>GPT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D88D7D-FAC9-3B34-35F7-9A0CE61D23C8}"/>
              </a:ext>
            </a:extLst>
          </p:cNvPr>
          <p:cNvSpPr txBox="1"/>
          <p:nvPr/>
        </p:nvSpPr>
        <p:spPr>
          <a:xfrm>
            <a:off x="3688594" y="2208171"/>
            <a:ext cx="406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开发：文心一言（插件）</a:t>
            </a:r>
            <a:r>
              <a:rPr lang="en-US" altLang="zh-CN" dirty="0"/>
              <a:t>/GPT4--API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6F0F46-319B-F49A-AD7F-2EC59DDADCFB}"/>
              </a:ext>
            </a:extLst>
          </p:cNvPr>
          <p:cNvSpPr txBox="1"/>
          <p:nvPr/>
        </p:nvSpPr>
        <p:spPr>
          <a:xfrm>
            <a:off x="4387947" y="4493616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GPT</a:t>
            </a:r>
            <a:r>
              <a:rPr lang="zh-CN" altLang="en-US" dirty="0"/>
              <a:t>驱动框架</a:t>
            </a:r>
            <a:r>
              <a:rPr lang="en-US" altLang="zh-CN" dirty="0"/>
              <a:t>/</a:t>
            </a:r>
            <a:r>
              <a:rPr lang="zh-CN" altLang="en-US" dirty="0"/>
              <a:t>服务端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AC87A1-A220-B0C0-56CD-CAA9383746FC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>
          <a:xfrm>
            <a:off x="6910163" y="1615822"/>
            <a:ext cx="1150163" cy="961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FF8F147-6F3C-A5B2-8952-6B5C2E9290F6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 flipV="1">
            <a:off x="6910162" y="2577503"/>
            <a:ext cx="1150164" cy="123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7EF5035-4FA1-57F8-7662-86C3BB2E7896}"/>
              </a:ext>
            </a:extLst>
          </p:cNvPr>
          <p:cNvSpPr/>
          <p:nvPr/>
        </p:nvSpPr>
        <p:spPr>
          <a:xfrm>
            <a:off x="8060326" y="2126440"/>
            <a:ext cx="3280689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输出：</a:t>
            </a:r>
            <a:r>
              <a:rPr lang="en-US" altLang="zh-CN" dirty="0"/>
              <a:t> GPT</a:t>
            </a:r>
            <a:r>
              <a:rPr lang="zh-CN" altLang="en-US" dirty="0"/>
              <a:t>生成的控制文本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6D0F589-3D8C-2F0A-BCF2-09B539FA107C}"/>
              </a:ext>
            </a:extLst>
          </p:cNvPr>
          <p:cNvSpPr txBox="1"/>
          <p:nvPr/>
        </p:nvSpPr>
        <p:spPr>
          <a:xfrm>
            <a:off x="771717" y="1211968"/>
            <a:ext cx="206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数据集可视化工具</a:t>
            </a:r>
            <a:endParaRPr lang="en-US" altLang="zh-CN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61B3709-4770-F6E4-4AA7-B3DF3CE67521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803486" y="1581300"/>
            <a:ext cx="0" cy="459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1E30825-B06B-56C2-46A5-3558D8EC000C}"/>
              </a:ext>
            </a:extLst>
          </p:cNvPr>
          <p:cNvSpPr txBox="1"/>
          <p:nvPr/>
        </p:nvSpPr>
        <p:spPr>
          <a:xfrm>
            <a:off x="8595258" y="1178143"/>
            <a:ext cx="206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数据集可视化工具</a:t>
            </a:r>
            <a:endParaRPr lang="en-US" altLang="zh-CN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F4C70F9-2558-75D3-E929-C12082FCDD9A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9688650" y="1615822"/>
            <a:ext cx="12021" cy="510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DF7EACB-6386-3303-7920-99D5522B4079}"/>
              </a:ext>
            </a:extLst>
          </p:cNvPr>
          <p:cNvSpPr txBox="1"/>
          <p:nvPr/>
        </p:nvSpPr>
        <p:spPr>
          <a:xfrm>
            <a:off x="3019361" y="5658369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功能</a:t>
            </a:r>
            <a:r>
              <a:rPr lang="en-US" altLang="zh-CN" dirty="0"/>
              <a:t>:</a:t>
            </a:r>
            <a:r>
              <a:rPr lang="zh-CN" altLang="en-US" dirty="0"/>
              <a:t>建立起与</a:t>
            </a:r>
            <a:r>
              <a:rPr lang="en-US" altLang="zh-CN" dirty="0"/>
              <a:t>GPT</a:t>
            </a:r>
            <a:r>
              <a:rPr lang="zh-CN" altLang="en-US" dirty="0"/>
              <a:t>的链接，利用</a:t>
            </a:r>
            <a:r>
              <a:rPr lang="en-US" altLang="zh-CN" dirty="0"/>
              <a:t>API</a:t>
            </a:r>
            <a:r>
              <a:rPr lang="zh-CN" altLang="en-US" dirty="0"/>
              <a:t>将任务推送给</a:t>
            </a:r>
            <a:r>
              <a:rPr lang="en-US" altLang="zh-CN" dirty="0"/>
              <a:t>GPT</a:t>
            </a:r>
            <a:r>
              <a:rPr lang="zh-CN" altLang="en-US" dirty="0"/>
              <a:t>，并获取到</a:t>
            </a:r>
            <a:r>
              <a:rPr lang="en-US" altLang="zh-CN" dirty="0"/>
              <a:t>GPT</a:t>
            </a:r>
            <a:r>
              <a:rPr lang="zh-CN" altLang="en-US" dirty="0"/>
              <a:t>的输出，然后返回给请求端</a:t>
            </a:r>
            <a:endParaRPr lang="en-US" altLang="zh-CN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D2CEC11-6F75-08E7-C5D9-A3748531D9DB}"/>
              </a:ext>
            </a:extLst>
          </p:cNvPr>
          <p:cNvSpPr txBox="1"/>
          <p:nvPr/>
        </p:nvSpPr>
        <p:spPr>
          <a:xfrm>
            <a:off x="3861651" y="247485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https://yiyan.baidu.com/developer</a:t>
            </a:r>
          </a:p>
        </p:txBody>
      </p:sp>
    </p:spTree>
    <p:extLst>
      <p:ext uri="{BB962C8B-B14F-4D97-AF65-F5344CB8AC3E}">
        <p14:creationId xmlns:p14="http://schemas.microsoft.com/office/powerpoint/2010/main" val="415882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D2F3-53F3-0D70-2D3D-1284024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1F40904-7DA4-933B-8632-789B88D3A06F}"/>
              </a:ext>
            </a:extLst>
          </p:cNvPr>
          <p:cNvSpPr txBox="1"/>
          <p:nvPr/>
        </p:nvSpPr>
        <p:spPr>
          <a:xfrm>
            <a:off x="329860" y="361519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manim</a:t>
            </a:r>
            <a:r>
              <a:rPr lang="zh-CN" altLang="en-US" dirty="0"/>
              <a:t>渲染器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13D1C3-F2BA-1F24-5F1B-478004DEACBC}"/>
              </a:ext>
            </a:extLst>
          </p:cNvPr>
          <p:cNvSpPr/>
          <p:nvPr/>
        </p:nvSpPr>
        <p:spPr>
          <a:xfrm>
            <a:off x="693471" y="1230870"/>
            <a:ext cx="2203152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输入：</a:t>
            </a:r>
            <a:r>
              <a:rPr lang="en-US" altLang="zh-CN" dirty="0"/>
              <a:t>GPT</a:t>
            </a:r>
            <a:r>
              <a:rPr lang="zh-CN" altLang="en-US" dirty="0"/>
              <a:t>生成的控制文本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BAF60C2-B501-E107-849F-625D7474A8E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896623" y="1681933"/>
            <a:ext cx="12350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0877D58-BCC8-E2AE-10DD-B1B87CB5B4BE}"/>
              </a:ext>
            </a:extLst>
          </p:cNvPr>
          <p:cNvSpPr/>
          <p:nvPr/>
        </p:nvSpPr>
        <p:spPr>
          <a:xfrm>
            <a:off x="4131676" y="1230870"/>
            <a:ext cx="2778487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manim</a:t>
            </a:r>
            <a:r>
              <a:rPr lang="zh-CN" altLang="en-US" dirty="0"/>
              <a:t>渲染器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52EC32-D574-E25E-E0E5-91111BDABE81}"/>
              </a:ext>
            </a:extLst>
          </p:cNvPr>
          <p:cNvSpPr txBox="1"/>
          <p:nvPr/>
        </p:nvSpPr>
        <p:spPr>
          <a:xfrm>
            <a:off x="188711" y="2458948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接收器：将任务分配</a:t>
            </a:r>
            <a:r>
              <a:rPr lang="en-US" altLang="zh-CN" dirty="0"/>
              <a:t>/</a:t>
            </a:r>
            <a:r>
              <a:rPr lang="zh-CN" altLang="en-US" dirty="0"/>
              <a:t>发送到</a:t>
            </a:r>
            <a:r>
              <a:rPr lang="en-US" altLang="zh-CN" dirty="0" err="1"/>
              <a:t>manim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855EBC-1DFA-4268-8DA5-E3FE2EB3A696}"/>
              </a:ext>
            </a:extLst>
          </p:cNvPr>
          <p:cNvSpPr txBox="1"/>
          <p:nvPr/>
        </p:nvSpPr>
        <p:spPr>
          <a:xfrm>
            <a:off x="4868660" y="22742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渲染器控制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273D51-A7BF-4871-B1AD-401325E8FCB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910163" y="1681933"/>
            <a:ext cx="11501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D233628-A1EB-D602-C01C-3A8B32039CC2}"/>
              </a:ext>
            </a:extLst>
          </p:cNvPr>
          <p:cNvSpPr/>
          <p:nvPr/>
        </p:nvSpPr>
        <p:spPr>
          <a:xfrm>
            <a:off x="8060326" y="1230870"/>
            <a:ext cx="2778487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输出：视频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42015B-24B7-EDD6-DDE5-0BE2EE9B8879}"/>
              </a:ext>
            </a:extLst>
          </p:cNvPr>
          <p:cNvSpPr txBox="1"/>
          <p:nvPr/>
        </p:nvSpPr>
        <p:spPr>
          <a:xfrm>
            <a:off x="3990527" y="5396438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</a:t>
            </a:r>
            <a:r>
              <a:rPr lang="en-US" altLang="zh-CN" dirty="0"/>
              <a:t>GPT</a:t>
            </a:r>
            <a:r>
              <a:rPr lang="zh-CN" altLang="en-US" dirty="0"/>
              <a:t>文本，输出：视频。</a:t>
            </a:r>
            <a:endParaRPr lang="en-US" altLang="zh-CN" dirty="0"/>
          </a:p>
          <a:p>
            <a:r>
              <a:rPr lang="zh-CN" altLang="en-US" dirty="0"/>
              <a:t>依据</a:t>
            </a:r>
            <a:r>
              <a:rPr lang="en-US" altLang="zh-CN" dirty="0"/>
              <a:t>GPT</a:t>
            </a:r>
            <a:r>
              <a:rPr lang="zh-CN" altLang="en-US" dirty="0"/>
              <a:t>生成的代码执行渲染命令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EC785A-A89F-6CB2-D0CE-9415AAC8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801" y="2994153"/>
            <a:ext cx="3264791" cy="1951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13E313-86F9-C67C-6BD9-0800370A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50" y="2994153"/>
            <a:ext cx="1928829" cy="29628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AAE230-3C80-C8B8-8DFE-FBE4C0038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527" y="2888356"/>
            <a:ext cx="3159219" cy="228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9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D2F3-53F3-0D70-2D3D-1284024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8D371C-7F92-FC88-7680-287029DA78C8}"/>
              </a:ext>
            </a:extLst>
          </p:cNvPr>
          <p:cNvSpPr txBox="1"/>
          <p:nvPr/>
        </p:nvSpPr>
        <p:spPr>
          <a:xfrm>
            <a:off x="194848" y="31856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Blender</a:t>
            </a:r>
            <a:r>
              <a:rPr lang="zh-CN" altLang="en-US" dirty="0"/>
              <a:t>渲染器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822AD0-3929-BE7A-FB5A-A9523F800F07}"/>
              </a:ext>
            </a:extLst>
          </p:cNvPr>
          <p:cNvSpPr/>
          <p:nvPr/>
        </p:nvSpPr>
        <p:spPr>
          <a:xfrm>
            <a:off x="693471" y="1034069"/>
            <a:ext cx="2203152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输入：</a:t>
            </a:r>
            <a:r>
              <a:rPr lang="en-US" altLang="zh-CN" dirty="0"/>
              <a:t>GPT</a:t>
            </a:r>
            <a:r>
              <a:rPr lang="zh-CN" altLang="en-US" dirty="0"/>
              <a:t>生成的控制文本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3BFF26F-0261-DDB3-21F8-BAB28091C6F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896623" y="1485132"/>
            <a:ext cx="6283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E1B2F6C-D27D-9CCD-747E-C5B5D88EF612}"/>
              </a:ext>
            </a:extLst>
          </p:cNvPr>
          <p:cNvSpPr/>
          <p:nvPr/>
        </p:nvSpPr>
        <p:spPr>
          <a:xfrm>
            <a:off x="6291870" y="1034069"/>
            <a:ext cx="1755157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Blender</a:t>
            </a:r>
            <a:r>
              <a:rPr lang="zh-CN" altLang="en-US" dirty="0"/>
              <a:t>渲染器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676B5D-F45D-0B67-C02A-6D2989C69CF6}"/>
              </a:ext>
            </a:extLst>
          </p:cNvPr>
          <p:cNvSpPr txBox="1"/>
          <p:nvPr/>
        </p:nvSpPr>
        <p:spPr>
          <a:xfrm>
            <a:off x="4622088" y="16220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Blender</a:t>
            </a:r>
            <a:r>
              <a:rPr lang="zh-CN" altLang="en-US" dirty="0"/>
              <a:t>插件</a:t>
            </a:r>
            <a:endParaRPr lang="en-US" altLang="zh-CN" dirty="0"/>
          </a:p>
          <a:p>
            <a:pPr algn="ctr"/>
            <a:r>
              <a:rPr lang="zh-CN" altLang="en-US" dirty="0"/>
              <a:t>需要实现外部软件控制</a:t>
            </a:r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45C291-C8E3-6ACB-6BC5-638BEBB373D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047027" y="1485132"/>
            <a:ext cx="8847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F8EF520-FA63-6AE7-C880-570D628113C1}"/>
              </a:ext>
            </a:extLst>
          </p:cNvPr>
          <p:cNvSpPr/>
          <p:nvPr/>
        </p:nvSpPr>
        <p:spPr>
          <a:xfrm>
            <a:off x="8931768" y="1034069"/>
            <a:ext cx="2778487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输出：视频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ABC052-9C73-E0F3-BD24-5286567AEE3F}"/>
              </a:ext>
            </a:extLst>
          </p:cNvPr>
          <p:cNvSpPr txBox="1"/>
          <p:nvPr/>
        </p:nvSpPr>
        <p:spPr>
          <a:xfrm>
            <a:off x="3992062" y="5328931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</a:t>
            </a:r>
            <a:r>
              <a:rPr lang="en-US" altLang="zh-CN" dirty="0"/>
              <a:t>GPT</a:t>
            </a:r>
            <a:r>
              <a:rPr lang="zh-CN" altLang="en-US" dirty="0"/>
              <a:t>文本，输出：视频。</a:t>
            </a:r>
            <a:endParaRPr lang="en-US" altLang="zh-CN" dirty="0"/>
          </a:p>
          <a:p>
            <a:r>
              <a:rPr lang="zh-CN" altLang="en-US" dirty="0"/>
              <a:t>依据</a:t>
            </a:r>
            <a:r>
              <a:rPr lang="en-US" altLang="zh-CN" dirty="0"/>
              <a:t>GPT</a:t>
            </a:r>
            <a:r>
              <a:rPr lang="zh-CN" altLang="en-US" dirty="0"/>
              <a:t>生成的代码执行渲染命令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55C6EF-3FCE-5513-2D87-BC72AF58D0CF}"/>
              </a:ext>
            </a:extLst>
          </p:cNvPr>
          <p:cNvSpPr/>
          <p:nvPr/>
        </p:nvSpPr>
        <p:spPr>
          <a:xfrm>
            <a:off x="3524954" y="1034069"/>
            <a:ext cx="1920342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Blender</a:t>
            </a:r>
            <a:r>
              <a:rPr lang="zh-CN" altLang="en-US" dirty="0"/>
              <a:t>场景生成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3B5C750-D250-7926-9B5D-4DAE48B7B5CA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5445296" y="1485132"/>
            <a:ext cx="846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1BF10BF-9EAA-0956-9BF2-7315ECC96479}"/>
              </a:ext>
            </a:extLst>
          </p:cNvPr>
          <p:cNvSpPr txBox="1"/>
          <p:nvPr/>
        </p:nvSpPr>
        <p:spPr>
          <a:xfrm>
            <a:off x="5868583" y="204397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材质</a:t>
            </a:r>
            <a:r>
              <a:rPr lang="en-US" altLang="zh-CN" dirty="0"/>
              <a:t>/</a:t>
            </a:r>
            <a:r>
              <a:rPr lang="zh-CN" altLang="en-US" dirty="0"/>
              <a:t>光照</a:t>
            </a:r>
            <a:r>
              <a:rPr lang="en-US" altLang="zh-CN" dirty="0"/>
              <a:t>/</a:t>
            </a:r>
            <a:r>
              <a:rPr lang="zh-CN" altLang="en-US" dirty="0"/>
              <a:t>后期处理</a:t>
            </a:r>
            <a:r>
              <a:rPr lang="en-US" altLang="zh-CN" dirty="0"/>
              <a:t>/</a:t>
            </a:r>
            <a:r>
              <a:rPr lang="zh-CN" altLang="en-US" dirty="0"/>
              <a:t>环境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9C3EE2-3408-02B1-1252-F4BE9CCE31FC}"/>
              </a:ext>
            </a:extLst>
          </p:cNvPr>
          <p:cNvSpPr txBox="1"/>
          <p:nvPr/>
        </p:nvSpPr>
        <p:spPr>
          <a:xfrm>
            <a:off x="3424578" y="209470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对象位置</a:t>
            </a:r>
            <a:r>
              <a:rPr lang="en-US" altLang="zh-CN" dirty="0"/>
              <a:t>/</a:t>
            </a:r>
            <a:r>
              <a:rPr lang="zh-CN" altLang="en-US" dirty="0"/>
              <a:t>几何形状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03A3C53-0645-9723-2A11-A4CDCCA9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54" y="2654914"/>
            <a:ext cx="3081329" cy="179574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0C19350-E9B4-B835-7C99-DD68BAC9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13" y="2647678"/>
            <a:ext cx="2986455" cy="17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D2F3-53F3-0D70-2D3D-1284024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3A9FB8-F0FE-0B96-E423-7ECE4D8BCC03}"/>
              </a:ext>
            </a:extLst>
          </p:cNvPr>
          <p:cNvSpPr txBox="1"/>
          <p:nvPr/>
        </p:nvSpPr>
        <p:spPr>
          <a:xfrm>
            <a:off x="121204" y="171275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爬虫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194E2-13F8-27BC-5F6E-3F290DAA964F}"/>
              </a:ext>
            </a:extLst>
          </p:cNvPr>
          <p:cNvSpPr txBox="1"/>
          <p:nvPr/>
        </p:nvSpPr>
        <p:spPr>
          <a:xfrm>
            <a:off x="4153155" y="1012032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https://www.720yun.com/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D454D-CDA4-84D7-00AF-852D57B4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3" y="1511227"/>
            <a:ext cx="8319407" cy="42737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D5C9FB-0BDA-131D-7627-0EDC2A15A3C1}"/>
              </a:ext>
            </a:extLst>
          </p:cNvPr>
          <p:cNvSpPr txBox="1"/>
          <p:nvPr/>
        </p:nvSpPr>
        <p:spPr>
          <a:xfrm>
            <a:off x="2285999" y="5914878"/>
            <a:ext cx="8220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可能的可用工具：https://www.miaoroom.com/course/tech/720yun-download.html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C8607A-DA98-C74C-3FD3-DD08FB0C437B}"/>
              </a:ext>
            </a:extLst>
          </p:cNvPr>
          <p:cNvSpPr txBox="1"/>
          <p:nvPr/>
        </p:nvSpPr>
        <p:spPr>
          <a:xfrm>
            <a:off x="121204" y="540607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爬取指定网址上的所有全景视频</a:t>
            </a:r>
            <a:r>
              <a:rPr lang="en-US" altLang="zh-CN" dirty="0"/>
              <a:t>/</a:t>
            </a:r>
            <a:r>
              <a:rPr lang="zh-CN" altLang="en-US" dirty="0"/>
              <a:t>图像</a:t>
            </a:r>
          </a:p>
        </p:txBody>
      </p:sp>
    </p:spTree>
    <p:extLst>
      <p:ext uri="{BB962C8B-B14F-4D97-AF65-F5344CB8AC3E}">
        <p14:creationId xmlns:p14="http://schemas.microsoft.com/office/powerpoint/2010/main" val="279596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D2F3-53F3-0D70-2D3D-1284024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9DBCCAF-C8D0-448E-B5F9-40BD8725238B}"/>
              </a:ext>
            </a:extLst>
          </p:cNvPr>
          <p:cNvSpPr txBox="1"/>
          <p:nvPr/>
        </p:nvSpPr>
        <p:spPr>
          <a:xfrm>
            <a:off x="213259" y="18968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反向图生文</a:t>
            </a:r>
            <a:r>
              <a:rPr lang="en-US" altLang="zh-CN" dirty="0"/>
              <a:t>GPT</a:t>
            </a:r>
            <a:r>
              <a:rPr lang="zh-CN" altLang="en-US" dirty="0"/>
              <a:t>服务器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58D21C-035A-E50D-5C61-637B1E8FC452}"/>
              </a:ext>
            </a:extLst>
          </p:cNvPr>
          <p:cNvSpPr/>
          <p:nvPr/>
        </p:nvSpPr>
        <p:spPr>
          <a:xfrm>
            <a:off x="693471" y="2126440"/>
            <a:ext cx="2325890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输入：图像</a:t>
            </a:r>
            <a:r>
              <a:rPr lang="en-US" altLang="zh-CN" dirty="0"/>
              <a:t>/</a:t>
            </a:r>
            <a:r>
              <a:rPr lang="zh-CN" altLang="en-US" dirty="0"/>
              <a:t>视频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972B475-2159-92F2-B1DE-686EE82E4F3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019361" y="1615822"/>
            <a:ext cx="1112315" cy="961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675BE0F-DFD6-A30B-0F3D-F3F15B2CC7A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019361" y="2577503"/>
            <a:ext cx="1112314" cy="123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44085F7-DECB-CE4B-38DD-F5D525DE3E33}"/>
              </a:ext>
            </a:extLst>
          </p:cNvPr>
          <p:cNvSpPr/>
          <p:nvPr/>
        </p:nvSpPr>
        <p:spPr>
          <a:xfrm>
            <a:off x="4131676" y="1164759"/>
            <a:ext cx="2778487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</a:t>
            </a:r>
            <a:r>
              <a:rPr lang="en-US" altLang="zh-CN" dirty="0"/>
              <a:t>GPT</a:t>
            </a:r>
            <a:r>
              <a:rPr lang="zh-CN" altLang="en-US" dirty="0"/>
              <a:t>：文心一言</a:t>
            </a:r>
            <a:r>
              <a:rPr lang="en-US" altLang="zh-CN" dirty="0"/>
              <a:t>/GPT4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94C054-C662-803F-6435-18BA0A493B96}"/>
              </a:ext>
            </a:extLst>
          </p:cNvPr>
          <p:cNvSpPr/>
          <p:nvPr/>
        </p:nvSpPr>
        <p:spPr>
          <a:xfrm>
            <a:off x="4131675" y="3358427"/>
            <a:ext cx="2778487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</a:t>
            </a:r>
            <a:r>
              <a:rPr lang="en-US" altLang="zh-CN" dirty="0"/>
              <a:t>GPT</a:t>
            </a:r>
            <a:r>
              <a:rPr lang="zh-CN" altLang="en-US" dirty="0"/>
              <a:t>：</a:t>
            </a:r>
            <a:r>
              <a:rPr lang="en-US" altLang="zh-CN" dirty="0"/>
              <a:t>GPT4all</a:t>
            </a:r>
            <a:r>
              <a:rPr lang="zh-CN" altLang="en-US" dirty="0"/>
              <a:t>框架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8A0E6A-9DF7-25A0-F8B1-BEC64726ECBA}"/>
              </a:ext>
            </a:extLst>
          </p:cNvPr>
          <p:cNvSpPr txBox="1"/>
          <p:nvPr/>
        </p:nvSpPr>
        <p:spPr>
          <a:xfrm>
            <a:off x="240874" y="3354518"/>
            <a:ext cx="342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接收器：将任务分配</a:t>
            </a:r>
            <a:r>
              <a:rPr lang="en-US" altLang="zh-CN" dirty="0"/>
              <a:t>/</a:t>
            </a:r>
            <a:r>
              <a:rPr lang="zh-CN" altLang="en-US" dirty="0"/>
              <a:t>发送到</a:t>
            </a:r>
            <a:r>
              <a:rPr lang="en-US" altLang="zh-CN" dirty="0"/>
              <a:t>GPT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F076D-CEBC-6A6E-B865-3D90DC394257}"/>
              </a:ext>
            </a:extLst>
          </p:cNvPr>
          <p:cNvSpPr txBox="1"/>
          <p:nvPr/>
        </p:nvSpPr>
        <p:spPr>
          <a:xfrm>
            <a:off x="3688594" y="2208171"/>
            <a:ext cx="406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开发：文心一言（插件）</a:t>
            </a:r>
            <a:r>
              <a:rPr lang="en-US" altLang="zh-CN" dirty="0"/>
              <a:t>/GPT4--API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155E97-D758-D747-682F-023415E0C37F}"/>
              </a:ext>
            </a:extLst>
          </p:cNvPr>
          <p:cNvSpPr txBox="1"/>
          <p:nvPr/>
        </p:nvSpPr>
        <p:spPr>
          <a:xfrm>
            <a:off x="4387947" y="4493616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GPT</a:t>
            </a:r>
            <a:r>
              <a:rPr lang="zh-CN" altLang="en-US" dirty="0"/>
              <a:t>驱动框架</a:t>
            </a:r>
            <a:r>
              <a:rPr lang="en-US" altLang="zh-CN" dirty="0"/>
              <a:t>/</a:t>
            </a:r>
            <a:r>
              <a:rPr lang="zh-CN" altLang="en-US" dirty="0"/>
              <a:t>服务端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DBF521-FF0C-0A75-A26D-6AACF5A832C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910163" y="1615822"/>
            <a:ext cx="1150163" cy="961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705829B-878C-89C3-1821-477BB3FEB988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6910162" y="2577503"/>
            <a:ext cx="1150164" cy="123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0FCAF83-EFBA-187B-76C5-66831972E568}"/>
              </a:ext>
            </a:extLst>
          </p:cNvPr>
          <p:cNvSpPr/>
          <p:nvPr/>
        </p:nvSpPr>
        <p:spPr>
          <a:xfrm>
            <a:off x="8060326" y="2126440"/>
            <a:ext cx="3280689" cy="902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输出：该图像</a:t>
            </a:r>
            <a:r>
              <a:rPr lang="en-US" altLang="zh-CN" dirty="0"/>
              <a:t>/</a:t>
            </a:r>
            <a:r>
              <a:rPr lang="zh-CN" altLang="en-US" dirty="0"/>
              <a:t>视频的描述文本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90A64D-162E-554E-2FB2-FF9180B464A7}"/>
              </a:ext>
            </a:extLst>
          </p:cNvPr>
          <p:cNvSpPr txBox="1"/>
          <p:nvPr/>
        </p:nvSpPr>
        <p:spPr>
          <a:xfrm>
            <a:off x="771717" y="1211968"/>
            <a:ext cx="206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数据集可视化工具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1775BDC-9345-491E-5C21-9A7E539DC4F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803486" y="1581300"/>
            <a:ext cx="0" cy="459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F3EAB4D-F92A-ABB7-31B5-0EA5862857C2}"/>
              </a:ext>
            </a:extLst>
          </p:cNvPr>
          <p:cNvSpPr txBox="1"/>
          <p:nvPr/>
        </p:nvSpPr>
        <p:spPr>
          <a:xfrm>
            <a:off x="8595258" y="1178143"/>
            <a:ext cx="206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数据集可视化工具</a:t>
            </a:r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DC8E0A5-F494-0402-0163-A11D947591CA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688650" y="1615822"/>
            <a:ext cx="12021" cy="510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0A8ACB1-6482-E2B3-3247-9DA8492D90AD}"/>
              </a:ext>
            </a:extLst>
          </p:cNvPr>
          <p:cNvSpPr txBox="1"/>
          <p:nvPr/>
        </p:nvSpPr>
        <p:spPr>
          <a:xfrm>
            <a:off x="3471959" y="549519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输入：图像</a:t>
            </a:r>
            <a:r>
              <a:rPr lang="en-US" altLang="zh-CN" dirty="0"/>
              <a:t>/</a:t>
            </a:r>
            <a:r>
              <a:rPr lang="zh-CN" altLang="en-US" dirty="0"/>
              <a:t>视频，输出：描述视频的文本</a:t>
            </a:r>
          </a:p>
        </p:txBody>
      </p:sp>
    </p:spTree>
    <p:extLst>
      <p:ext uri="{BB962C8B-B14F-4D97-AF65-F5344CB8AC3E}">
        <p14:creationId xmlns:p14="http://schemas.microsoft.com/office/powerpoint/2010/main" val="249101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D2F3-53F3-0D70-2D3D-1284024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4CC120-4D0D-B3FB-43AB-4D6AEF81502C}"/>
              </a:ext>
            </a:extLst>
          </p:cNvPr>
          <p:cNvSpPr txBox="1"/>
          <p:nvPr/>
        </p:nvSpPr>
        <p:spPr>
          <a:xfrm>
            <a:off x="139615" y="201959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透视变换器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983E71-340A-DD43-2036-636463D9FA64}"/>
              </a:ext>
            </a:extLst>
          </p:cNvPr>
          <p:cNvSpPr txBox="1"/>
          <p:nvPr/>
        </p:nvSpPr>
        <p:spPr>
          <a:xfrm>
            <a:off x="3748120" y="2945159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输入：矩形视频，输出：</a:t>
            </a:r>
            <a:r>
              <a:rPr lang="en-US" altLang="zh-CN" dirty="0"/>
              <a:t>360°</a:t>
            </a:r>
            <a:r>
              <a:rPr lang="zh-CN" altLang="en-US" dirty="0"/>
              <a:t>全景视频</a:t>
            </a:r>
          </a:p>
        </p:txBody>
      </p:sp>
    </p:spTree>
    <p:extLst>
      <p:ext uri="{BB962C8B-B14F-4D97-AF65-F5344CB8AC3E}">
        <p14:creationId xmlns:p14="http://schemas.microsoft.com/office/powerpoint/2010/main" val="304893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D2F3-53F3-0D70-2D3D-1284024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58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599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 zhang</dc:creator>
  <cp:lastModifiedBy>kai zhang</cp:lastModifiedBy>
  <cp:revision>4</cp:revision>
  <dcterms:created xsi:type="dcterms:W3CDTF">2024-04-24T10:26:23Z</dcterms:created>
  <dcterms:modified xsi:type="dcterms:W3CDTF">2024-04-24T10:36:08Z</dcterms:modified>
</cp:coreProperties>
</file>