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Regiunea Industrială Tokyo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Prezentare pentru titularizare</a:t>
            </a:r>
          </a:p>
          <a:p>
            <a:r>
              <a:t>[Mitroi Iuliana]</a:t>
            </a:r>
          </a:p>
          <a:p>
            <a:r>
              <a:t>[31.05.2024]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Localizare Geografică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Situată în estul Japoniei</a:t>
            </a:r>
          </a:p>
          <a:p>
            <a:r>
              <a:t>• Include orașele Tokyo, Yokohama, Kawasaki</a:t>
            </a:r>
          </a:p>
          <a:p>
            <a:r>
              <a:t>• Centrul economic al Japoniei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Istorie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Dezvoltare rapidă în perioada Meiji (1868-1912)</a:t>
            </a:r>
          </a:p>
          <a:p>
            <a:r>
              <a:t>• Reconstrucția post-Al Doilea Război Mondial</a:t>
            </a:r>
          </a:p>
          <a:p>
            <a:r>
              <a:t>• Creștere economică în perioada de după 1950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Industrii Principale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Tehnologie și electronică</a:t>
            </a:r>
          </a:p>
          <a:p>
            <a:r>
              <a:t>• Industria auto</a:t>
            </a:r>
          </a:p>
          <a:p>
            <a:r>
              <a:t>• Finanțe și servicii bancare</a:t>
            </a:r>
          </a:p>
          <a:p>
            <a:r>
              <a:t>• Industria chimică</a:t>
            </a:r>
          </a:p>
          <a:p>
            <a:r>
              <a:t>• Producție și robotică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Rețea extinsă de transport public: trenuri, metrou, autobuze</a:t>
            </a:r>
          </a:p>
          <a:p>
            <a:r>
              <a:t>• Aeroporturi internaționale: Narita și Haneda</a:t>
            </a:r>
          </a:p>
          <a:p>
            <a:r>
              <a:t>• Porturi maritime majore</a:t>
            </a:r>
          </a:p>
          <a:p>
            <a:r>
              <a:t>• Centre de expoziții și convenții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Importanța Economică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Contribuție majoră la PIB-ul Japoniei</a:t>
            </a:r>
          </a:p>
          <a:p>
            <a:r>
              <a:t>• Hub pentru investiții internaționale</a:t>
            </a:r>
          </a:p>
          <a:p>
            <a:r>
              <a:t>• Inovație și cercetare</a:t>
            </a:r>
          </a:p>
          <a:p>
            <a:r>
              <a:t>• Centrul financiar al Asiei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Provocări și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Probleme demografice: îmbătrânirea populației</a:t>
            </a:r>
          </a:p>
          <a:p>
            <a:r>
              <a:t>• Dezastre naturale: risc seismic</a:t>
            </a:r>
          </a:p>
          <a:p>
            <a:r>
              <a:t>• Tranziția către o economie verde</a:t>
            </a:r>
          </a:p>
          <a:p>
            <a:r>
              <a:t>• Adoptarea noilor tehnologii și digitalizarea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Concluzii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Tokyo este un centru industrial și economic global</a:t>
            </a:r>
          </a:p>
          <a:p>
            <a:r>
              <a:t>• Importanța sa istorică și contemporană în Japonia</a:t>
            </a:r>
          </a:p>
          <a:p>
            <a:r>
              <a:t>• Provocările actuale și oportunitățile de viitor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Întrebări și Răspunsuri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Spațiu pentru discuții și întrebări din partea audienței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