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DB94-2DC4-41BA-877B-FE7C1C6110D9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8C48D-E7DE-4985-9411-EA0EB310B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9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	                   </a:t>
            </a:r>
            <a:r>
              <a:rPr lang="en-US" b="1" dirty="0"/>
              <a:t>Discrepancy Finder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8C48D-E7DE-4985-9411-EA0EB310B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BCB0-F7EC-4D91-9D65-415EF8E5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A46D1-F6A6-414A-B4ED-2DBBA3433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94CE0-4887-49E9-88FD-D625568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D52D-CDA3-4A8C-BAAF-610E932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8CE-95AE-47FF-9CC4-2A057CC2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8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92A0-443B-4FBF-A344-56BBB0B9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CB377-DD2B-42F3-89EA-3BF8A553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A38E-0F45-43CB-9915-B806B60F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91D1-9896-42ED-9E2E-1D006797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5A09-2A52-451F-B1AE-D060473D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91D93-CB73-4F86-ACB8-51C138BEF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A6C56-0788-462D-BC65-7D6039B0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D9F4-6FD5-4569-9811-BA6EA23F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B47E-491F-478D-91DD-ACAEFFE1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D55D-2311-41EA-B4A3-A5631FBD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6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1BA-8CC1-437F-A2FD-0EB1E686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C2E9-0205-44B2-948D-FDE02513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F7EF-5C86-4D03-BB53-8953E5FB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5654-7307-4216-8094-2F420E07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707E-433C-4A69-B7E3-667E968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BC0C-F552-4AF6-B054-5ADAAF83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830C-392B-487F-8D42-632C0090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2028-8739-4A62-8BAC-C156E004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61FB-55DB-47E6-BDE8-B33640E6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D89A-8622-4E75-9F81-9984A76A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1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6196-6C92-4641-817C-AED0457D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B0B7-3A7E-4ABE-B91E-A79FC654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1706-188B-4C84-AD3E-A11469712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997BC-EA7E-4765-834B-AAFB21F6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933E-97CB-4D40-B276-256C0F65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2BE6F-8942-4549-8ABD-EBE60E65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49A7-6165-4EDC-8A9C-F7410016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7BD1-8044-452E-A3CF-BFDD753E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AF1B-72DF-484D-A6C5-B7C8FDABC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0CF82-840D-4DC6-AF8F-2DF47F306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4865D-EF28-4DF4-83E0-3E613468B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E65A7-B546-4B40-8BF3-AFBBAC78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63F3-1997-43EE-AE44-9104BAEE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A2791-8FCA-469F-8787-31D359DB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836A-AEF7-4E89-8273-6A270869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48B6A-5EE5-4F11-BF08-CF11337A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5EB-C44D-4C73-8FAB-4A69318B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F180-D176-438C-BB0E-A2160DC3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8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297A9-44C4-479B-AC9B-65902468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205F4-14A8-4AFC-B942-848D35D4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5E300-0501-4655-BB66-9D063A3E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5E2B-22F1-4D3B-AED9-E6CEC62A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1A10-E1FD-4103-8824-A34F8365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78AB0-5496-4587-9921-FA05E2E29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637A6-4270-4C7B-A570-4645DDD2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41FB-6EF9-4054-9A1B-4F7DD27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0757-471F-4EC2-8378-E491A9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36D4-1519-4738-B7CA-A2792845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5FED9-6360-4AA7-9DBC-C7B67FF54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E10B-68FF-471F-8C9C-0C68BFB1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0C677-5569-42E7-A4AB-2F436122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0A91-1576-46D3-A711-FC635E2E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115E-58C1-4242-A1CB-B7CC394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BFEC2-5096-4576-8681-0F639F10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C07BD-0778-4E7B-9759-DE5EFAA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6BD0-696F-4059-A799-D78A24960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CBC5-D82B-4061-9E88-6C1B1FD88A37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A7C3-D9B0-4FC9-AC35-EF78E3086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8070-8093-4F2B-9FB1-FEDBF93A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C0EB-8611-4551-88C2-6FBD57AA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2834AA-CB0A-43A7-8CEB-C737F58FB4C2}"/>
              </a:ext>
            </a:extLst>
          </p:cNvPr>
          <p:cNvSpPr/>
          <p:nvPr/>
        </p:nvSpPr>
        <p:spPr>
          <a:xfrm>
            <a:off x="3103166" y="4927740"/>
            <a:ext cx="8679922" cy="1870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9659F-E5EE-4C51-893D-5A918268D53D}"/>
              </a:ext>
            </a:extLst>
          </p:cNvPr>
          <p:cNvSpPr/>
          <p:nvPr/>
        </p:nvSpPr>
        <p:spPr>
          <a:xfrm>
            <a:off x="3693831" y="5061012"/>
            <a:ext cx="7813975" cy="15512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B35C2-B97A-44B3-B45D-D2466D2174F7}"/>
              </a:ext>
            </a:extLst>
          </p:cNvPr>
          <p:cNvSpPr/>
          <p:nvPr/>
        </p:nvSpPr>
        <p:spPr>
          <a:xfrm>
            <a:off x="8123472" y="5504607"/>
            <a:ext cx="2955720" cy="716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Discrepancy Finder Rest API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D79C1-A955-4D4D-9DF1-7C2C430FA071}"/>
              </a:ext>
            </a:extLst>
          </p:cNvPr>
          <p:cNvSpPr/>
          <p:nvPr/>
        </p:nvSpPr>
        <p:spPr>
          <a:xfrm>
            <a:off x="884056" y="736693"/>
            <a:ext cx="2219110" cy="1206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DD42C-5DAA-4C4D-8F1B-A838EF6B0304}"/>
              </a:ext>
            </a:extLst>
          </p:cNvPr>
          <p:cNvSpPr/>
          <p:nvPr/>
        </p:nvSpPr>
        <p:spPr>
          <a:xfrm>
            <a:off x="776776" y="293031"/>
            <a:ext cx="2140086" cy="24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DE18D7-AC55-4C5A-A7E1-1ED3BEC1F7D6}"/>
              </a:ext>
            </a:extLst>
          </p:cNvPr>
          <p:cNvSpPr/>
          <p:nvPr/>
        </p:nvSpPr>
        <p:spPr>
          <a:xfrm>
            <a:off x="1369536" y="868664"/>
            <a:ext cx="1305612" cy="6954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2E1864-48B6-4037-ACEE-67852C9EB19E}"/>
              </a:ext>
            </a:extLst>
          </p:cNvPr>
          <p:cNvSpPr/>
          <p:nvPr/>
        </p:nvSpPr>
        <p:spPr>
          <a:xfrm>
            <a:off x="1534773" y="1032034"/>
            <a:ext cx="975138" cy="30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AFE339-EC0A-47B0-A5BB-4BEE143437C8}"/>
              </a:ext>
            </a:extLst>
          </p:cNvPr>
          <p:cNvSpPr/>
          <p:nvPr/>
        </p:nvSpPr>
        <p:spPr>
          <a:xfrm>
            <a:off x="1534773" y="1564145"/>
            <a:ext cx="975138" cy="141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B27AA-2DB4-49EB-A7D8-6A40EB25AB11}"/>
              </a:ext>
            </a:extLst>
          </p:cNvPr>
          <p:cNvSpPr/>
          <p:nvPr/>
        </p:nvSpPr>
        <p:spPr>
          <a:xfrm>
            <a:off x="1534773" y="1700335"/>
            <a:ext cx="975138" cy="9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A15E83-93C6-41F7-9324-2630F0A7294D}"/>
              </a:ext>
            </a:extLst>
          </p:cNvPr>
          <p:cNvSpPr/>
          <p:nvPr/>
        </p:nvSpPr>
        <p:spPr>
          <a:xfrm>
            <a:off x="7769317" y="163217"/>
            <a:ext cx="1417899" cy="24221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6AE3EA-875A-4C4F-90EE-FB1E6CAFAC6D}"/>
              </a:ext>
            </a:extLst>
          </p:cNvPr>
          <p:cNvSpPr/>
          <p:nvPr/>
        </p:nvSpPr>
        <p:spPr>
          <a:xfrm>
            <a:off x="6547316" y="616488"/>
            <a:ext cx="1730320" cy="46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Java Plugin  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1A516-44EB-4209-87A1-D11165F0BA33}"/>
              </a:ext>
            </a:extLst>
          </p:cNvPr>
          <p:cNvSpPr/>
          <p:nvPr/>
        </p:nvSpPr>
        <p:spPr>
          <a:xfrm>
            <a:off x="6556781" y="1601061"/>
            <a:ext cx="1730320" cy="583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Plugin</a:t>
            </a:r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1E9355B-4A48-4894-BA8A-4AD48DDB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32" y="3455069"/>
            <a:ext cx="3890659" cy="108060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D574C1-3F6F-4A48-A23B-280286FDF494}"/>
              </a:ext>
            </a:extLst>
          </p:cNvPr>
          <p:cNvSpPr/>
          <p:nvPr/>
        </p:nvSpPr>
        <p:spPr>
          <a:xfrm>
            <a:off x="851556" y="3196491"/>
            <a:ext cx="1929352" cy="9709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(Angular, HTML5, </a:t>
            </a:r>
            <a:r>
              <a:rPr lang="en-US" dirty="0" err="1">
                <a:solidFill>
                  <a:schemeClr val="tx1"/>
                </a:solidFill>
              </a:rPr>
              <a:t>bootstrap,CSS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3F67A301-7CC5-44BD-AEA6-7B068695FF12}"/>
              </a:ext>
            </a:extLst>
          </p:cNvPr>
          <p:cNvSpPr/>
          <p:nvPr/>
        </p:nvSpPr>
        <p:spPr>
          <a:xfrm>
            <a:off x="4450514" y="5407416"/>
            <a:ext cx="1566127" cy="933856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Engine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52958A-2C05-4EB2-BF4A-074FE4296F42}"/>
              </a:ext>
            </a:extLst>
          </p:cNvPr>
          <p:cNvSpPr/>
          <p:nvPr/>
        </p:nvSpPr>
        <p:spPr>
          <a:xfrm>
            <a:off x="3961903" y="1294357"/>
            <a:ext cx="1605105" cy="1902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.Net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Jsp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Spring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538C54-BB62-4777-A05E-102186F9AC34}"/>
              </a:ext>
            </a:extLst>
          </p:cNvPr>
          <p:cNvSpPr/>
          <p:nvPr/>
        </p:nvSpPr>
        <p:spPr>
          <a:xfrm>
            <a:off x="3588646" y="785660"/>
            <a:ext cx="2140086" cy="466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Files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186205-9938-4884-B4D4-6E8E641A9F56}"/>
              </a:ext>
            </a:extLst>
          </p:cNvPr>
          <p:cNvCxnSpPr>
            <a:cxnSpLocks/>
          </p:cNvCxnSpPr>
          <p:nvPr/>
        </p:nvCxnSpPr>
        <p:spPr>
          <a:xfrm flipV="1">
            <a:off x="2783383" y="2395500"/>
            <a:ext cx="1163477" cy="12980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4BFDE8BF-00AB-4CA8-BCF3-BF97FAB4AFBC}"/>
              </a:ext>
            </a:extLst>
          </p:cNvPr>
          <p:cNvSpPr/>
          <p:nvPr/>
        </p:nvSpPr>
        <p:spPr>
          <a:xfrm>
            <a:off x="2780908" y="3995370"/>
            <a:ext cx="2258424" cy="172084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Bent-Up 69">
            <a:extLst>
              <a:ext uri="{FF2B5EF4-FFF2-40B4-BE49-F238E27FC236}">
                <a16:creationId xmlns:a16="http://schemas.microsoft.com/office/drawing/2014/main" id="{AB2398F7-7E61-4F63-9CF2-AAB2A8524A67}"/>
              </a:ext>
            </a:extLst>
          </p:cNvPr>
          <p:cNvSpPr/>
          <p:nvPr/>
        </p:nvSpPr>
        <p:spPr>
          <a:xfrm>
            <a:off x="5567008" y="2581425"/>
            <a:ext cx="2582045" cy="327839"/>
          </a:xfrm>
          <a:prstGeom prst="ben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69AE7B3E-D8B8-4A55-A003-38BBBBCF479C}"/>
              </a:ext>
            </a:extLst>
          </p:cNvPr>
          <p:cNvSpPr/>
          <p:nvPr/>
        </p:nvSpPr>
        <p:spPr>
          <a:xfrm>
            <a:off x="8570068" y="2581425"/>
            <a:ext cx="155643" cy="873644"/>
          </a:xfrm>
          <a:prstGeom prst="up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Up-Down 73">
            <a:extLst>
              <a:ext uri="{FF2B5EF4-FFF2-40B4-BE49-F238E27FC236}">
                <a16:creationId xmlns:a16="http://schemas.microsoft.com/office/drawing/2014/main" id="{E297A153-587F-4E79-A116-73B3526F5599}"/>
              </a:ext>
            </a:extLst>
          </p:cNvPr>
          <p:cNvSpPr/>
          <p:nvPr/>
        </p:nvSpPr>
        <p:spPr>
          <a:xfrm>
            <a:off x="6984661" y="4535670"/>
            <a:ext cx="145915" cy="392070"/>
          </a:xfrm>
          <a:prstGeom prst="up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C3735AF-88BF-42C6-B857-D99EB8DA3EE1}"/>
              </a:ext>
            </a:extLst>
          </p:cNvPr>
          <p:cNvSpPr/>
          <p:nvPr/>
        </p:nvSpPr>
        <p:spPr>
          <a:xfrm>
            <a:off x="6016641" y="5836596"/>
            <a:ext cx="2106831" cy="17174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B3F542-CC94-4ADA-9155-A5AA06EAC222}"/>
              </a:ext>
            </a:extLst>
          </p:cNvPr>
          <p:cNvSpPr/>
          <p:nvPr/>
        </p:nvSpPr>
        <p:spPr>
          <a:xfrm>
            <a:off x="259050" y="6254921"/>
            <a:ext cx="2140086" cy="466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Files Options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5500FF2-1044-4F9F-9B60-3942A4971ADE}"/>
              </a:ext>
            </a:extLst>
          </p:cNvPr>
          <p:cNvGrpSpPr/>
          <p:nvPr/>
        </p:nvGrpSpPr>
        <p:grpSpPr>
          <a:xfrm>
            <a:off x="9248909" y="2644187"/>
            <a:ext cx="2572374" cy="1621764"/>
            <a:chOff x="147446" y="4599282"/>
            <a:chExt cx="2572374" cy="162176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4350B75-671A-40F3-857F-89EFB165DAE2}"/>
                </a:ext>
              </a:extLst>
            </p:cNvPr>
            <p:cNvSpPr/>
            <p:nvPr/>
          </p:nvSpPr>
          <p:spPr>
            <a:xfrm>
              <a:off x="147446" y="4599282"/>
              <a:ext cx="2572374" cy="1621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8B2B76E-6BB2-44AA-A1C9-A8551F2F0F21}"/>
                </a:ext>
              </a:extLst>
            </p:cNvPr>
            <p:cNvSpPr/>
            <p:nvPr/>
          </p:nvSpPr>
          <p:spPr>
            <a:xfrm>
              <a:off x="302584" y="5728333"/>
              <a:ext cx="810224" cy="346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A548F72-0529-47A4-A1DD-70C2FDA5A740}"/>
                </a:ext>
              </a:extLst>
            </p:cNvPr>
            <p:cNvSpPr/>
            <p:nvPr/>
          </p:nvSpPr>
          <p:spPr>
            <a:xfrm>
              <a:off x="1538918" y="5727156"/>
              <a:ext cx="592760" cy="346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Jsp</a:t>
              </a:r>
              <a:endParaRPr lang="en-IN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5394BA-D2E2-4387-B4F7-CE984E3D2B20}"/>
                </a:ext>
              </a:extLst>
            </p:cNvPr>
            <p:cNvSpPr/>
            <p:nvPr/>
          </p:nvSpPr>
          <p:spPr>
            <a:xfrm>
              <a:off x="1565234" y="4910257"/>
              <a:ext cx="716601" cy="346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.Net</a:t>
              </a:r>
              <a:endParaRPr lang="en-IN" dirty="0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A848BD0-7A0B-4F9F-B8D6-3EF013F21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17" y="4633464"/>
              <a:ext cx="373202" cy="346405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CC5793-72D4-4FAB-A197-12200A0EED6E}"/>
                </a:ext>
              </a:extLst>
            </p:cNvPr>
            <p:cNvSpPr/>
            <p:nvPr/>
          </p:nvSpPr>
          <p:spPr>
            <a:xfrm>
              <a:off x="371664" y="4945687"/>
              <a:ext cx="810224" cy="262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</a:t>
              </a:r>
              <a:endParaRPr lang="en-IN" dirty="0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6B88FCC7-CB9A-4AED-AEFE-EF3292F91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300" y="4609662"/>
              <a:ext cx="373202" cy="346405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BA3D179-6BF4-454F-B8BA-A50196075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896" y="5360370"/>
              <a:ext cx="373202" cy="346405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93CAE25-210E-46A6-A0A9-BB225EA19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1431" y="5342086"/>
              <a:ext cx="373202" cy="346405"/>
            </a:xfrm>
            <a:prstGeom prst="rect">
              <a:avLst/>
            </a:prstGeom>
          </p:spPr>
        </p:pic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8EE128-69D4-4432-A775-05D3E3830C99}"/>
              </a:ext>
            </a:extLst>
          </p:cNvPr>
          <p:cNvCxnSpPr>
            <a:cxnSpLocks/>
          </p:cNvCxnSpPr>
          <p:nvPr/>
        </p:nvCxnSpPr>
        <p:spPr>
          <a:xfrm>
            <a:off x="1181888" y="4167453"/>
            <a:ext cx="0" cy="431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4D09035-FEA2-469D-87DB-81B7648DCDEA}"/>
              </a:ext>
            </a:extLst>
          </p:cNvPr>
          <p:cNvGrpSpPr/>
          <p:nvPr/>
        </p:nvGrpSpPr>
        <p:grpSpPr>
          <a:xfrm>
            <a:off x="248586" y="4610139"/>
            <a:ext cx="2572374" cy="1621764"/>
            <a:chOff x="147446" y="4599282"/>
            <a:chExt cx="2572374" cy="162176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9B74FC-2A97-426A-A24A-F60682B2BCDD}"/>
                </a:ext>
              </a:extLst>
            </p:cNvPr>
            <p:cNvSpPr/>
            <p:nvPr/>
          </p:nvSpPr>
          <p:spPr>
            <a:xfrm>
              <a:off x="147446" y="4599282"/>
              <a:ext cx="2572374" cy="1621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2A0C672-BBA2-4037-A9D0-DDF461093521}"/>
                </a:ext>
              </a:extLst>
            </p:cNvPr>
            <p:cNvSpPr/>
            <p:nvPr/>
          </p:nvSpPr>
          <p:spPr>
            <a:xfrm>
              <a:off x="302584" y="5728333"/>
              <a:ext cx="810224" cy="346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</a:t>
              </a:r>
              <a:endParaRPr lang="en-IN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011DA7-01C3-404D-9B8D-219483E5FA93}"/>
                </a:ext>
              </a:extLst>
            </p:cNvPr>
            <p:cNvSpPr/>
            <p:nvPr/>
          </p:nvSpPr>
          <p:spPr>
            <a:xfrm>
              <a:off x="1538918" y="5727156"/>
              <a:ext cx="592760" cy="346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Jsp</a:t>
              </a:r>
              <a:endParaRPr lang="en-IN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E62079-76EE-406C-B24F-8FC3AD5566FB}"/>
                </a:ext>
              </a:extLst>
            </p:cNvPr>
            <p:cNvSpPr/>
            <p:nvPr/>
          </p:nvSpPr>
          <p:spPr>
            <a:xfrm>
              <a:off x="1565234" y="4910257"/>
              <a:ext cx="716601" cy="346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.Net</a:t>
              </a:r>
              <a:endParaRPr lang="en-IN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BA2C684-DC95-4D89-80C6-55BC6F4E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17" y="4633464"/>
              <a:ext cx="373202" cy="346405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5A14496-5711-4F98-833C-A7E1E287B2E5}"/>
                </a:ext>
              </a:extLst>
            </p:cNvPr>
            <p:cNvSpPr/>
            <p:nvPr/>
          </p:nvSpPr>
          <p:spPr>
            <a:xfrm>
              <a:off x="371664" y="4945687"/>
              <a:ext cx="810224" cy="262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</a:t>
              </a:r>
              <a:endParaRPr lang="en-IN" dirty="0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1303455-FF6F-40C1-A740-4FCCA4E65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7300" y="4609662"/>
              <a:ext cx="373202" cy="34640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849F1AA-30E7-4713-9BBE-F51875C9E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896" y="5360370"/>
              <a:ext cx="373202" cy="34640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73867C-2B5C-4B7F-BA50-B37DD857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1431" y="5342086"/>
              <a:ext cx="373202" cy="346405"/>
            </a:xfrm>
            <a:prstGeom prst="rect">
              <a:avLst/>
            </a:prstGeom>
          </p:spPr>
        </p:pic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B1BC5E-54EC-4C63-8730-1D06927E28CE}"/>
              </a:ext>
            </a:extLst>
          </p:cNvPr>
          <p:cNvCxnSpPr>
            <a:cxnSpLocks/>
          </p:cNvCxnSpPr>
          <p:nvPr/>
        </p:nvCxnSpPr>
        <p:spPr>
          <a:xfrm>
            <a:off x="9199718" y="1705529"/>
            <a:ext cx="855630" cy="9164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7D8D47-E91D-4EAF-8409-F6DFFB983EB8}"/>
              </a:ext>
            </a:extLst>
          </p:cNvPr>
          <p:cNvSpPr/>
          <p:nvPr/>
        </p:nvSpPr>
        <p:spPr>
          <a:xfrm>
            <a:off x="9355795" y="4316083"/>
            <a:ext cx="2140086" cy="466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Files Options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B64B0C0D-FCFF-4EDC-9FD7-A7E42219DDD5}"/>
              </a:ext>
            </a:extLst>
          </p:cNvPr>
          <p:cNvSpPr/>
          <p:nvPr/>
        </p:nvSpPr>
        <p:spPr>
          <a:xfrm>
            <a:off x="1858297" y="1964987"/>
            <a:ext cx="140185" cy="1206230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58277-9A29-4C57-B714-B8D33D895BA9}"/>
              </a:ext>
            </a:extLst>
          </p:cNvPr>
          <p:cNvSpPr/>
          <p:nvPr/>
        </p:nvSpPr>
        <p:spPr>
          <a:xfrm>
            <a:off x="6210300" y="5171676"/>
            <a:ext cx="2515411" cy="26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Boot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59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58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Binod Sharma</dc:creator>
  <cp:lastModifiedBy>Binod Sharma</cp:lastModifiedBy>
  <cp:revision>57</cp:revision>
  <dcterms:created xsi:type="dcterms:W3CDTF">2020-04-16T12:12:11Z</dcterms:created>
  <dcterms:modified xsi:type="dcterms:W3CDTF">2020-04-20T03:58:06Z</dcterms:modified>
</cp:coreProperties>
</file>