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A8234AF-CC16-4AED-959A-7B96B2A0CE1B}"/>
    <pc:docChg chg="undo custSel addSld modSld">
      <pc:chgData name="Jerish B" userId="bc9a5334fe81bba9" providerId="LiveId" clId="{9A8234AF-CC16-4AED-959A-7B96B2A0CE1B}" dt="2021-07-10T10:38:05.195" v="1333" actId="1076"/>
      <pc:docMkLst>
        <pc:docMk/>
      </pc:docMkLst>
      <pc:sldChg chg="modSp mod">
        <pc:chgData name="Jerish B" userId="bc9a5334fe81bba9" providerId="LiveId" clId="{9A8234AF-CC16-4AED-959A-7B96B2A0CE1B}" dt="2021-07-10T09:58:39.599" v="606" actId="113"/>
        <pc:sldMkLst>
          <pc:docMk/>
          <pc:sldMk cId="3874991713" sldId="256"/>
        </pc:sldMkLst>
        <pc:spChg chg="mod">
          <ac:chgData name="Jerish B" userId="bc9a5334fe81bba9" providerId="LiveId" clId="{9A8234AF-CC16-4AED-959A-7B96B2A0CE1B}" dt="2021-07-10T09:58:39.599" v="606" actId="113"/>
          <ac:spMkLst>
            <pc:docMk/>
            <pc:sldMk cId="3874991713" sldId="256"/>
            <ac:spMk id="3" creationId="{2FF6F646-4FF9-4CB0-858C-F00C4EB51954}"/>
          </ac:spMkLst>
        </pc:spChg>
      </pc:sldChg>
      <pc:sldChg chg="modSp mod">
        <pc:chgData name="Jerish B" userId="bc9a5334fe81bba9" providerId="LiveId" clId="{9A8234AF-CC16-4AED-959A-7B96B2A0CE1B}" dt="2021-07-10T09:58:46.303" v="608" actId="113"/>
        <pc:sldMkLst>
          <pc:docMk/>
          <pc:sldMk cId="693870360" sldId="257"/>
        </pc:sldMkLst>
        <pc:spChg chg="mod">
          <ac:chgData name="Jerish B" userId="bc9a5334fe81bba9" providerId="LiveId" clId="{9A8234AF-CC16-4AED-959A-7B96B2A0CE1B}" dt="2021-07-10T08:26:50.788" v="18" actId="14100"/>
          <ac:spMkLst>
            <pc:docMk/>
            <pc:sldMk cId="693870360" sldId="257"/>
            <ac:spMk id="2" creationId="{8971F577-4F2C-465A-A01C-FC24BB9962E7}"/>
          </ac:spMkLst>
        </pc:spChg>
        <pc:spChg chg="mod">
          <ac:chgData name="Jerish B" userId="bc9a5334fe81bba9" providerId="LiveId" clId="{9A8234AF-CC16-4AED-959A-7B96B2A0CE1B}" dt="2021-07-10T09:58:46.303" v="608" actId="113"/>
          <ac:spMkLst>
            <pc:docMk/>
            <pc:sldMk cId="693870360" sldId="257"/>
            <ac:spMk id="3" creationId="{1B01E17E-4047-4D9D-A8F6-F3308827145F}"/>
          </ac:spMkLst>
        </pc:spChg>
      </pc:sldChg>
      <pc:sldChg chg="modSp mod">
        <pc:chgData name="Jerish B" userId="bc9a5334fe81bba9" providerId="LiveId" clId="{9A8234AF-CC16-4AED-959A-7B96B2A0CE1B}" dt="2021-07-10T09:58:52.979" v="610" actId="113"/>
        <pc:sldMkLst>
          <pc:docMk/>
          <pc:sldMk cId="1367738613" sldId="258"/>
        </pc:sldMkLst>
        <pc:spChg chg="mod">
          <ac:chgData name="Jerish B" userId="bc9a5334fe81bba9" providerId="LiveId" clId="{9A8234AF-CC16-4AED-959A-7B96B2A0CE1B}" dt="2021-07-10T08:30:56.269" v="125" actId="14100"/>
          <ac:spMkLst>
            <pc:docMk/>
            <pc:sldMk cId="1367738613" sldId="258"/>
            <ac:spMk id="2" creationId="{D4833ACC-6093-4246-89FA-277E0BC98895}"/>
          </ac:spMkLst>
        </pc:spChg>
        <pc:spChg chg="mod">
          <ac:chgData name="Jerish B" userId="bc9a5334fe81bba9" providerId="LiveId" clId="{9A8234AF-CC16-4AED-959A-7B96B2A0CE1B}" dt="2021-07-10T09:58:52.979" v="610" actId="113"/>
          <ac:spMkLst>
            <pc:docMk/>
            <pc:sldMk cId="1367738613" sldId="258"/>
            <ac:spMk id="3" creationId="{DA472A26-43A7-45E0-91BF-18D5BBDC9EA6}"/>
          </ac:spMkLst>
        </pc:spChg>
      </pc:sldChg>
      <pc:sldChg chg="modSp mod">
        <pc:chgData name="Jerish B" userId="bc9a5334fe81bba9" providerId="LiveId" clId="{9A8234AF-CC16-4AED-959A-7B96B2A0CE1B}" dt="2021-07-10T09:59:02.132" v="612" actId="113"/>
        <pc:sldMkLst>
          <pc:docMk/>
          <pc:sldMk cId="4208355834" sldId="259"/>
        </pc:sldMkLst>
        <pc:spChg chg="mod">
          <ac:chgData name="Jerish B" userId="bc9a5334fe81bba9" providerId="LiveId" clId="{9A8234AF-CC16-4AED-959A-7B96B2A0CE1B}" dt="2021-07-10T08:37:16.617" v="283" actId="14100"/>
          <ac:spMkLst>
            <pc:docMk/>
            <pc:sldMk cId="4208355834" sldId="259"/>
            <ac:spMk id="2" creationId="{8BF97E63-5A21-456F-9F80-50D92D5750AE}"/>
          </ac:spMkLst>
        </pc:spChg>
        <pc:spChg chg="mod">
          <ac:chgData name="Jerish B" userId="bc9a5334fe81bba9" providerId="LiveId" clId="{9A8234AF-CC16-4AED-959A-7B96B2A0CE1B}" dt="2021-07-10T09:59:02.132" v="612" actId="113"/>
          <ac:spMkLst>
            <pc:docMk/>
            <pc:sldMk cId="4208355834" sldId="259"/>
            <ac:spMk id="3" creationId="{5BC467A7-E4E0-424A-811C-696A0EE3DEB4}"/>
          </ac:spMkLst>
        </pc:spChg>
      </pc:sldChg>
      <pc:sldChg chg="addSp delSp modSp new mod">
        <pc:chgData name="Jerish B" userId="bc9a5334fe81bba9" providerId="LiveId" clId="{9A8234AF-CC16-4AED-959A-7B96B2A0CE1B}" dt="2021-07-10T09:07:47.094" v="311" actId="1076"/>
        <pc:sldMkLst>
          <pc:docMk/>
          <pc:sldMk cId="3894971353" sldId="260"/>
        </pc:sldMkLst>
        <pc:spChg chg="mod">
          <ac:chgData name="Jerish B" userId="bc9a5334fe81bba9" providerId="LiveId" clId="{9A8234AF-CC16-4AED-959A-7B96B2A0CE1B}" dt="2021-07-10T09:07:42.988" v="309" actId="14100"/>
          <ac:spMkLst>
            <pc:docMk/>
            <pc:sldMk cId="3894971353" sldId="260"/>
            <ac:spMk id="2" creationId="{78866DB7-B6EC-410D-8055-810360D2E8B0}"/>
          </ac:spMkLst>
        </pc:spChg>
        <pc:spChg chg="del mod">
          <ac:chgData name="Jerish B" userId="bc9a5334fe81bba9" providerId="LiveId" clId="{9A8234AF-CC16-4AED-959A-7B96B2A0CE1B}" dt="2021-07-10T08:43:54.824" v="288" actId="478"/>
          <ac:spMkLst>
            <pc:docMk/>
            <pc:sldMk cId="3894971353" sldId="260"/>
            <ac:spMk id="3" creationId="{A698B649-6951-4557-9917-56E2095C0866}"/>
          </ac:spMkLst>
        </pc:spChg>
        <pc:picChg chg="add mod">
          <ac:chgData name="Jerish B" userId="bc9a5334fe81bba9" providerId="LiveId" clId="{9A8234AF-CC16-4AED-959A-7B96B2A0CE1B}" dt="2021-07-10T09:07:47.094" v="311" actId="1076"/>
          <ac:picMkLst>
            <pc:docMk/>
            <pc:sldMk cId="3894971353" sldId="260"/>
            <ac:picMk id="7" creationId="{B5999041-2CF3-49B8-9E0A-7261EEB12619}"/>
          </ac:picMkLst>
        </pc:picChg>
      </pc:sldChg>
      <pc:sldChg chg="addSp modSp new mod">
        <pc:chgData name="Jerish B" userId="bc9a5334fe81bba9" providerId="LiveId" clId="{9A8234AF-CC16-4AED-959A-7B96B2A0CE1B}" dt="2021-07-10T09:59:13.978" v="614" actId="113"/>
        <pc:sldMkLst>
          <pc:docMk/>
          <pc:sldMk cId="334323535" sldId="261"/>
        </pc:sldMkLst>
        <pc:spChg chg="mod">
          <ac:chgData name="Jerish B" userId="bc9a5334fe81bba9" providerId="LiveId" clId="{9A8234AF-CC16-4AED-959A-7B96B2A0CE1B}" dt="2021-07-10T09:08:22.992" v="342" actId="20577"/>
          <ac:spMkLst>
            <pc:docMk/>
            <pc:sldMk cId="334323535" sldId="261"/>
            <ac:spMk id="2" creationId="{9F6BDC85-D5DE-4422-ADB8-5984A39802CF}"/>
          </ac:spMkLst>
        </pc:spChg>
        <pc:spChg chg="mod">
          <ac:chgData name="Jerish B" userId="bc9a5334fe81bba9" providerId="LiveId" clId="{9A8234AF-CC16-4AED-959A-7B96B2A0CE1B}" dt="2021-07-10T09:59:13.978" v="614" actId="113"/>
          <ac:spMkLst>
            <pc:docMk/>
            <pc:sldMk cId="334323535" sldId="261"/>
            <ac:spMk id="3" creationId="{C57D7E35-3CC7-4083-BB92-26B425669913}"/>
          </ac:spMkLst>
        </pc:spChg>
        <pc:picChg chg="add mod">
          <ac:chgData name="Jerish B" userId="bc9a5334fe81bba9" providerId="LiveId" clId="{9A8234AF-CC16-4AED-959A-7B96B2A0CE1B}" dt="2021-07-10T09:17:01.052" v="355" actId="1076"/>
          <ac:picMkLst>
            <pc:docMk/>
            <pc:sldMk cId="334323535" sldId="261"/>
            <ac:picMk id="5" creationId="{9E25D8DD-D770-4A45-9411-5220521805DA}"/>
          </ac:picMkLst>
        </pc:picChg>
      </pc:sldChg>
      <pc:sldChg chg="addSp delSp modSp new mod">
        <pc:chgData name="Jerish B" userId="bc9a5334fe81bba9" providerId="LiveId" clId="{9A8234AF-CC16-4AED-959A-7B96B2A0CE1B}" dt="2021-07-10T09:17:48.244" v="369" actId="1076"/>
        <pc:sldMkLst>
          <pc:docMk/>
          <pc:sldMk cId="1092465173" sldId="262"/>
        </pc:sldMkLst>
        <pc:spChg chg="del mod">
          <ac:chgData name="Jerish B" userId="bc9a5334fe81bba9" providerId="LiveId" clId="{9A8234AF-CC16-4AED-959A-7B96B2A0CE1B}" dt="2021-07-10T09:17:09.749" v="358" actId="478"/>
          <ac:spMkLst>
            <pc:docMk/>
            <pc:sldMk cId="1092465173" sldId="262"/>
            <ac:spMk id="2" creationId="{6D4677F8-6222-4ECC-BC6C-34C321170A90}"/>
          </ac:spMkLst>
        </pc:spChg>
        <pc:spChg chg="mod">
          <ac:chgData name="Jerish B" userId="bc9a5334fe81bba9" providerId="LiveId" clId="{9A8234AF-CC16-4AED-959A-7B96B2A0CE1B}" dt="2021-07-10T09:17:38.761" v="367" actId="12"/>
          <ac:spMkLst>
            <pc:docMk/>
            <pc:sldMk cId="1092465173" sldId="262"/>
            <ac:spMk id="3" creationId="{A7FABC49-C4CA-41AD-B325-B8D961070791}"/>
          </ac:spMkLst>
        </pc:spChg>
        <pc:picChg chg="add mod">
          <ac:chgData name="Jerish B" userId="bc9a5334fe81bba9" providerId="LiveId" clId="{9A8234AF-CC16-4AED-959A-7B96B2A0CE1B}" dt="2021-07-10T09:17:48.244" v="369" actId="1076"/>
          <ac:picMkLst>
            <pc:docMk/>
            <pc:sldMk cId="1092465173" sldId="262"/>
            <ac:picMk id="5" creationId="{4FCF491E-6D5E-481F-9EC9-B28F488A721A}"/>
          </ac:picMkLst>
        </pc:picChg>
      </pc:sldChg>
      <pc:sldChg chg="addSp delSp modSp new mod">
        <pc:chgData name="Jerish B" userId="bc9a5334fe81bba9" providerId="LiveId" clId="{9A8234AF-CC16-4AED-959A-7B96B2A0CE1B}" dt="2021-07-10T09:59:31.382" v="616" actId="113"/>
        <pc:sldMkLst>
          <pc:docMk/>
          <pc:sldMk cId="1026800728" sldId="263"/>
        </pc:sldMkLst>
        <pc:spChg chg="del mod">
          <ac:chgData name="Jerish B" userId="bc9a5334fe81bba9" providerId="LiveId" clId="{9A8234AF-CC16-4AED-959A-7B96B2A0CE1B}" dt="2021-07-10T09:17:56.721" v="372" actId="478"/>
          <ac:spMkLst>
            <pc:docMk/>
            <pc:sldMk cId="1026800728" sldId="263"/>
            <ac:spMk id="2" creationId="{6A8B9C36-0947-413B-ADA5-44AAFADF95B1}"/>
          </ac:spMkLst>
        </pc:spChg>
        <pc:spChg chg="mod">
          <ac:chgData name="Jerish B" userId="bc9a5334fe81bba9" providerId="LiveId" clId="{9A8234AF-CC16-4AED-959A-7B96B2A0CE1B}" dt="2021-07-10T09:59:31.382" v="616" actId="113"/>
          <ac:spMkLst>
            <pc:docMk/>
            <pc:sldMk cId="1026800728" sldId="263"/>
            <ac:spMk id="3" creationId="{08E1606E-1C9F-4C5A-9B8E-0AE341BE14E5}"/>
          </ac:spMkLst>
        </pc:spChg>
        <pc:picChg chg="add mod">
          <ac:chgData name="Jerish B" userId="bc9a5334fe81bba9" providerId="LiveId" clId="{9A8234AF-CC16-4AED-959A-7B96B2A0CE1B}" dt="2021-07-10T09:18:43.705" v="384" actId="1076"/>
          <ac:picMkLst>
            <pc:docMk/>
            <pc:sldMk cId="1026800728" sldId="263"/>
            <ac:picMk id="5" creationId="{0AD0DC1C-6B65-48F1-8153-2D55AAD1E081}"/>
          </ac:picMkLst>
        </pc:picChg>
      </pc:sldChg>
      <pc:sldChg chg="addSp delSp modSp new mod">
        <pc:chgData name="Jerish B" userId="bc9a5334fe81bba9" providerId="LiveId" clId="{9A8234AF-CC16-4AED-959A-7B96B2A0CE1B}" dt="2021-07-10T09:22:22.568" v="441" actId="14100"/>
        <pc:sldMkLst>
          <pc:docMk/>
          <pc:sldMk cId="3613039337" sldId="264"/>
        </pc:sldMkLst>
        <pc:spChg chg="del mod">
          <ac:chgData name="Jerish B" userId="bc9a5334fe81bba9" providerId="LiveId" clId="{9A8234AF-CC16-4AED-959A-7B96B2A0CE1B}" dt="2021-07-10T09:19:57.037" v="405" actId="478"/>
          <ac:spMkLst>
            <pc:docMk/>
            <pc:sldMk cId="3613039337" sldId="264"/>
            <ac:spMk id="2" creationId="{30C6FFA3-186B-4795-9AB6-5E52019A015F}"/>
          </ac:spMkLst>
        </pc:spChg>
        <pc:spChg chg="mod">
          <ac:chgData name="Jerish B" userId="bc9a5334fe81bba9" providerId="LiveId" clId="{9A8234AF-CC16-4AED-959A-7B96B2A0CE1B}" dt="2021-07-10T09:21:37.582" v="429" actId="113"/>
          <ac:spMkLst>
            <pc:docMk/>
            <pc:sldMk cId="3613039337" sldId="264"/>
            <ac:spMk id="3" creationId="{AB12404B-7B2A-4EBF-A722-FF67AFE495EE}"/>
          </ac:spMkLst>
        </pc:spChg>
        <pc:picChg chg="add mod">
          <ac:chgData name="Jerish B" userId="bc9a5334fe81bba9" providerId="LiveId" clId="{9A8234AF-CC16-4AED-959A-7B96B2A0CE1B}" dt="2021-07-10T09:22:01.620" v="434" actId="14100"/>
          <ac:picMkLst>
            <pc:docMk/>
            <pc:sldMk cId="3613039337" sldId="264"/>
            <ac:picMk id="5" creationId="{90FBCD6A-916E-4C0B-AD30-0B4882087289}"/>
          </ac:picMkLst>
        </pc:picChg>
        <pc:picChg chg="add mod">
          <ac:chgData name="Jerish B" userId="bc9a5334fe81bba9" providerId="LiveId" clId="{9A8234AF-CC16-4AED-959A-7B96B2A0CE1B}" dt="2021-07-10T09:22:22.568" v="441" actId="14100"/>
          <ac:picMkLst>
            <pc:docMk/>
            <pc:sldMk cId="3613039337" sldId="264"/>
            <ac:picMk id="7" creationId="{F2E32F7E-823C-4DDC-AFE1-502DA8288898}"/>
          </ac:picMkLst>
        </pc:picChg>
      </pc:sldChg>
      <pc:sldChg chg="delSp modSp new mod">
        <pc:chgData name="Jerish B" userId="bc9a5334fe81bba9" providerId="LiveId" clId="{9A8234AF-CC16-4AED-959A-7B96B2A0CE1B}" dt="2021-07-10T09:59:44.413" v="619" actId="255"/>
        <pc:sldMkLst>
          <pc:docMk/>
          <pc:sldMk cId="2229462029" sldId="265"/>
        </pc:sldMkLst>
        <pc:spChg chg="del mod">
          <ac:chgData name="Jerish B" userId="bc9a5334fe81bba9" providerId="LiveId" clId="{9A8234AF-CC16-4AED-959A-7B96B2A0CE1B}" dt="2021-07-10T09:22:46.080" v="444" actId="478"/>
          <ac:spMkLst>
            <pc:docMk/>
            <pc:sldMk cId="2229462029" sldId="265"/>
            <ac:spMk id="2" creationId="{912E2291-A2FC-4D10-8EDB-D889B67A70C6}"/>
          </ac:spMkLst>
        </pc:spChg>
        <pc:spChg chg="mod">
          <ac:chgData name="Jerish B" userId="bc9a5334fe81bba9" providerId="LiveId" clId="{9A8234AF-CC16-4AED-959A-7B96B2A0CE1B}" dt="2021-07-10T09:59:44.413" v="619" actId="255"/>
          <ac:spMkLst>
            <pc:docMk/>
            <pc:sldMk cId="2229462029" sldId="265"/>
            <ac:spMk id="3" creationId="{B5798E0F-62A7-4C2A-BC32-A7D9EFE15234}"/>
          </ac:spMkLst>
        </pc:spChg>
      </pc:sldChg>
      <pc:sldChg chg="addSp delSp modSp new mod">
        <pc:chgData name="Jerish B" userId="bc9a5334fe81bba9" providerId="LiveId" clId="{9A8234AF-CC16-4AED-959A-7B96B2A0CE1B}" dt="2021-07-10T09:26:31.281" v="482" actId="22"/>
        <pc:sldMkLst>
          <pc:docMk/>
          <pc:sldMk cId="3950635846" sldId="266"/>
        </pc:sldMkLst>
        <pc:spChg chg="del mod">
          <ac:chgData name="Jerish B" userId="bc9a5334fe81bba9" providerId="LiveId" clId="{9A8234AF-CC16-4AED-959A-7B96B2A0CE1B}" dt="2021-07-10T09:26:22.860" v="479" actId="478"/>
          <ac:spMkLst>
            <pc:docMk/>
            <pc:sldMk cId="3950635846" sldId="266"/>
            <ac:spMk id="2" creationId="{FD7DC02D-3E9A-4FB7-AC2A-07C33B8A7324}"/>
          </ac:spMkLst>
        </pc:spChg>
        <pc:spChg chg="del mod">
          <ac:chgData name="Jerish B" userId="bc9a5334fe81bba9" providerId="LiveId" clId="{9A8234AF-CC16-4AED-959A-7B96B2A0CE1B}" dt="2021-07-10T09:26:25.735" v="481" actId="478"/>
          <ac:spMkLst>
            <pc:docMk/>
            <pc:sldMk cId="3950635846" sldId="266"/>
            <ac:spMk id="3" creationId="{D680CF83-3E9B-410F-92BF-6FF8D612248A}"/>
          </ac:spMkLst>
        </pc:spChg>
        <pc:picChg chg="add">
          <ac:chgData name="Jerish B" userId="bc9a5334fe81bba9" providerId="LiveId" clId="{9A8234AF-CC16-4AED-959A-7B96B2A0CE1B}" dt="2021-07-10T09:26:31.281" v="482" actId="22"/>
          <ac:picMkLst>
            <pc:docMk/>
            <pc:sldMk cId="3950635846" sldId="266"/>
            <ac:picMk id="5" creationId="{F758B591-C3E4-440B-AC9F-EF94347380E6}"/>
          </ac:picMkLst>
        </pc:picChg>
      </pc:sldChg>
      <pc:sldChg chg="addSp delSp modSp new mod">
        <pc:chgData name="Jerish B" userId="bc9a5334fe81bba9" providerId="LiveId" clId="{9A8234AF-CC16-4AED-959A-7B96B2A0CE1B}" dt="2021-07-10T09:33:06.398" v="542" actId="1076"/>
        <pc:sldMkLst>
          <pc:docMk/>
          <pc:sldMk cId="2349507461" sldId="267"/>
        </pc:sldMkLst>
        <pc:spChg chg="del mod">
          <ac:chgData name="Jerish B" userId="bc9a5334fe81bba9" providerId="LiveId" clId="{9A8234AF-CC16-4AED-959A-7B96B2A0CE1B}" dt="2021-07-10T09:31:50.579" v="485" actId="478"/>
          <ac:spMkLst>
            <pc:docMk/>
            <pc:sldMk cId="2349507461" sldId="267"/>
            <ac:spMk id="2" creationId="{55ABE177-5167-4F1A-BC0B-52DE40A02BE2}"/>
          </ac:spMkLst>
        </pc:spChg>
        <pc:spChg chg="mod">
          <ac:chgData name="Jerish B" userId="bc9a5334fe81bba9" providerId="LiveId" clId="{9A8234AF-CC16-4AED-959A-7B96B2A0CE1B}" dt="2021-07-10T09:32:46.046" v="538" actId="14100"/>
          <ac:spMkLst>
            <pc:docMk/>
            <pc:sldMk cId="2349507461" sldId="267"/>
            <ac:spMk id="3" creationId="{CAEC08AE-940F-4EF4-BEE6-FC271F20BC2B}"/>
          </ac:spMkLst>
        </pc:spChg>
        <pc:picChg chg="add mod">
          <ac:chgData name="Jerish B" userId="bc9a5334fe81bba9" providerId="LiveId" clId="{9A8234AF-CC16-4AED-959A-7B96B2A0CE1B}" dt="2021-07-10T09:32:56.808" v="540" actId="1076"/>
          <ac:picMkLst>
            <pc:docMk/>
            <pc:sldMk cId="2349507461" sldId="267"/>
            <ac:picMk id="5" creationId="{18E990DA-FBB4-4A5B-B697-560DAA13004D}"/>
          </ac:picMkLst>
        </pc:picChg>
        <pc:picChg chg="add mod">
          <ac:chgData name="Jerish B" userId="bc9a5334fe81bba9" providerId="LiveId" clId="{9A8234AF-CC16-4AED-959A-7B96B2A0CE1B}" dt="2021-07-10T09:33:06.398" v="542" actId="1076"/>
          <ac:picMkLst>
            <pc:docMk/>
            <pc:sldMk cId="2349507461" sldId="267"/>
            <ac:picMk id="7" creationId="{B4210531-96B7-42F5-A625-C48C4E4F1B32}"/>
          </ac:picMkLst>
        </pc:picChg>
      </pc:sldChg>
      <pc:sldChg chg="addSp delSp modSp new mod">
        <pc:chgData name="Jerish B" userId="bc9a5334fe81bba9" providerId="LiveId" clId="{9A8234AF-CC16-4AED-959A-7B96B2A0CE1B}" dt="2021-07-10T09:34:19.609" v="560" actId="1076"/>
        <pc:sldMkLst>
          <pc:docMk/>
          <pc:sldMk cId="1600202789" sldId="268"/>
        </pc:sldMkLst>
        <pc:spChg chg="del mod">
          <ac:chgData name="Jerish B" userId="bc9a5334fe81bba9" providerId="LiveId" clId="{9A8234AF-CC16-4AED-959A-7B96B2A0CE1B}" dt="2021-07-10T09:33:21.548" v="545" actId="478"/>
          <ac:spMkLst>
            <pc:docMk/>
            <pc:sldMk cId="1600202789" sldId="268"/>
            <ac:spMk id="2" creationId="{3170EABA-651B-48A1-9BB0-86049CDB8D66}"/>
          </ac:spMkLst>
        </pc:spChg>
        <pc:spChg chg="del mod">
          <ac:chgData name="Jerish B" userId="bc9a5334fe81bba9" providerId="LiveId" clId="{9A8234AF-CC16-4AED-959A-7B96B2A0CE1B}" dt="2021-07-10T09:33:24.195" v="547" actId="478"/>
          <ac:spMkLst>
            <pc:docMk/>
            <pc:sldMk cId="1600202789" sldId="268"/>
            <ac:spMk id="3" creationId="{17669CC7-B985-495B-B24B-48C20B555E29}"/>
          </ac:spMkLst>
        </pc:spChg>
        <pc:picChg chg="add mod">
          <ac:chgData name="Jerish B" userId="bc9a5334fe81bba9" providerId="LiveId" clId="{9A8234AF-CC16-4AED-959A-7B96B2A0CE1B}" dt="2021-07-10T09:33:36.258" v="550" actId="14100"/>
          <ac:picMkLst>
            <pc:docMk/>
            <pc:sldMk cId="1600202789" sldId="268"/>
            <ac:picMk id="5" creationId="{F80F08F8-9BE3-46EE-AF1B-8006F8509303}"/>
          </ac:picMkLst>
        </pc:picChg>
        <pc:picChg chg="add mod">
          <ac:chgData name="Jerish B" userId="bc9a5334fe81bba9" providerId="LiveId" clId="{9A8234AF-CC16-4AED-959A-7B96B2A0CE1B}" dt="2021-07-10T09:33:48.767" v="554" actId="14100"/>
          <ac:picMkLst>
            <pc:docMk/>
            <pc:sldMk cId="1600202789" sldId="268"/>
            <ac:picMk id="7" creationId="{41E5854F-9FE0-441D-8506-1B76A2C52CCF}"/>
          </ac:picMkLst>
        </pc:picChg>
        <pc:picChg chg="add mod">
          <ac:chgData name="Jerish B" userId="bc9a5334fe81bba9" providerId="LiveId" clId="{9A8234AF-CC16-4AED-959A-7B96B2A0CE1B}" dt="2021-07-10T09:34:07.891" v="557" actId="1076"/>
          <ac:picMkLst>
            <pc:docMk/>
            <pc:sldMk cId="1600202789" sldId="268"/>
            <ac:picMk id="9" creationId="{0A0F43F1-D164-467D-A212-1AD8F3444028}"/>
          </ac:picMkLst>
        </pc:picChg>
        <pc:picChg chg="add mod">
          <ac:chgData name="Jerish B" userId="bc9a5334fe81bba9" providerId="LiveId" clId="{9A8234AF-CC16-4AED-959A-7B96B2A0CE1B}" dt="2021-07-10T09:34:19.609" v="560" actId="1076"/>
          <ac:picMkLst>
            <pc:docMk/>
            <pc:sldMk cId="1600202789" sldId="268"/>
            <ac:picMk id="11" creationId="{F019A4E8-9F08-43E4-8DC8-4249A11F75CF}"/>
          </ac:picMkLst>
        </pc:picChg>
      </pc:sldChg>
      <pc:sldChg chg="addSp modSp new mod">
        <pc:chgData name="Jerish B" userId="bc9a5334fe81bba9" providerId="LiveId" clId="{9A8234AF-CC16-4AED-959A-7B96B2A0CE1B}" dt="2021-07-10T09:58:18.057" v="603" actId="113"/>
        <pc:sldMkLst>
          <pc:docMk/>
          <pc:sldMk cId="3819633995" sldId="269"/>
        </pc:sldMkLst>
        <pc:spChg chg="mod">
          <ac:chgData name="Jerish B" userId="bc9a5334fe81bba9" providerId="LiveId" clId="{9A8234AF-CC16-4AED-959A-7B96B2A0CE1B}" dt="2021-07-10T09:55:37.141" v="567" actId="255"/>
          <ac:spMkLst>
            <pc:docMk/>
            <pc:sldMk cId="3819633995" sldId="269"/>
            <ac:spMk id="2" creationId="{2DB2BE8B-DA65-4521-8E63-FA392DEB533F}"/>
          </ac:spMkLst>
        </pc:spChg>
        <pc:spChg chg="mod">
          <ac:chgData name="Jerish B" userId="bc9a5334fe81bba9" providerId="LiveId" clId="{9A8234AF-CC16-4AED-959A-7B96B2A0CE1B}" dt="2021-07-10T09:58:18.057" v="603" actId="113"/>
          <ac:spMkLst>
            <pc:docMk/>
            <pc:sldMk cId="3819633995" sldId="269"/>
            <ac:spMk id="3" creationId="{DA902246-B9A6-4481-A588-A939E7F0FE8D}"/>
          </ac:spMkLst>
        </pc:spChg>
        <pc:picChg chg="add mod">
          <ac:chgData name="Jerish B" userId="bc9a5334fe81bba9" providerId="LiveId" clId="{9A8234AF-CC16-4AED-959A-7B96B2A0CE1B}" dt="2021-07-10T09:56:27.896" v="580" actId="1076"/>
          <ac:picMkLst>
            <pc:docMk/>
            <pc:sldMk cId="3819633995" sldId="269"/>
            <ac:picMk id="5" creationId="{370C9C44-9DF4-40C1-B69A-0D4E06E63541}"/>
          </ac:picMkLst>
        </pc:picChg>
      </pc:sldChg>
      <pc:sldChg chg="addSp delSp modSp new mod">
        <pc:chgData name="Jerish B" userId="bc9a5334fe81bba9" providerId="LiveId" clId="{9A8234AF-CC16-4AED-959A-7B96B2A0CE1B}" dt="2021-07-10T09:58:23.526" v="604" actId="113"/>
        <pc:sldMkLst>
          <pc:docMk/>
          <pc:sldMk cId="2892948207" sldId="270"/>
        </pc:sldMkLst>
        <pc:spChg chg="del mod">
          <ac:chgData name="Jerish B" userId="bc9a5334fe81bba9" providerId="LiveId" clId="{9A8234AF-CC16-4AED-959A-7B96B2A0CE1B}" dt="2021-07-10T09:56:48.178" v="584" actId="478"/>
          <ac:spMkLst>
            <pc:docMk/>
            <pc:sldMk cId="2892948207" sldId="270"/>
            <ac:spMk id="2" creationId="{5EE90A6E-B9AA-436D-8DEE-B89B0CCE4064}"/>
          </ac:spMkLst>
        </pc:spChg>
        <pc:spChg chg="mod">
          <ac:chgData name="Jerish B" userId="bc9a5334fe81bba9" providerId="LiveId" clId="{9A8234AF-CC16-4AED-959A-7B96B2A0CE1B}" dt="2021-07-10T09:58:23.526" v="604" actId="113"/>
          <ac:spMkLst>
            <pc:docMk/>
            <pc:sldMk cId="2892948207" sldId="270"/>
            <ac:spMk id="3" creationId="{7DFF2D70-3A20-446D-B8F9-CC01F8FC0F8B}"/>
          </ac:spMkLst>
        </pc:spChg>
        <pc:picChg chg="add mod">
          <ac:chgData name="Jerish B" userId="bc9a5334fe81bba9" providerId="LiveId" clId="{9A8234AF-CC16-4AED-959A-7B96B2A0CE1B}" dt="2021-07-10T09:57:37.724" v="598" actId="1076"/>
          <ac:picMkLst>
            <pc:docMk/>
            <pc:sldMk cId="2892948207" sldId="270"/>
            <ac:picMk id="5" creationId="{671E7CBE-73FA-4986-8AE4-721E02122605}"/>
          </ac:picMkLst>
        </pc:picChg>
      </pc:sldChg>
      <pc:sldChg chg="addSp delSp modSp new mod">
        <pc:chgData name="Jerish B" userId="bc9a5334fe81bba9" providerId="LiveId" clId="{9A8234AF-CC16-4AED-959A-7B96B2A0CE1B}" dt="2021-07-10T10:07:12.808" v="877" actId="123"/>
        <pc:sldMkLst>
          <pc:docMk/>
          <pc:sldMk cId="1376292647" sldId="271"/>
        </pc:sldMkLst>
        <pc:spChg chg="del mod">
          <ac:chgData name="Jerish B" userId="bc9a5334fe81bba9" providerId="LiveId" clId="{9A8234AF-CC16-4AED-959A-7B96B2A0CE1B}" dt="2021-07-10T09:58:11.041" v="602" actId="478"/>
          <ac:spMkLst>
            <pc:docMk/>
            <pc:sldMk cId="1376292647" sldId="271"/>
            <ac:spMk id="2" creationId="{86335B1A-7D43-4839-8C97-96C4FBE94CC4}"/>
          </ac:spMkLst>
        </pc:spChg>
        <pc:spChg chg="mod">
          <ac:chgData name="Jerish B" userId="bc9a5334fe81bba9" providerId="LiveId" clId="{9A8234AF-CC16-4AED-959A-7B96B2A0CE1B}" dt="2021-07-10T10:00:44.318" v="630" actId="12"/>
          <ac:spMkLst>
            <pc:docMk/>
            <pc:sldMk cId="1376292647" sldId="271"/>
            <ac:spMk id="3" creationId="{EC4CC1A1-7AB0-4CA0-9D0B-375788D8C427}"/>
          </ac:spMkLst>
        </pc:spChg>
        <pc:spChg chg="add mod">
          <ac:chgData name="Jerish B" userId="bc9a5334fe81bba9" providerId="LiveId" clId="{9A8234AF-CC16-4AED-959A-7B96B2A0CE1B}" dt="2021-07-10T10:07:12.808" v="877" actId="123"/>
          <ac:spMkLst>
            <pc:docMk/>
            <pc:sldMk cId="1376292647" sldId="271"/>
            <ac:spMk id="10" creationId="{792C748E-1674-461B-870E-AB597119B7AD}"/>
          </ac:spMkLst>
        </pc:spChg>
        <pc:picChg chg="add mod">
          <ac:chgData name="Jerish B" userId="bc9a5334fe81bba9" providerId="LiveId" clId="{9A8234AF-CC16-4AED-959A-7B96B2A0CE1B}" dt="2021-07-10T10:01:03.618" v="633" actId="14100"/>
          <ac:picMkLst>
            <pc:docMk/>
            <pc:sldMk cId="1376292647" sldId="271"/>
            <ac:picMk id="5" creationId="{2806950E-9A8C-48D0-878C-FBC34CA56180}"/>
          </ac:picMkLst>
        </pc:picChg>
        <pc:picChg chg="add mod">
          <ac:chgData name="Jerish B" userId="bc9a5334fe81bba9" providerId="LiveId" clId="{9A8234AF-CC16-4AED-959A-7B96B2A0CE1B}" dt="2021-07-10T10:01:23.195" v="640" actId="14100"/>
          <ac:picMkLst>
            <pc:docMk/>
            <pc:sldMk cId="1376292647" sldId="271"/>
            <ac:picMk id="7" creationId="{B29C5182-DAEF-45F2-9C70-1B2C835CA61A}"/>
          </ac:picMkLst>
        </pc:picChg>
        <pc:picChg chg="add mod">
          <ac:chgData name="Jerish B" userId="bc9a5334fe81bba9" providerId="LiveId" clId="{9A8234AF-CC16-4AED-959A-7B96B2A0CE1B}" dt="2021-07-10T10:01:39.120" v="644" actId="1076"/>
          <ac:picMkLst>
            <pc:docMk/>
            <pc:sldMk cId="1376292647" sldId="271"/>
            <ac:picMk id="9" creationId="{37AEA3D1-BB2B-4746-8FA3-0337919FD044}"/>
          </ac:picMkLst>
        </pc:picChg>
      </pc:sldChg>
      <pc:sldChg chg="addSp delSp modSp new mod">
        <pc:chgData name="Jerish B" userId="bc9a5334fe81bba9" providerId="LiveId" clId="{9A8234AF-CC16-4AED-959A-7B96B2A0CE1B}" dt="2021-07-10T10:04:48.710" v="816" actId="14100"/>
        <pc:sldMkLst>
          <pc:docMk/>
          <pc:sldMk cId="2550876460" sldId="272"/>
        </pc:sldMkLst>
        <pc:spChg chg="del mod">
          <ac:chgData name="Jerish B" userId="bc9a5334fe81bba9" providerId="LiveId" clId="{9A8234AF-CC16-4AED-959A-7B96B2A0CE1B}" dt="2021-07-10T10:03:03.600" v="792" actId="478"/>
          <ac:spMkLst>
            <pc:docMk/>
            <pc:sldMk cId="2550876460" sldId="272"/>
            <ac:spMk id="2" creationId="{9DDCD204-FDCF-4556-9E3C-D36BB9667296}"/>
          </ac:spMkLst>
        </pc:spChg>
        <pc:spChg chg="del mod">
          <ac:chgData name="Jerish B" userId="bc9a5334fe81bba9" providerId="LiveId" clId="{9A8234AF-CC16-4AED-959A-7B96B2A0CE1B}" dt="2021-07-10T10:03:00.907" v="789" actId="478"/>
          <ac:spMkLst>
            <pc:docMk/>
            <pc:sldMk cId="2550876460" sldId="272"/>
            <ac:spMk id="3" creationId="{FA06B9FD-6283-4A4C-A9B0-F2C35E89C6B6}"/>
          </ac:spMkLst>
        </pc:spChg>
        <pc:picChg chg="add mod">
          <ac:chgData name="Jerish B" userId="bc9a5334fe81bba9" providerId="LiveId" clId="{9A8234AF-CC16-4AED-959A-7B96B2A0CE1B}" dt="2021-07-10T10:03:48.770" v="802" actId="14100"/>
          <ac:picMkLst>
            <pc:docMk/>
            <pc:sldMk cId="2550876460" sldId="272"/>
            <ac:picMk id="5" creationId="{6ABECF92-5B83-4BA8-B667-1BC97E60C9C3}"/>
          </ac:picMkLst>
        </pc:picChg>
        <pc:picChg chg="add mod">
          <ac:chgData name="Jerish B" userId="bc9a5334fe81bba9" providerId="LiveId" clId="{9A8234AF-CC16-4AED-959A-7B96B2A0CE1B}" dt="2021-07-10T10:03:52.988" v="803" actId="14100"/>
          <ac:picMkLst>
            <pc:docMk/>
            <pc:sldMk cId="2550876460" sldId="272"/>
            <ac:picMk id="7" creationId="{D138732E-94BC-4F04-B066-13509B0BAC4E}"/>
          </ac:picMkLst>
        </pc:picChg>
        <pc:picChg chg="add mod">
          <ac:chgData name="Jerish B" userId="bc9a5334fe81bba9" providerId="LiveId" clId="{9A8234AF-CC16-4AED-959A-7B96B2A0CE1B}" dt="2021-07-10T10:04:31.961" v="809" actId="14100"/>
          <ac:picMkLst>
            <pc:docMk/>
            <pc:sldMk cId="2550876460" sldId="272"/>
            <ac:picMk id="9" creationId="{9D0666D2-F36E-4058-BC42-F51ABDE83B80}"/>
          </ac:picMkLst>
        </pc:picChg>
        <pc:picChg chg="add mod">
          <ac:chgData name="Jerish B" userId="bc9a5334fe81bba9" providerId="LiveId" clId="{9A8234AF-CC16-4AED-959A-7B96B2A0CE1B}" dt="2021-07-10T10:04:48.710" v="816" actId="14100"/>
          <ac:picMkLst>
            <pc:docMk/>
            <pc:sldMk cId="2550876460" sldId="272"/>
            <ac:picMk id="11" creationId="{31FF7E31-8F1C-4889-BE13-4CB2CA278090}"/>
          </ac:picMkLst>
        </pc:picChg>
      </pc:sldChg>
      <pc:sldChg chg="addSp delSp modSp new mod">
        <pc:chgData name="Jerish B" userId="bc9a5334fe81bba9" providerId="LiveId" clId="{9A8234AF-CC16-4AED-959A-7B96B2A0CE1B}" dt="2021-07-10T10:07:04.182" v="875" actId="123"/>
        <pc:sldMkLst>
          <pc:docMk/>
          <pc:sldMk cId="1434951391" sldId="273"/>
        </pc:sldMkLst>
        <pc:spChg chg="del mod">
          <ac:chgData name="Jerish B" userId="bc9a5334fe81bba9" providerId="LiveId" clId="{9A8234AF-CC16-4AED-959A-7B96B2A0CE1B}" dt="2021-07-10T10:05:17.587" v="820" actId="478"/>
          <ac:spMkLst>
            <pc:docMk/>
            <pc:sldMk cId="1434951391" sldId="273"/>
            <ac:spMk id="2" creationId="{416B0B45-1D17-4788-9CB8-448E807510B8}"/>
          </ac:spMkLst>
        </pc:spChg>
        <pc:spChg chg="mod">
          <ac:chgData name="Jerish B" userId="bc9a5334fe81bba9" providerId="LiveId" clId="{9A8234AF-CC16-4AED-959A-7B96B2A0CE1B}" dt="2021-07-10T10:07:04.182" v="875" actId="123"/>
          <ac:spMkLst>
            <pc:docMk/>
            <pc:sldMk cId="1434951391" sldId="273"/>
            <ac:spMk id="3" creationId="{C3E1FDF4-6D41-43BC-8A38-79E15B560E56}"/>
          </ac:spMkLst>
        </pc:spChg>
        <pc:picChg chg="add mod">
          <ac:chgData name="Jerish B" userId="bc9a5334fe81bba9" providerId="LiveId" clId="{9A8234AF-CC16-4AED-959A-7B96B2A0CE1B}" dt="2021-07-10T10:06:01.130" v="861" actId="14100"/>
          <ac:picMkLst>
            <pc:docMk/>
            <pc:sldMk cId="1434951391" sldId="273"/>
            <ac:picMk id="5" creationId="{60C97546-9F7A-4DF2-A487-88D647F6615C}"/>
          </ac:picMkLst>
        </pc:picChg>
      </pc:sldChg>
      <pc:sldChg chg="addSp delSp modSp new mod">
        <pc:chgData name="Jerish B" userId="bc9a5334fe81bba9" providerId="LiveId" clId="{9A8234AF-CC16-4AED-959A-7B96B2A0CE1B}" dt="2021-07-10T10:09:34.763" v="912" actId="255"/>
        <pc:sldMkLst>
          <pc:docMk/>
          <pc:sldMk cId="300945595" sldId="274"/>
        </pc:sldMkLst>
        <pc:spChg chg="del mod">
          <ac:chgData name="Jerish B" userId="bc9a5334fe81bba9" providerId="LiveId" clId="{9A8234AF-CC16-4AED-959A-7B96B2A0CE1B}" dt="2021-07-10T10:07:37.633" v="880" actId="478"/>
          <ac:spMkLst>
            <pc:docMk/>
            <pc:sldMk cId="300945595" sldId="274"/>
            <ac:spMk id="2" creationId="{F4DC18B3-8021-4B2E-8C76-FBB482365B72}"/>
          </ac:spMkLst>
        </pc:spChg>
        <pc:spChg chg="mod">
          <ac:chgData name="Jerish B" userId="bc9a5334fe81bba9" providerId="LiveId" clId="{9A8234AF-CC16-4AED-959A-7B96B2A0CE1B}" dt="2021-07-10T10:08:56.907" v="904"/>
          <ac:spMkLst>
            <pc:docMk/>
            <pc:sldMk cId="300945595" sldId="274"/>
            <ac:spMk id="3" creationId="{3EC2C7D3-2581-4EC7-9169-9C9BDBFB09C3}"/>
          </ac:spMkLst>
        </pc:spChg>
        <pc:spChg chg="add mod">
          <ac:chgData name="Jerish B" userId="bc9a5334fe81bba9" providerId="LiveId" clId="{9A8234AF-CC16-4AED-959A-7B96B2A0CE1B}" dt="2021-07-10T10:09:34.763" v="912" actId="255"/>
          <ac:spMkLst>
            <pc:docMk/>
            <pc:sldMk cId="300945595" sldId="274"/>
            <ac:spMk id="6" creationId="{EE36FC7B-3A03-4066-82E0-DE7E696F1AC5}"/>
          </ac:spMkLst>
        </pc:spChg>
        <pc:picChg chg="add mod">
          <ac:chgData name="Jerish B" userId="bc9a5334fe81bba9" providerId="LiveId" clId="{9A8234AF-CC16-4AED-959A-7B96B2A0CE1B}" dt="2021-07-10T10:08:50.314" v="902" actId="1076"/>
          <ac:picMkLst>
            <pc:docMk/>
            <pc:sldMk cId="300945595" sldId="274"/>
            <ac:picMk id="5" creationId="{851FF634-BC90-4076-BAAE-84D955564B38}"/>
          </ac:picMkLst>
        </pc:picChg>
      </pc:sldChg>
      <pc:sldChg chg="addSp delSp modSp new mod">
        <pc:chgData name="Jerish B" userId="bc9a5334fe81bba9" providerId="LiveId" clId="{9A8234AF-CC16-4AED-959A-7B96B2A0CE1B}" dt="2021-07-10T10:11:32.068" v="969" actId="20577"/>
        <pc:sldMkLst>
          <pc:docMk/>
          <pc:sldMk cId="2906042088" sldId="275"/>
        </pc:sldMkLst>
        <pc:spChg chg="del mod">
          <ac:chgData name="Jerish B" userId="bc9a5334fe81bba9" providerId="LiveId" clId="{9A8234AF-CC16-4AED-959A-7B96B2A0CE1B}" dt="2021-07-10T10:10:01.776" v="915" actId="478"/>
          <ac:spMkLst>
            <pc:docMk/>
            <pc:sldMk cId="2906042088" sldId="275"/>
            <ac:spMk id="2" creationId="{CB34B98D-776F-4EC9-A5C4-F8160B91CE24}"/>
          </ac:spMkLst>
        </pc:spChg>
        <pc:spChg chg="mod">
          <ac:chgData name="Jerish B" userId="bc9a5334fe81bba9" providerId="LiveId" clId="{9A8234AF-CC16-4AED-959A-7B96B2A0CE1B}" dt="2021-07-10T10:11:32.068" v="969" actId="20577"/>
          <ac:spMkLst>
            <pc:docMk/>
            <pc:sldMk cId="2906042088" sldId="275"/>
            <ac:spMk id="3" creationId="{2C398B6B-77B7-4699-A2A2-204784E59498}"/>
          </ac:spMkLst>
        </pc:spChg>
        <pc:picChg chg="add mod">
          <ac:chgData name="Jerish B" userId="bc9a5334fe81bba9" providerId="LiveId" clId="{9A8234AF-CC16-4AED-959A-7B96B2A0CE1B}" dt="2021-07-10T10:10:59.528" v="952" actId="14100"/>
          <ac:picMkLst>
            <pc:docMk/>
            <pc:sldMk cId="2906042088" sldId="275"/>
            <ac:picMk id="5" creationId="{9E22C962-2F24-4A24-A022-D98719E1502D}"/>
          </ac:picMkLst>
        </pc:picChg>
      </pc:sldChg>
      <pc:sldChg chg="addSp delSp modSp new mod">
        <pc:chgData name="Jerish B" userId="bc9a5334fe81bba9" providerId="LiveId" clId="{9A8234AF-CC16-4AED-959A-7B96B2A0CE1B}" dt="2021-07-10T10:13:14.621" v="1028" actId="20577"/>
        <pc:sldMkLst>
          <pc:docMk/>
          <pc:sldMk cId="2385512960" sldId="276"/>
        </pc:sldMkLst>
        <pc:spChg chg="del mod">
          <ac:chgData name="Jerish B" userId="bc9a5334fe81bba9" providerId="LiveId" clId="{9A8234AF-CC16-4AED-959A-7B96B2A0CE1B}" dt="2021-07-10T10:11:52.798" v="972" actId="478"/>
          <ac:spMkLst>
            <pc:docMk/>
            <pc:sldMk cId="2385512960" sldId="276"/>
            <ac:spMk id="2" creationId="{63FA97C0-5787-48B0-8178-FB0A0E481C02}"/>
          </ac:spMkLst>
        </pc:spChg>
        <pc:spChg chg="mod">
          <ac:chgData name="Jerish B" userId="bc9a5334fe81bba9" providerId="LiveId" clId="{9A8234AF-CC16-4AED-959A-7B96B2A0CE1B}" dt="2021-07-10T10:12:26.537" v="1019" actId="12"/>
          <ac:spMkLst>
            <pc:docMk/>
            <pc:sldMk cId="2385512960" sldId="276"/>
            <ac:spMk id="3" creationId="{E4439F4B-A8CD-4F0A-A6D6-EDC42577D0A3}"/>
          </ac:spMkLst>
        </pc:spChg>
        <pc:spChg chg="add mod">
          <ac:chgData name="Jerish B" userId="bc9a5334fe81bba9" providerId="LiveId" clId="{9A8234AF-CC16-4AED-959A-7B96B2A0CE1B}" dt="2021-07-10T10:13:14.621" v="1028" actId="20577"/>
          <ac:spMkLst>
            <pc:docMk/>
            <pc:sldMk cId="2385512960" sldId="276"/>
            <ac:spMk id="6" creationId="{25E1706C-DC5D-4B94-ABE1-BA2A9FCBC677}"/>
          </ac:spMkLst>
        </pc:spChg>
        <pc:picChg chg="add mod">
          <ac:chgData name="Jerish B" userId="bc9a5334fe81bba9" providerId="LiveId" clId="{9A8234AF-CC16-4AED-959A-7B96B2A0CE1B}" dt="2021-07-10T10:12:49.253" v="1022" actId="1076"/>
          <ac:picMkLst>
            <pc:docMk/>
            <pc:sldMk cId="2385512960" sldId="276"/>
            <ac:picMk id="5" creationId="{2ECAE309-1B9C-47F6-A3AD-25AD147B004F}"/>
          </ac:picMkLst>
        </pc:picChg>
      </pc:sldChg>
      <pc:sldChg chg="addSp delSp modSp new mod">
        <pc:chgData name="Jerish B" userId="bc9a5334fe81bba9" providerId="LiveId" clId="{9A8234AF-CC16-4AED-959A-7B96B2A0CE1B}" dt="2021-07-10T10:26:07.462" v="1094" actId="14100"/>
        <pc:sldMkLst>
          <pc:docMk/>
          <pc:sldMk cId="3240744869" sldId="277"/>
        </pc:sldMkLst>
        <pc:spChg chg="mod">
          <ac:chgData name="Jerish B" userId="bc9a5334fe81bba9" providerId="LiveId" clId="{9A8234AF-CC16-4AED-959A-7B96B2A0CE1B}" dt="2021-07-10T10:23:55.625" v="1062" actId="14100"/>
          <ac:spMkLst>
            <pc:docMk/>
            <pc:sldMk cId="3240744869" sldId="277"/>
            <ac:spMk id="2" creationId="{19E5F462-8D05-4963-AC77-A51BD03C1397}"/>
          </ac:spMkLst>
        </pc:spChg>
        <pc:spChg chg="mod">
          <ac:chgData name="Jerish B" userId="bc9a5334fe81bba9" providerId="LiveId" clId="{9A8234AF-CC16-4AED-959A-7B96B2A0CE1B}" dt="2021-07-10T10:24:14.500" v="1071" actId="2711"/>
          <ac:spMkLst>
            <pc:docMk/>
            <pc:sldMk cId="3240744869" sldId="277"/>
            <ac:spMk id="3" creationId="{38ADD06C-A9DE-43B3-BFA1-3596A0E5AD7A}"/>
          </ac:spMkLst>
        </pc:spChg>
        <pc:picChg chg="add mod">
          <ac:chgData name="Jerish B" userId="bc9a5334fe81bba9" providerId="LiveId" clId="{9A8234AF-CC16-4AED-959A-7B96B2A0CE1B}" dt="2021-07-10T10:24:27.835" v="1074" actId="14100"/>
          <ac:picMkLst>
            <pc:docMk/>
            <pc:sldMk cId="3240744869" sldId="277"/>
            <ac:picMk id="5" creationId="{FF5F9013-5DA5-4C2B-B778-88B03A0DCD52}"/>
          </ac:picMkLst>
        </pc:picChg>
        <pc:picChg chg="add del mod">
          <ac:chgData name="Jerish B" userId="bc9a5334fe81bba9" providerId="LiveId" clId="{9A8234AF-CC16-4AED-959A-7B96B2A0CE1B}" dt="2021-07-10T10:24:45.865" v="1077" actId="478"/>
          <ac:picMkLst>
            <pc:docMk/>
            <pc:sldMk cId="3240744869" sldId="277"/>
            <ac:picMk id="7" creationId="{4DEB734D-1273-467C-B36C-289432275069}"/>
          </ac:picMkLst>
        </pc:picChg>
        <pc:picChg chg="add del mod">
          <ac:chgData name="Jerish B" userId="bc9a5334fe81bba9" providerId="LiveId" clId="{9A8234AF-CC16-4AED-959A-7B96B2A0CE1B}" dt="2021-07-10T10:25:29.111" v="1089" actId="478"/>
          <ac:picMkLst>
            <pc:docMk/>
            <pc:sldMk cId="3240744869" sldId="277"/>
            <ac:picMk id="9" creationId="{F290F284-BC24-467F-B8AC-D129E8D67C7D}"/>
          </ac:picMkLst>
        </pc:picChg>
        <pc:picChg chg="add del mod">
          <ac:chgData name="Jerish B" userId="bc9a5334fe81bba9" providerId="LiveId" clId="{9A8234AF-CC16-4AED-959A-7B96B2A0CE1B}" dt="2021-07-10T10:25:27.453" v="1088" actId="478"/>
          <ac:picMkLst>
            <pc:docMk/>
            <pc:sldMk cId="3240744869" sldId="277"/>
            <ac:picMk id="11" creationId="{E21F903F-FF7A-4B61-B7BA-3637D06D81D4}"/>
          </ac:picMkLst>
        </pc:picChg>
        <pc:picChg chg="add del">
          <ac:chgData name="Jerish B" userId="bc9a5334fe81bba9" providerId="LiveId" clId="{9A8234AF-CC16-4AED-959A-7B96B2A0CE1B}" dt="2021-07-10T10:25:45.227" v="1091" actId="478"/>
          <ac:picMkLst>
            <pc:docMk/>
            <pc:sldMk cId="3240744869" sldId="277"/>
            <ac:picMk id="13" creationId="{0A537391-1F16-4B2E-B57E-AAD81BCC0FFE}"/>
          </ac:picMkLst>
        </pc:picChg>
        <pc:picChg chg="add mod">
          <ac:chgData name="Jerish B" userId="bc9a5334fe81bba9" providerId="LiveId" clId="{9A8234AF-CC16-4AED-959A-7B96B2A0CE1B}" dt="2021-07-10T10:26:07.462" v="1094" actId="14100"/>
          <ac:picMkLst>
            <pc:docMk/>
            <pc:sldMk cId="3240744869" sldId="277"/>
            <ac:picMk id="15" creationId="{E4C176FB-9B61-44FF-A449-8A53DDC16FF7}"/>
          </ac:picMkLst>
        </pc:picChg>
      </pc:sldChg>
      <pc:sldChg chg="addSp delSp modSp new mod">
        <pc:chgData name="Jerish B" userId="bc9a5334fe81bba9" providerId="LiveId" clId="{9A8234AF-CC16-4AED-959A-7B96B2A0CE1B}" dt="2021-07-10T10:27:30.927" v="1119" actId="14100"/>
        <pc:sldMkLst>
          <pc:docMk/>
          <pc:sldMk cId="3612481564" sldId="278"/>
        </pc:sldMkLst>
        <pc:spChg chg="del mod">
          <ac:chgData name="Jerish B" userId="bc9a5334fe81bba9" providerId="LiveId" clId="{9A8234AF-CC16-4AED-959A-7B96B2A0CE1B}" dt="2021-07-10T10:26:27.224" v="1097" actId="478"/>
          <ac:spMkLst>
            <pc:docMk/>
            <pc:sldMk cId="3612481564" sldId="278"/>
            <ac:spMk id="2" creationId="{19C37B5F-4B10-4B11-8C53-1FCA69089362}"/>
          </ac:spMkLst>
        </pc:spChg>
        <pc:spChg chg="mod">
          <ac:chgData name="Jerish B" userId="bc9a5334fe81bba9" providerId="LiveId" clId="{9A8234AF-CC16-4AED-959A-7B96B2A0CE1B}" dt="2021-07-10T10:27:02.883" v="1113" actId="113"/>
          <ac:spMkLst>
            <pc:docMk/>
            <pc:sldMk cId="3612481564" sldId="278"/>
            <ac:spMk id="3" creationId="{DA9604B6-7B69-44F0-A74D-E48F1DD19B33}"/>
          </ac:spMkLst>
        </pc:spChg>
        <pc:picChg chg="add mod">
          <ac:chgData name="Jerish B" userId="bc9a5334fe81bba9" providerId="LiveId" clId="{9A8234AF-CC16-4AED-959A-7B96B2A0CE1B}" dt="2021-07-10T10:27:13.028" v="1115" actId="1076"/>
          <ac:picMkLst>
            <pc:docMk/>
            <pc:sldMk cId="3612481564" sldId="278"/>
            <ac:picMk id="7" creationId="{24EF5B4C-A2EA-4E38-880B-6F38125E24D6}"/>
          </ac:picMkLst>
        </pc:picChg>
        <pc:picChg chg="add mod">
          <ac:chgData name="Jerish B" userId="bc9a5334fe81bba9" providerId="LiveId" clId="{9A8234AF-CC16-4AED-959A-7B96B2A0CE1B}" dt="2021-07-10T10:27:30.927" v="1119" actId="14100"/>
          <ac:picMkLst>
            <pc:docMk/>
            <pc:sldMk cId="3612481564" sldId="278"/>
            <ac:picMk id="9" creationId="{2C42A238-7137-426A-8C61-92A2E3FBF9B6}"/>
          </ac:picMkLst>
        </pc:picChg>
      </pc:sldChg>
      <pc:sldChg chg="addSp delSp modSp new mod">
        <pc:chgData name="Jerish B" userId="bc9a5334fe81bba9" providerId="LiveId" clId="{9A8234AF-CC16-4AED-959A-7B96B2A0CE1B}" dt="2021-07-10T10:29:45.872" v="1170" actId="14100"/>
        <pc:sldMkLst>
          <pc:docMk/>
          <pc:sldMk cId="1433015001" sldId="279"/>
        </pc:sldMkLst>
        <pc:spChg chg="del mod">
          <ac:chgData name="Jerish B" userId="bc9a5334fe81bba9" providerId="LiveId" clId="{9A8234AF-CC16-4AED-959A-7B96B2A0CE1B}" dt="2021-07-10T10:27:48.676" v="1122" actId="478"/>
          <ac:spMkLst>
            <pc:docMk/>
            <pc:sldMk cId="1433015001" sldId="279"/>
            <ac:spMk id="2" creationId="{BE3CB06E-1E23-40D9-9036-05362E93134F}"/>
          </ac:spMkLst>
        </pc:spChg>
        <pc:spChg chg="mod">
          <ac:chgData name="Jerish B" userId="bc9a5334fe81bba9" providerId="LiveId" clId="{9A8234AF-CC16-4AED-959A-7B96B2A0CE1B}" dt="2021-07-10T10:29:45.872" v="1170" actId="14100"/>
          <ac:spMkLst>
            <pc:docMk/>
            <pc:sldMk cId="1433015001" sldId="279"/>
            <ac:spMk id="3" creationId="{BC2CFBC8-63A7-44AA-BE28-A7D2BBC2E39B}"/>
          </ac:spMkLst>
        </pc:spChg>
        <pc:picChg chg="add mod">
          <ac:chgData name="Jerish B" userId="bc9a5334fe81bba9" providerId="LiveId" clId="{9A8234AF-CC16-4AED-959A-7B96B2A0CE1B}" dt="2021-07-10T10:29:08.499" v="1160" actId="1076"/>
          <ac:picMkLst>
            <pc:docMk/>
            <pc:sldMk cId="1433015001" sldId="279"/>
            <ac:picMk id="5" creationId="{997E1874-5133-4DB0-B3F3-EC9070EEB6A1}"/>
          </ac:picMkLst>
        </pc:picChg>
      </pc:sldChg>
      <pc:sldChg chg="addSp delSp modSp new mod">
        <pc:chgData name="Jerish B" userId="bc9a5334fe81bba9" providerId="LiveId" clId="{9A8234AF-CC16-4AED-959A-7B96B2A0CE1B}" dt="2021-07-10T10:31:06.047" v="1192" actId="1076"/>
        <pc:sldMkLst>
          <pc:docMk/>
          <pc:sldMk cId="722108698" sldId="280"/>
        </pc:sldMkLst>
        <pc:spChg chg="del mod">
          <ac:chgData name="Jerish B" userId="bc9a5334fe81bba9" providerId="LiveId" clId="{9A8234AF-CC16-4AED-959A-7B96B2A0CE1B}" dt="2021-07-10T10:30:24.324" v="1173" actId="478"/>
          <ac:spMkLst>
            <pc:docMk/>
            <pc:sldMk cId="722108698" sldId="280"/>
            <ac:spMk id="2" creationId="{FA34DD3B-546A-492A-91EE-549CE971D630}"/>
          </ac:spMkLst>
        </pc:spChg>
        <pc:spChg chg="mod">
          <ac:chgData name="Jerish B" userId="bc9a5334fe81bba9" providerId="LiveId" clId="{9A8234AF-CC16-4AED-959A-7B96B2A0CE1B}" dt="2021-07-10T10:30:49.614" v="1186" actId="12"/>
          <ac:spMkLst>
            <pc:docMk/>
            <pc:sldMk cId="722108698" sldId="280"/>
            <ac:spMk id="3" creationId="{6CEA75F9-F661-42E3-92C6-B6C0AB6F8521}"/>
          </ac:spMkLst>
        </pc:spChg>
        <pc:picChg chg="add mod">
          <ac:chgData name="Jerish B" userId="bc9a5334fe81bba9" providerId="LiveId" clId="{9A8234AF-CC16-4AED-959A-7B96B2A0CE1B}" dt="2021-07-10T10:31:06.047" v="1192" actId="1076"/>
          <ac:picMkLst>
            <pc:docMk/>
            <pc:sldMk cId="722108698" sldId="280"/>
            <ac:picMk id="5" creationId="{33C32B03-F219-41E1-8A5D-4A9BCE603D9A}"/>
          </ac:picMkLst>
        </pc:picChg>
      </pc:sldChg>
      <pc:sldChg chg="modSp new mod">
        <pc:chgData name="Jerish B" userId="bc9a5334fe81bba9" providerId="LiveId" clId="{9A8234AF-CC16-4AED-959A-7B96B2A0CE1B}" dt="2021-07-10T10:32:48.431" v="1244" actId="12"/>
        <pc:sldMkLst>
          <pc:docMk/>
          <pc:sldMk cId="4203648783" sldId="281"/>
        </pc:sldMkLst>
        <pc:spChg chg="mod">
          <ac:chgData name="Jerish B" userId="bc9a5334fe81bba9" providerId="LiveId" clId="{9A8234AF-CC16-4AED-959A-7B96B2A0CE1B}" dt="2021-07-10T10:31:32.427" v="1208" actId="113"/>
          <ac:spMkLst>
            <pc:docMk/>
            <pc:sldMk cId="4203648783" sldId="281"/>
            <ac:spMk id="2" creationId="{DDC62F8D-1288-4EE5-A43C-C1A0F4E07453}"/>
          </ac:spMkLst>
        </pc:spChg>
        <pc:spChg chg="mod">
          <ac:chgData name="Jerish B" userId="bc9a5334fe81bba9" providerId="LiveId" clId="{9A8234AF-CC16-4AED-959A-7B96B2A0CE1B}" dt="2021-07-10T10:32:48.431" v="1244" actId="12"/>
          <ac:spMkLst>
            <pc:docMk/>
            <pc:sldMk cId="4203648783" sldId="281"/>
            <ac:spMk id="3" creationId="{83775E7D-D0DD-4F5D-9523-1803D389B207}"/>
          </ac:spMkLst>
        </pc:spChg>
      </pc:sldChg>
      <pc:sldChg chg="delSp modSp new mod">
        <pc:chgData name="Jerish B" userId="bc9a5334fe81bba9" providerId="LiveId" clId="{9A8234AF-CC16-4AED-959A-7B96B2A0CE1B}" dt="2021-07-10T10:33:53.467" v="1273" actId="20577"/>
        <pc:sldMkLst>
          <pc:docMk/>
          <pc:sldMk cId="256092817" sldId="282"/>
        </pc:sldMkLst>
        <pc:spChg chg="del mod">
          <ac:chgData name="Jerish B" userId="bc9a5334fe81bba9" providerId="LiveId" clId="{9A8234AF-CC16-4AED-959A-7B96B2A0CE1B}" dt="2021-07-10T10:32:57.293" v="1247" actId="478"/>
          <ac:spMkLst>
            <pc:docMk/>
            <pc:sldMk cId="256092817" sldId="282"/>
            <ac:spMk id="2" creationId="{5E207D2D-8388-450F-8B0C-0272FCED5D68}"/>
          </ac:spMkLst>
        </pc:spChg>
        <pc:spChg chg="mod">
          <ac:chgData name="Jerish B" userId="bc9a5334fe81bba9" providerId="LiveId" clId="{9A8234AF-CC16-4AED-959A-7B96B2A0CE1B}" dt="2021-07-10T10:33:53.467" v="1273" actId="20577"/>
          <ac:spMkLst>
            <pc:docMk/>
            <pc:sldMk cId="256092817" sldId="282"/>
            <ac:spMk id="3" creationId="{8859FBD2-BE84-4DB2-82D1-A02D54B62A0A}"/>
          </ac:spMkLst>
        </pc:spChg>
      </pc:sldChg>
      <pc:sldChg chg="delSp modSp new mod">
        <pc:chgData name="Jerish B" userId="bc9a5334fe81bba9" providerId="LiveId" clId="{9A8234AF-CC16-4AED-959A-7B96B2A0CE1B}" dt="2021-07-10T10:35:34.182" v="1306" actId="20577"/>
        <pc:sldMkLst>
          <pc:docMk/>
          <pc:sldMk cId="1804416219" sldId="283"/>
        </pc:sldMkLst>
        <pc:spChg chg="del mod">
          <ac:chgData name="Jerish B" userId="bc9a5334fe81bba9" providerId="LiveId" clId="{9A8234AF-CC16-4AED-959A-7B96B2A0CE1B}" dt="2021-07-10T10:34:04.275" v="1276" actId="478"/>
          <ac:spMkLst>
            <pc:docMk/>
            <pc:sldMk cId="1804416219" sldId="283"/>
            <ac:spMk id="2" creationId="{DADAE07D-8826-4D40-9A87-F841B563CE51}"/>
          </ac:spMkLst>
        </pc:spChg>
        <pc:spChg chg="mod">
          <ac:chgData name="Jerish B" userId="bc9a5334fe81bba9" providerId="LiveId" clId="{9A8234AF-CC16-4AED-959A-7B96B2A0CE1B}" dt="2021-07-10T10:35:34.182" v="1306" actId="20577"/>
          <ac:spMkLst>
            <pc:docMk/>
            <pc:sldMk cId="1804416219" sldId="283"/>
            <ac:spMk id="3" creationId="{939F97A7-1625-47F9-AD2C-4F2DDBE1B322}"/>
          </ac:spMkLst>
        </pc:spChg>
      </pc:sldChg>
      <pc:sldChg chg="delSp modSp new mod">
        <pc:chgData name="Jerish B" userId="bc9a5334fe81bba9" providerId="LiveId" clId="{9A8234AF-CC16-4AED-959A-7B96B2A0CE1B}" dt="2021-07-10T10:36:46.911" v="1320" actId="12"/>
        <pc:sldMkLst>
          <pc:docMk/>
          <pc:sldMk cId="916989782" sldId="284"/>
        </pc:sldMkLst>
        <pc:spChg chg="del mod">
          <ac:chgData name="Jerish B" userId="bc9a5334fe81bba9" providerId="LiveId" clId="{9A8234AF-CC16-4AED-959A-7B96B2A0CE1B}" dt="2021-07-10T10:36:05.439" v="1309" actId="478"/>
          <ac:spMkLst>
            <pc:docMk/>
            <pc:sldMk cId="916989782" sldId="284"/>
            <ac:spMk id="2" creationId="{8369E2C1-4D17-4700-A3EA-71EA3FE2B8FD}"/>
          </ac:spMkLst>
        </pc:spChg>
        <pc:spChg chg="mod">
          <ac:chgData name="Jerish B" userId="bc9a5334fe81bba9" providerId="LiveId" clId="{9A8234AF-CC16-4AED-959A-7B96B2A0CE1B}" dt="2021-07-10T10:36:46.911" v="1320" actId="12"/>
          <ac:spMkLst>
            <pc:docMk/>
            <pc:sldMk cId="916989782" sldId="284"/>
            <ac:spMk id="3" creationId="{D603C096-CE0E-43D5-9F2C-1F9CB7B1A108}"/>
          </ac:spMkLst>
        </pc:spChg>
      </pc:sldChg>
      <pc:sldChg chg="addSp delSp modSp new mod">
        <pc:chgData name="Jerish B" userId="bc9a5334fe81bba9" providerId="LiveId" clId="{9A8234AF-CC16-4AED-959A-7B96B2A0CE1B}" dt="2021-07-10T10:38:05.195" v="1333" actId="1076"/>
        <pc:sldMkLst>
          <pc:docMk/>
          <pc:sldMk cId="1186725946" sldId="285"/>
        </pc:sldMkLst>
        <pc:spChg chg="del mod">
          <ac:chgData name="Jerish B" userId="bc9a5334fe81bba9" providerId="LiveId" clId="{9A8234AF-CC16-4AED-959A-7B96B2A0CE1B}" dt="2021-07-10T10:37:05.800" v="1325" actId="478"/>
          <ac:spMkLst>
            <pc:docMk/>
            <pc:sldMk cId="1186725946" sldId="285"/>
            <ac:spMk id="2" creationId="{69C3E458-5DA6-45B8-8F53-9ACE32B6A9ED}"/>
          </ac:spMkLst>
        </pc:spChg>
        <pc:spChg chg="del mod">
          <ac:chgData name="Jerish B" userId="bc9a5334fe81bba9" providerId="LiveId" clId="{9A8234AF-CC16-4AED-959A-7B96B2A0CE1B}" dt="2021-07-10T10:37:02.773" v="1323" actId="478"/>
          <ac:spMkLst>
            <pc:docMk/>
            <pc:sldMk cId="1186725946" sldId="285"/>
            <ac:spMk id="3" creationId="{B2B18D14-D92F-4F18-9E4B-887C56B03628}"/>
          </ac:spMkLst>
        </pc:spChg>
        <pc:picChg chg="add mod">
          <ac:chgData name="Jerish B" userId="bc9a5334fe81bba9" providerId="LiveId" clId="{9A8234AF-CC16-4AED-959A-7B96B2A0CE1B}" dt="2021-07-10T10:38:05.195" v="1333" actId="1076"/>
          <ac:picMkLst>
            <pc:docMk/>
            <pc:sldMk cId="1186725946" sldId="285"/>
            <ac:picMk id="1026" creationId="{47616498-0D2C-481D-8B42-49A7AA752D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24826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85660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545250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784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360305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527906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27136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704723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401888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36454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32469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A5CCE-116C-4A4F-99D1-FE7FA22093E0}"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33580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19443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0851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77653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4A5CCE-116C-4A4F-99D1-FE7FA22093E0}" type="datetimeFigureOut">
              <a:rPr lang="en-IN" smtClean="0"/>
              <a:t>24-11-2021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543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339191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4A5CCE-116C-4A4F-99D1-FE7FA22093E0}" type="datetimeFigureOut">
              <a:rPr lang="en-IN" smtClean="0"/>
              <a:t>24-11-2021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220424387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1EC9-E63C-44B5-BA43-A62D6BED6B74}"/>
              </a:ext>
            </a:extLst>
          </p:cNvPr>
          <p:cNvSpPr>
            <a:spLocks noGrp="1"/>
          </p:cNvSpPr>
          <p:nvPr>
            <p:ph type="ctrTitle"/>
          </p:nvPr>
        </p:nvSpPr>
        <p:spPr>
          <a:xfrm>
            <a:off x="843378" y="770467"/>
            <a:ext cx="10542425" cy="2658533"/>
          </a:xfrm>
        </p:spPr>
        <p:txBody>
          <a:bodyPr/>
          <a:lstStyle/>
          <a:p>
            <a:r>
              <a:rPr lang="en-US" sz="3600" dirty="0">
                <a:latin typeface="Arial Rounded MT Bold" panose="020F0704030504030204" pitchFamily="34" charset="0"/>
              </a:rPr>
              <a:t>MALIGNANT COMMENTS CLASSIFIER PROJECT</a:t>
            </a:r>
            <a:endParaRPr lang="en-IN" sz="36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2FF6F646-4FF9-4CB0-858C-F00C4EB51954}"/>
              </a:ext>
            </a:extLst>
          </p:cNvPr>
          <p:cNvSpPr>
            <a:spLocks noGrp="1"/>
          </p:cNvSpPr>
          <p:nvPr>
            <p:ph type="subTitle" idx="1"/>
          </p:nvPr>
        </p:nvSpPr>
        <p:spPr>
          <a:xfrm>
            <a:off x="5324475" y="4731798"/>
            <a:ext cx="6465071" cy="1837678"/>
          </a:xfrm>
        </p:spPr>
        <p:txBody>
          <a:bodyPr>
            <a:normAutofit/>
          </a:bodyPr>
          <a:lstStyle/>
          <a:p>
            <a:r>
              <a:rPr lang="en-US" sz="3600" dirty="0">
                <a:latin typeface="Arial Rounded MT Bold" panose="020F0704030504030204" pitchFamily="34" charset="0"/>
              </a:rPr>
              <a:t>SUBMITTED BY:-</a:t>
            </a:r>
          </a:p>
          <a:p>
            <a:r>
              <a:rPr lang="en-US" sz="3600">
                <a:latin typeface="Arial Rounded MT Bold" panose="020F0704030504030204" pitchFamily="34" charset="0"/>
              </a:rPr>
              <a:t>PUJA SHAHI</a:t>
            </a:r>
            <a:endParaRPr lang="en-US" sz="3600" dirty="0">
              <a:latin typeface="Arial Rounded MT Bold" panose="020F0704030504030204" pitchFamily="34" charset="0"/>
            </a:endParaRPr>
          </a:p>
        </p:txBody>
      </p:sp>
    </p:spTree>
    <p:extLst>
      <p:ext uri="{BB962C8B-B14F-4D97-AF65-F5344CB8AC3E}">
        <p14:creationId xmlns:p14="http://schemas.microsoft.com/office/powerpoint/2010/main"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98E0F-62A7-4C2A-BC32-A7D9EFE15234}"/>
              </a:ext>
            </a:extLst>
          </p:cNvPr>
          <p:cNvSpPr>
            <a:spLocks noGrp="1"/>
          </p:cNvSpPr>
          <p:nvPr>
            <p:ph idx="1"/>
          </p:nvPr>
        </p:nvSpPr>
        <p:spPr>
          <a:xfrm>
            <a:off x="328474" y="381740"/>
            <a:ext cx="11443316" cy="6063448"/>
          </a:xfrm>
        </p:spPr>
        <p:txBody>
          <a:bodyPr>
            <a:normAutofit fontScale="85000" lnSpcReduction="20000"/>
          </a:bodyPr>
          <a:lstStyle/>
          <a:p>
            <a:pPr algn="just">
              <a:buFont typeface="Wingdings" panose="05000000000000000000" pitchFamily="2" charset="2"/>
              <a:buChar char="Ø"/>
            </a:pPr>
            <a:r>
              <a:rPr lang="en-IN" sz="2600" b="0" i="0" u="none" strike="noStrike" baseline="0" dirty="0">
                <a:solidFill>
                  <a:schemeClr val="tx1"/>
                </a:solidFill>
                <a:latin typeface="Arial Rounded MT Bold" panose="020F0704030504030204" pitchFamily="34" charset="0"/>
              </a:rPr>
              <a:t>Dropping the Column </a:t>
            </a:r>
          </a:p>
          <a:p>
            <a:pPr algn="just"/>
            <a:r>
              <a:rPr lang="en-US" sz="2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dirty="0">
                <a:solidFill>
                  <a:schemeClr val="tx1"/>
                </a:solidFill>
                <a:latin typeface="Arial Rounded MT Bold" panose="020F0704030504030204" pitchFamily="34" charset="0"/>
              </a:rPr>
              <a:t>Cleaning the data using NLP </a:t>
            </a:r>
          </a:p>
          <a:p>
            <a:pPr algn="just"/>
            <a:r>
              <a:rPr lang="en-US" sz="1900" b="0" i="0" u="none" strike="noStrike" baseline="0" dirty="0">
                <a:solidFill>
                  <a:schemeClr val="tx1"/>
                </a:solidFill>
                <a:latin typeface="Arial Rounded MT Bold" panose="020F0704030504030204" pitchFamily="34" charset="0"/>
              </a:rPr>
              <a:t>● Replaced the extra lines or ‘\n’ from the text. </a:t>
            </a:r>
          </a:p>
          <a:p>
            <a:pPr algn="just"/>
            <a:r>
              <a:rPr lang="en-US" sz="1900" b="0" i="0" u="none" strike="noStrike" baseline="0" dirty="0">
                <a:solidFill>
                  <a:schemeClr val="tx1"/>
                </a:solidFill>
                <a:latin typeface="Arial Rounded MT Bold" panose="020F0704030504030204" pitchFamily="34" charset="0"/>
              </a:rPr>
              <a:t>● Transform the text into lower case. </a:t>
            </a:r>
          </a:p>
          <a:p>
            <a:pPr algn="just"/>
            <a:r>
              <a:rPr lang="en-US" sz="1900" b="0" i="0" u="none" strike="noStrike" baseline="0" dirty="0">
                <a:solidFill>
                  <a:schemeClr val="tx1"/>
                </a:solidFill>
                <a:latin typeface="Arial Rounded MT Bold" panose="020F0704030504030204" pitchFamily="34" charset="0"/>
              </a:rPr>
              <a:t>● Replaced the email addresses with the text '</a:t>
            </a:r>
            <a:r>
              <a:rPr lang="en-US" sz="1900" b="0" i="0" u="none" strike="noStrike" baseline="0" dirty="0" err="1">
                <a:solidFill>
                  <a:schemeClr val="tx1"/>
                </a:solidFill>
                <a:latin typeface="Arial Rounded MT Bold" panose="020F0704030504030204" pitchFamily="34" charset="0"/>
              </a:rPr>
              <a:t>emailaddress</a:t>
            </a:r>
            <a:r>
              <a:rPr lang="en-US" sz="1900" b="0" i="0" u="none" strike="noStrike" baseline="0" dirty="0">
                <a:solidFill>
                  <a:schemeClr val="tx1"/>
                </a:solidFill>
                <a:latin typeface="Arial Rounded MT Bold" panose="020F0704030504030204" pitchFamily="34" charset="0"/>
              </a:rPr>
              <a:t>' </a:t>
            </a:r>
          </a:p>
          <a:p>
            <a:pPr algn="just"/>
            <a:r>
              <a:rPr lang="en-US" sz="1900" b="0" i="0" u="none" strike="noStrike" baseline="0" dirty="0">
                <a:solidFill>
                  <a:schemeClr val="tx1"/>
                </a:solidFill>
                <a:latin typeface="Arial Rounded MT Bold" panose="020F0704030504030204" pitchFamily="34" charset="0"/>
              </a:rPr>
              <a:t>● Replaced the URLs with the text '</a:t>
            </a:r>
            <a:r>
              <a:rPr lang="en-US" sz="1900" b="0" i="0" u="none" strike="noStrike" baseline="0" dirty="0" err="1">
                <a:solidFill>
                  <a:schemeClr val="tx1"/>
                </a:solidFill>
                <a:latin typeface="Arial Rounded MT Bold" panose="020F0704030504030204" pitchFamily="34" charset="0"/>
              </a:rPr>
              <a:t>webaddress</a:t>
            </a:r>
            <a:r>
              <a:rPr lang="en-US" sz="1900" b="0" i="0" u="none" strike="noStrike" baseline="0" dirty="0">
                <a:solidFill>
                  <a:schemeClr val="tx1"/>
                </a:solidFill>
                <a:latin typeface="Arial Rounded MT Bold" panose="020F0704030504030204" pitchFamily="34" charset="0"/>
              </a:rPr>
              <a:t>' </a:t>
            </a:r>
          </a:p>
          <a:p>
            <a:pPr algn="just"/>
            <a:r>
              <a:rPr lang="en-IN" sz="1900" b="0" i="0" u="none" strike="noStrike" baseline="0" dirty="0">
                <a:solidFill>
                  <a:schemeClr val="tx1"/>
                </a:solidFill>
                <a:latin typeface="Arial Rounded MT Bold" panose="020F0704030504030204" pitchFamily="34" charset="0"/>
              </a:rPr>
              <a:t>● Removed the numbers </a:t>
            </a:r>
          </a:p>
          <a:p>
            <a:pPr algn="just"/>
            <a:r>
              <a:rPr lang="en-IN" sz="1900" b="0" i="0" u="none" strike="noStrike" baseline="0" dirty="0">
                <a:solidFill>
                  <a:schemeClr val="tx1"/>
                </a:solidFill>
                <a:latin typeface="Arial Rounded MT Bold" panose="020F0704030504030204" pitchFamily="34" charset="0"/>
              </a:rPr>
              <a:t>● Removed the HTML tags </a:t>
            </a:r>
          </a:p>
          <a:p>
            <a:pPr algn="just"/>
            <a:r>
              <a:rPr lang="en-IN" sz="1900" b="0" i="0" u="none" strike="noStrike" baseline="0" dirty="0">
                <a:solidFill>
                  <a:schemeClr val="tx1"/>
                </a:solidFill>
                <a:latin typeface="Arial Rounded MT Bold" panose="020F0704030504030204" pitchFamily="34" charset="0"/>
              </a:rPr>
              <a:t>● Removed the punctuations </a:t>
            </a:r>
          </a:p>
          <a:p>
            <a:pPr algn="just"/>
            <a:r>
              <a:rPr lang="en-US" sz="1900" b="0" i="0" u="none" strike="noStrike" baseline="0" dirty="0">
                <a:solidFill>
                  <a:schemeClr val="tx1"/>
                </a:solidFill>
                <a:latin typeface="Arial Rounded MT Bold" panose="020F0704030504030204" pitchFamily="34" charset="0"/>
              </a:rPr>
              <a:t>● Removed all the non-ascii characters </a:t>
            </a:r>
          </a:p>
          <a:p>
            <a:pPr algn="just"/>
            <a:r>
              <a:rPr lang="en-US" sz="1900" b="0" i="0" u="none" strike="noStrike" baseline="0" dirty="0">
                <a:solidFill>
                  <a:schemeClr val="tx1"/>
                </a:solidFill>
                <a:latin typeface="Arial Rounded MT Bold" panose="020F0704030504030204" pitchFamily="34" charset="0"/>
              </a:rPr>
              <a:t>● Removed the unwanted white spaces </a:t>
            </a:r>
          </a:p>
          <a:p>
            <a:pPr algn="just"/>
            <a:r>
              <a:rPr lang="en-US" sz="1900" b="0" i="0" u="none" strike="noStrike" baseline="0" dirty="0">
                <a:solidFill>
                  <a:schemeClr val="tx1"/>
                </a:solidFill>
                <a:latin typeface="Arial Rounded MT Bold" panose="020F0704030504030204" pitchFamily="34" charset="0"/>
              </a:rPr>
              <a:t>● Removed the remaining tokens that are not alphabetic </a:t>
            </a:r>
          </a:p>
          <a:p>
            <a:pPr algn="just"/>
            <a:r>
              <a:rPr lang="en-IN" sz="1900" b="0" i="0" u="none" strike="noStrike" baseline="0" dirty="0">
                <a:solidFill>
                  <a:schemeClr val="tx1"/>
                </a:solidFill>
                <a:latin typeface="Arial Rounded MT Bold" panose="020F0704030504030204" pitchFamily="34" charset="0"/>
              </a:rPr>
              <a:t>● Removed the stop words </a:t>
            </a:r>
            <a:endParaRPr lang="en-IN" sz="19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58B591-C3E4-440B-AC9F-EF94347380E6}"/>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F08F8-9BE3-46EE-AF1B-8006F8509303}"/>
              </a:ext>
            </a:extLst>
          </p:cNvPr>
          <p:cNvPicPr>
            <a:picLocks noChangeAspect="1"/>
          </p:cNvPicPr>
          <p:nvPr/>
        </p:nvPicPr>
        <p:blipFill>
          <a:blip r:embed="rId2"/>
          <a:stretch>
            <a:fillRect/>
          </a:stretch>
        </p:blipFill>
        <p:spPr>
          <a:xfrm>
            <a:off x="638858" y="381473"/>
            <a:ext cx="4961841" cy="5685952"/>
          </a:xfrm>
          <a:prstGeom prst="rect">
            <a:avLst/>
          </a:prstGeom>
        </p:spPr>
      </p:pic>
      <p:pic>
        <p:nvPicPr>
          <p:cNvPr id="9" name="Picture 8">
            <a:extLst>
              <a:ext uri="{FF2B5EF4-FFF2-40B4-BE49-F238E27FC236}">
                <a16:creationId xmlns:a16="http://schemas.microsoft.com/office/drawing/2014/main" id="{0A0F43F1-D164-467D-A212-1AD8F3444028}"/>
              </a:ext>
            </a:extLst>
          </p:cNvPr>
          <p:cNvPicPr>
            <a:picLocks noChangeAspect="1"/>
          </p:cNvPicPr>
          <p:nvPr/>
        </p:nvPicPr>
        <p:blipFill>
          <a:blip r:embed="rId3"/>
          <a:stretch>
            <a:fillRect/>
          </a:stretch>
        </p:blipFill>
        <p:spPr>
          <a:xfrm>
            <a:off x="6343650" y="381473"/>
            <a:ext cx="5138803" cy="5760409"/>
          </a:xfrm>
          <a:prstGeom prst="rect">
            <a:avLst/>
          </a:prstGeom>
        </p:spPr>
      </p:pic>
    </p:spTree>
    <p:extLst>
      <p:ext uri="{BB962C8B-B14F-4D97-AF65-F5344CB8AC3E}">
        <p14:creationId xmlns:p14="http://schemas.microsoft.com/office/powerpoint/2010/main" val="160020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BE8B-DA65-4521-8E63-FA392DEB533F}"/>
              </a:ext>
            </a:extLst>
          </p:cNvPr>
          <p:cNvSpPr>
            <a:spLocks noGrp="1"/>
          </p:cNvSpPr>
          <p:nvPr>
            <p:ph type="title"/>
          </p:nvPr>
        </p:nvSpPr>
        <p:spPr>
          <a:xfrm>
            <a:off x="657224" y="499533"/>
            <a:ext cx="10772775" cy="920894"/>
          </a:xfrm>
        </p:spPr>
        <p:txBody>
          <a:bodyPr>
            <a:normAutofit/>
          </a:bodyPr>
          <a:lstStyle/>
          <a:p>
            <a:r>
              <a:rPr lang="en-US" sz="3600" i="0" u="none" strike="noStrike" baseline="0" dirty="0">
                <a:solidFill>
                  <a:schemeClr val="tx1"/>
                </a:solidFill>
                <a:latin typeface="Arial Rounded MT Bold" panose="020F0704030504030204" pitchFamily="34" charset="0"/>
              </a:rPr>
              <a:t>MODEL/S DEVELOPMENT AND EVALUATION </a:t>
            </a:r>
            <a:endParaRPr lang="en-IN" sz="36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902246-B9A6-4481-A588-A939E7F0FE8D}"/>
              </a:ext>
            </a:extLst>
          </p:cNvPr>
          <p:cNvSpPr>
            <a:spLocks noGrp="1"/>
          </p:cNvSpPr>
          <p:nvPr>
            <p:ph idx="1"/>
          </p:nvPr>
        </p:nvSpPr>
        <p:spPr>
          <a:xfrm>
            <a:off x="328474" y="1509204"/>
            <a:ext cx="11283518" cy="4785064"/>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Separating independent and dependent features and converting the data into number features using Vectorizer </a:t>
            </a:r>
          </a:p>
          <a:p>
            <a:endParaRPr lang="en-IN" dirty="0"/>
          </a:p>
        </p:txBody>
      </p:sp>
      <p:pic>
        <p:nvPicPr>
          <p:cNvPr id="5" name="Picture 4">
            <a:extLst>
              <a:ext uri="{FF2B5EF4-FFF2-40B4-BE49-F238E27FC236}">
                <a16:creationId xmlns:a16="http://schemas.microsoft.com/office/drawing/2014/main" id="{370C9C44-9DF4-40C1-B69A-0D4E06E63541}"/>
              </a:ext>
            </a:extLst>
          </p:cNvPr>
          <p:cNvPicPr>
            <a:picLocks noChangeAspect="1"/>
          </p:cNvPicPr>
          <p:nvPr/>
        </p:nvPicPr>
        <p:blipFill>
          <a:blip r:embed="rId2"/>
          <a:stretch>
            <a:fillRect/>
          </a:stretch>
        </p:blipFill>
        <p:spPr>
          <a:xfrm>
            <a:off x="1623655" y="2453621"/>
            <a:ext cx="8216721" cy="3495472"/>
          </a:xfrm>
          <a:prstGeom prst="rect">
            <a:avLst/>
          </a:prstGeom>
        </p:spPr>
      </p:pic>
    </p:spTree>
    <p:extLst>
      <p:ext uri="{BB962C8B-B14F-4D97-AF65-F5344CB8AC3E}">
        <p14:creationId xmlns:p14="http://schemas.microsoft.com/office/powerpoint/2010/main" val="381963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F2D70-3A20-446D-B8F9-CC01F8FC0F8B}"/>
              </a:ext>
            </a:extLst>
          </p:cNvPr>
          <p:cNvSpPr>
            <a:spLocks noGrp="1"/>
          </p:cNvSpPr>
          <p:nvPr>
            <p:ph idx="1"/>
          </p:nvPr>
        </p:nvSpPr>
        <p:spPr>
          <a:xfrm>
            <a:off x="266330" y="435006"/>
            <a:ext cx="11647503" cy="6072326"/>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Splitting training and testing data, along with handling imbalanced dataset using </a:t>
            </a:r>
            <a:r>
              <a:rPr lang="en-US" i="0" u="none" strike="noStrike" baseline="0" dirty="0" err="1">
                <a:solidFill>
                  <a:schemeClr val="tx1"/>
                </a:solidFill>
                <a:latin typeface="Arial Rounded MT Bold" panose="020F0704030504030204" pitchFamily="34" charset="0"/>
              </a:rPr>
              <a:t>RandomOverSampler</a:t>
            </a:r>
            <a:r>
              <a:rPr lang="en-US"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671E7CBE-73FA-4986-8AE4-721E02122605}"/>
              </a:ext>
            </a:extLst>
          </p:cNvPr>
          <p:cNvPicPr>
            <a:picLocks noChangeAspect="1"/>
          </p:cNvPicPr>
          <p:nvPr/>
        </p:nvPicPr>
        <p:blipFill>
          <a:blip r:embed="rId2"/>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289294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CC1A1-7AB0-4CA0-9D0B-375788D8C427}"/>
              </a:ext>
            </a:extLst>
          </p:cNvPr>
          <p:cNvSpPr>
            <a:spLocks noGrp="1"/>
          </p:cNvSpPr>
          <p:nvPr>
            <p:ph idx="1"/>
          </p:nvPr>
        </p:nvSpPr>
        <p:spPr>
          <a:xfrm>
            <a:off x="301842" y="275208"/>
            <a:ext cx="11540970" cy="6391922"/>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Building the model </a:t>
            </a:r>
          </a:p>
          <a:p>
            <a:endParaRPr lang="en-IN" dirty="0"/>
          </a:p>
        </p:txBody>
      </p:sp>
      <p:pic>
        <p:nvPicPr>
          <p:cNvPr id="5" name="Picture 4">
            <a:extLst>
              <a:ext uri="{FF2B5EF4-FFF2-40B4-BE49-F238E27FC236}">
                <a16:creationId xmlns:a16="http://schemas.microsoft.com/office/drawing/2014/main"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7" name="Picture 6">
            <a:extLst>
              <a:ext uri="{FF2B5EF4-FFF2-40B4-BE49-F238E27FC236}">
                <a16:creationId xmlns:a16="http://schemas.microsoft.com/office/drawing/2014/main"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9" name="Picture 8">
            <a:extLst>
              <a:ext uri="{FF2B5EF4-FFF2-40B4-BE49-F238E27FC236}">
                <a16:creationId xmlns:a16="http://schemas.microsoft.com/office/drawing/2014/main"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10" name="TextBox 9">
            <a:extLst>
              <a:ext uri="{FF2B5EF4-FFF2-40B4-BE49-F238E27FC236}">
                <a16:creationId xmlns:a16="http://schemas.microsoft.com/office/drawing/2014/main" id="{792C748E-1674-461B-870E-AB597119B7AD}"/>
              </a:ext>
            </a:extLst>
          </p:cNvPr>
          <p:cNvSpPr txBox="1"/>
          <p:nvPr/>
        </p:nvSpPr>
        <p:spPr>
          <a:xfrm>
            <a:off x="6285390" y="4323425"/>
            <a:ext cx="5273336" cy="1569660"/>
          </a:xfrm>
          <a:prstGeom prst="rect">
            <a:avLst/>
          </a:prstGeom>
          <a:noFill/>
        </p:spPr>
        <p:txBody>
          <a:bodyPr wrap="square" rtlCol="0">
            <a:spAutoFit/>
          </a:bodyPr>
          <a:lstStyle/>
          <a:p>
            <a:pPr algn="just"/>
            <a:r>
              <a:rPr lang="en-US" sz="2400" dirty="0">
                <a:latin typeface="Arial Rounded MT Bold" panose="020F0704030504030204" pitchFamily="34" charset="0"/>
              </a:rPr>
              <a:t>The best 2 models performed well were </a:t>
            </a:r>
            <a:r>
              <a:rPr lang="en-US" sz="2400" dirty="0" err="1">
                <a:latin typeface="Arial Rounded MT Bold" panose="020F0704030504030204" pitchFamily="34" charset="0"/>
              </a:rPr>
              <a:t>RandomForest</a:t>
            </a:r>
            <a:r>
              <a:rPr lang="en-US" sz="2400" dirty="0">
                <a:latin typeface="Arial Rounded MT Bold" panose="020F0704030504030204" pitchFamily="34" charset="0"/>
              </a:rPr>
              <a:t> and </a:t>
            </a:r>
            <a:r>
              <a:rPr lang="en-US" sz="2400" dirty="0" err="1">
                <a:latin typeface="Arial Rounded MT Bold" panose="020F0704030504030204" pitchFamily="34" charset="0"/>
              </a:rPr>
              <a:t>XGBoost</a:t>
            </a:r>
            <a:r>
              <a:rPr lang="en-US" sz="2400" dirty="0">
                <a:latin typeface="Arial Rounded MT Bold" panose="020F0704030504030204" pitchFamily="34" charset="0"/>
              </a:rPr>
              <a:t> Algorithms and their outputs are shown as follows: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BECF92-5B83-4BA8-B667-1BC97E60C9C3}"/>
              </a:ext>
            </a:extLst>
          </p:cNvPr>
          <p:cNvPicPr>
            <a:picLocks noChangeAspect="1"/>
          </p:cNvPicPr>
          <p:nvPr/>
        </p:nvPicPr>
        <p:blipFill>
          <a:blip r:embed="rId2"/>
          <a:stretch>
            <a:fillRect/>
          </a:stretch>
        </p:blipFill>
        <p:spPr>
          <a:xfrm>
            <a:off x="401286" y="267952"/>
            <a:ext cx="4028671" cy="4004342"/>
          </a:xfrm>
          <a:prstGeom prst="rect">
            <a:avLst/>
          </a:prstGeom>
        </p:spPr>
      </p:pic>
      <p:pic>
        <p:nvPicPr>
          <p:cNvPr id="7" name="Picture 6">
            <a:extLst>
              <a:ext uri="{FF2B5EF4-FFF2-40B4-BE49-F238E27FC236}">
                <a16:creationId xmlns:a16="http://schemas.microsoft.com/office/drawing/2014/main" id="{D138732E-94BC-4F04-B066-13509B0BAC4E}"/>
              </a:ext>
            </a:extLst>
          </p:cNvPr>
          <p:cNvPicPr>
            <a:picLocks noChangeAspect="1"/>
          </p:cNvPicPr>
          <p:nvPr/>
        </p:nvPicPr>
        <p:blipFill>
          <a:blip r:embed="rId3"/>
          <a:stretch>
            <a:fillRect/>
          </a:stretch>
        </p:blipFill>
        <p:spPr>
          <a:xfrm>
            <a:off x="401286" y="4272295"/>
            <a:ext cx="4028671" cy="2517376"/>
          </a:xfrm>
          <a:prstGeom prst="rect">
            <a:avLst/>
          </a:prstGeom>
        </p:spPr>
      </p:pic>
      <p:pic>
        <p:nvPicPr>
          <p:cNvPr id="9" name="Picture 8">
            <a:extLst>
              <a:ext uri="{FF2B5EF4-FFF2-40B4-BE49-F238E27FC236}">
                <a16:creationId xmlns:a16="http://schemas.microsoft.com/office/drawing/2014/main" id="{9D0666D2-F36E-4058-BC42-F51ABDE83B80}"/>
              </a:ext>
            </a:extLst>
          </p:cNvPr>
          <p:cNvPicPr>
            <a:picLocks noChangeAspect="1"/>
          </p:cNvPicPr>
          <p:nvPr/>
        </p:nvPicPr>
        <p:blipFill>
          <a:blip r:embed="rId4"/>
          <a:stretch>
            <a:fillRect/>
          </a:stretch>
        </p:blipFill>
        <p:spPr>
          <a:xfrm>
            <a:off x="5130294" y="267952"/>
            <a:ext cx="6206490" cy="2821477"/>
          </a:xfrm>
          <a:prstGeom prst="rect">
            <a:avLst/>
          </a:prstGeom>
        </p:spPr>
      </p:pic>
      <p:pic>
        <p:nvPicPr>
          <p:cNvPr id="11" name="Picture 10">
            <a:extLst>
              <a:ext uri="{FF2B5EF4-FFF2-40B4-BE49-F238E27FC236}">
                <a16:creationId xmlns:a16="http://schemas.microsoft.com/office/drawing/2014/main" id="{31FF7E31-8F1C-4889-BE13-4CB2CA278090}"/>
              </a:ext>
            </a:extLst>
          </p:cNvPr>
          <p:cNvPicPr>
            <a:picLocks noChangeAspect="1"/>
          </p:cNvPicPr>
          <p:nvPr/>
        </p:nvPicPr>
        <p:blipFill>
          <a:blip r:embed="rId5"/>
          <a:stretch>
            <a:fillRect/>
          </a:stretch>
        </p:blipFill>
        <p:spPr>
          <a:xfrm>
            <a:off x="5130294" y="3087807"/>
            <a:ext cx="6206490" cy="3630968"/>
          </a:xfrm>
          <a:prstGeom prst="rect">
            <a:avLst/>
          </a:prstGeom>
        </p:spPr>
      </p:pic>
    </p:spTree>
    <p:extLst>
      <p:ext uri="{BB962C8B-B14F-4D97-AF65-F5344CB8AC3E}">
        <p14:creationId xmlns:p14="http://schemas.microsoft.com/office/powerpoint/2010/main" val="255087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1FDF4-6D41-43BC-8A38-79E15B560E56}"/>
              </a:ext>
            </a:extLst>
          </p:cNvPr>
          <p:cNvSpPr>
            <a:spLocks noGrp="1"/>
          </p:cNvSpPr>
          <p:nvPr>
            <p:ph idx="1"/>
          </p:nvPr>
        </p:nvSpPr>
        <p:spPr>
          <a:xfrm>
            <a:off x="355107" y="326255"/>
            <a:ext cx="11323849" cy="6205490"/>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Final Result in a </a:t>
            </a:r>
            <a:r>
              <a:rPr lang="en-US" dirty="0" err="1">
                <a:solidFill>
                  <a:schemeClr val="tx1"/>
                </a:solidFill>
                <a:latin typeface="Arial Rounded MT Bold" panose="020F0704030504030204" pitchFamily="34" charset="0"/>
              </a:rPr>
              <a:t>dataframe</a:t>
            </a: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marL="0" indent="0" algn="just">
              <a:buNone/>
            </a:pPr>
            <a:r>
              <a:rPr lang="en-US" b="0" i="0" u="none" strike="noStrike" baseline="0" dirty="0">
                <a:solidFill>
                  <a:schemeClr val="tx1"/>
                </a:solidFill>
                <a:latin typeface="Arial Rounded MT Bold" panose="020F0704030504030204" pitchFamily="34" charset="0"/>
              </a:rPr>
              <a:t>After running the for loop of classification algorithms and the required metrics, we can see that the best 2 performing algorithms are </a:t>
            </a:r>
            <a:r>
              <a:rPr lang="en-US" b="0" i="0" u="none" strike="noStrike" baseline="0" dirty="0" err="1">
                <a:solidFill>
                  <a:schemeClr val="tx1"/>
                </a:solidFill>
                <a:latin typeface="Arial Rounded MT Bold" panose="020F0704030504030204" pitchFamily="34" charset="0"/>
              </a:rPr>
              <a:t>RandomForestClassifier</a:t>
            </a:r>
            <a:r>
              <a:rPr lang="en-US" b="0" i="0" u="none" strike="noStrike" baseline="0" dirty="0">
                <a:solidFill>
                  <a:schemeClr val="tx1"/>
                </a:solidFill>
                <a:latin typeface="Arial Rounded MT Bold" panose="020F0704030504030204" pitchFamily="34" charset="0"/>
              </a:rPr>
              <a:t> and </a:t>
            </a:r>
            <a:r>
              <a:rPr lang="en-US" b="0" i="0" u="none" strike="noStrike" baseline="0" dirty="0" err="1">
                <a:solidFill>
                  <a:schemeClr val="tx1"/>
                </a:solidFill>
                <a:latin typeface="Arial Rounded MT Bold" panose="020F0704030504030204" pitchFamily="34" charset="0"/>
              </a:rPr>
              <a:t>XGBoostClassifier</a:t>
            </a:r>
            <a:r>
              <a:rPr lang="en-US" b="0" i="0" u="none" strike="noStrike" baseline="0" dirty="0">
                <a:solidFill>
                  <a:schemeClr val="tx1"/>
                </a:solidFill>
                <a:latin typeface="Arial Rounded MT Bold" panose="020F0704030504030204" pitchFamily="34" charset="0"/>
              </a:rPr>
              <a:t> because the loss values are less and their scores are the best among all. Now, we will try Hyperparameter Tuning to find out the best parameters and using them to improve the scores and metrics values.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0C97546-9F7A-4DF2-A487-88D647F6615C}"/>
              </a:ext>
            </a:extLst>
          </p:cNvPr>
          <p:cNvPicPr>
            <a:picLocks noChangeAspect="1"/>
          </p:cNvPicPr>
          <p:nvPr/>
        </p:nvPicPr>
        <p:blipFill>
          <a:blip r:embed="rId2"/>
          <a:stretch>
            <a:fillRect/>
          </a:stretch>
        </p:blipFill>
        <p:spPr>
          <a:xfrm>
            <a:off x="681745" y="946525"/>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2C7D3-2581-4EC7-9169-9C9BDBFB09C3}"/>
              </a:ext>
            </a:extLst>
          </p:cNvPr>
          <p:cNvSpPr>
            <a:spLocks noGrp="1"/>
          </p:cNvSpPr>
          <p:nvPr>
            <p:ph idx="1"/>
          </p:nvPr>
        </p:nvSpPr>
        <p:spPr>
          <a:xfrm>
            <a:off x="310718" y="239697"/>
            <a:ext cx="11443317" cy="6267635"/>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Hyperparameter Tuning </a:t>
            </a:r>
          </a:p>
          <a:p>
            <a:pPr algn="just"/>
            <a:r>
              <a:rPr lang="en-US" sz="2000" i="0" u="none" strike="noStrike" baseline="0" dirty="0">
                <a:solidFill>
                  <a:schemeClr val="tx1"/>
                </a:solidFill>
                <a:latin typeface="Arial Rounded MT Bold" panose="020F0704030504030204" pitchFamily="34" charset="0"/>
              </a:rPr>
              <a:t>If we run </a:t>
            </a:r>
            <a:r>
              <a:rPr lang="en-US" sz="2000" i="0" u="none" strike="noStrike" baseline="0" dirty="0" err="1">
                <a:solidFill>
                  <a:schemeClr val="tx1"/>
                </a:solidFill>
                <a:latin typeface="Arial Rounded MT Bold" panose="020F0704030504030204" pitchFamily="34" charset="0"/>
              </a:rPr>
              <a:t>GridSearchCV</a:t>
            </a:r>
            <a:r>
              <a:rPr lang="en-US" sz="2000" i="0" u="none" strike="noStrike" baseline="0" dirty="0">
                <a:solidFill>
                  <a:schemeClr val="tx1"/>
                </a:solidFill>
                <a:latin typeface="Arial Rounded MT Bold" panose="020F0704030504030204" pitchFamily="34" charset="0"/>
              </a:rPr>
              <a:t> and </a:t>
            </a:r>
            <a:r>
              <a:rPr lang="en-US" sz="2000" i="0" u="none" strike="noStrike" baseline="0" dirty="0" err="1">
                <a:solidFill>
                  <a:schemeClr val="tx1"/>
                </a:solidFill>
                <a:latin typeface="Arial Rounded MT Bold" panose="020F0704030504030204" pitchFamily="34" charset="0"/>
              </a:rPr>
              <a:t>RandomSearchCV</a:t>
            </a:r>
            <a:r>
              <a:rPr lang="en-US" sz="2000" i="0" u="none" strike="noStrike" baseline="0" dirty="0">
                <a:solidFill>
                  <a:schemeClr val="tx1"/>
                </a:solidFill>
                <a:latin typeface="Arial Rounded MT Bold" panose="020F0704030504030204" pitchFamily="34" charset="0"/>
              </a:rPr>
              <a:t>, it takes more than 2 hours to run the code as the dataset is huge and the best params are not obtained from it due to more computational power requirement. The AUC Score, f1-score and recall value is high when we use </a:t>
            </a:r>
            <a:r>
              <a:rPr lang="en-US" sz="2000" i="0" u="none" strike="noStrike" baseline="0" dirty="0" err="1">
                <a:solidFill>
                  <a:schemeClr val="tx1"/>
                </a:solidFill>
                <a:latin typeface="Arial Rounded MT Bold" panose="020F0704030504030204" pitchFamily="34" charset="0"/>
              </a:rPr>
              <a:t>randomforest</a:t>
            </a:r>
            <a:r>
              <a:rPr lang="en-US" sz="2000" i="0" u="none" strike="noStrike" baseline="0" dirty="0">
                <a:solidFill>
                  <a:schemeClr val="tx1"/>
                </a:solidFill>
                <a:latin typeface="Arial Rounded MT Bold" panose="020F0704030504030204" pitchFamily="34" charset="0"/>
              </a:rPr>
              <a:t> with over sampling data. So, we choose </a:t>
            </a:r>
            <a:r>
              <a:rPr lang="en-US" sz="2000" i="0" u="none" strike="noStrike" baseline="0" dirty="0" err="1">
                <a:solidFill>
                  <a:schemeClr val="tx1"/>
                </a:solidFill>
                <a:latin typeface="Arial Rounded MT Bold" panose="020F0704030504030204" pitchFamily="34" charset="0"/>
              </a:rPr>
              <a:t>RandomForestClassifier</a:t>
            </a:r>
            <a:r>
              <a:rPr lang="en-US" sz="2000" i="0" u="none" strike="noStrike" baseline="0" dirty="0">
                <a:solidFill>
                  <a:schemeClr val="tx1"/>
                </a:solidFill>
                <a:latin typeface="Arial Rounded MT Bold" panose="020F0704030504030204" pitchFamily="34" charset="0"/>
              </a:rPr>
              <a:t> model with over sampled data as our best model among all models. </a:t>
            </a:r>
          </a:p>
          <a:p>
            <a:r>
              <a:rPr lang="en-IN" sz="1800" b="0" i="0" u="none" strike="noStrike" baseline="0" dirty="0">
                <a:solidFill>
                  <a:srgbClr val="000000"/>
                </a:solidFill>
                <a:latin typeface="Calibri" panose="020F0502020204030204" pitchFamily="34" charset="0"/>
              </a:rPr>
              <a:t>Confusion matrix: </a:t>
            </a:r>
          </a:p>
          <a:p>
            <a:r>
              <a:rPr lang="en-IN" sz="1800" b="0" i="0" u="none" strike="noStrike" baseline="0" dirty="0">
                <a:solidFill>
                  <a:srgbClr val="000000"/>
                </a:solidFill>
                <a:latin typeface="Calibri" panose="020F0502020204030204" pitchFamily="34" charset="0"/>
              </a:rPr>
              <a:t>[[41848 1156] </a:t>
            </a:r>
          </a:p>
          <a:p>
            <a:r>
              <a:rPr lang="en-IN" sz="1800" b="0" i="0" u="none" strike="noStrike" baseline="0" dirty="0">
                <a:solidFill>
                  <a:srgbClr val="000000"/>
                </a:solidFill>
                <a:latin typeface="Calibri" panose="020F0502020204030204" pitchFamily="34" charset="0"/>
              </a:rPr>
              <a:t>[ 1283 3585]] </a:t>
            </a:r>
            <a:endParaRPr lang="en-IN" sz="2000"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851FF634-BC90-4076-BAAE-84D955564B38}"/>
              </a:ext>
            </a:extLst>
          </p:cNvPr>
          <p:cNvPicPr>
            <a:picLocks noChangeAspect="1"/>
          </p:cNvPicPr>
          <p:nvPr/>
        </p:nvPicPr>
        <p:blipFill>
          <a:blip r:embed="rId2"/>
          <a:stretch>
            <a:fillRect/>
          </a:stretch>
        </p:blipFill>
        <p:spPr>
          <a:xfrm>
            <a:off x="520200" y="2223858"/>
            <a:ext cx="7176742" cy="4283474"/>
          </a:xfrm>
          <a:prstGeom prst="rect">
            <a:avLst/>
          </a:prstGeom>
        </p:spPr>
      </p:pic>
      <p:sp>
        <p:nvSpPr>
          <p:cNvPr id="6" name="TextBox 5">
            <a:extLst>
              <a:ext uri="{FF2B5EF4-FFF2-40B4-BE49-F238E27FC236}">
                <a16:creationId xmlns:a16="http://schemas.microsoft.com/office/drawing/2014/main" id="{EE36FC7B-3A03-4066-82E0-DE7E696F1AC5}"/>
              </a:ext>
            </a:extLst>
          </p:cNvPr>
          <p:cNvSpPr txBox="1"/>
          <p:nvPr/>
        </p:nvSpPr>
        <p:spPr>
          <a:xfrm>
            <a:off x="8185213" y="2911876"/>
            <a:ext cx="2414726" cy="1569660"/>
          </a:xfrm>
          <a:prstGeom prst="rect">
            <a:avLst/>
          </a:prstGeom>
          <a:noFill/>
        </p:spPr>
        <p:txBody>
          <a:bodyPr wrap="square" rtlCol="0">
            <a:spAutoFit/>
          </a:bodyPr>
          <a:lstStyle/>
          <a:p>
            <a:r>
              <a:rPr lang="en-IN" sz="2400" b="0" i="0" u="none" strike="noStrike" baseline="0" dirty="0">
                <a:latin typeface="Arial Rounded MT Bold" panose="020F0704030504030204" pitchFamily="34" charset="0"/>
              </a:rPr>
              <a:t>Confusion matrix: </a:t>
            </a:r>
          </a:p>
          <a:p>
            <a:r>
              <a:rPr lang="en-IN" sz="2400" b="0" i="0" u="none" strike="noStrike" baseline="0" dirty="0">
                <a:latin typeface="Arial Rounded MT Bold" panose="020F0704030504030204" pitchFamily="34" charset="0"/>
              </a:rPr>
              <a:t>[[41848 1156] </a:t>
            </a:r>
          </a:p>
          <a:p>
            <a:r>
              <a:rPr lang="en-IN" sz="2400" b="0" i="0" u="none" strike="noStrike" baseline="0" dirty="0">
                <a:latin typeface="Arial Rounded MT Bold" panose="020F0704030504030204" pitchFamily="34" charset="0"/>
              </a:rPr>
              <a:t>[ 1283 3585]]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98B6B-77B7-4699-A2A2-204784E59498}"/>
              </a:ext>
            </a:extLst>
          </p:cNvPr>
          <p:cNvSpPr>
            <a:spLocks noGrp="1"/>
          </p:cNvSpPr>
          <p:nvPr>
            <p:ph idx="1"/>
          </p:nvPr>
        </p:nvSpPr>
        <p:spPr>
          <a:xfrm>
            <a:off x="488272" y="399495"/>
            <a:ext cx="11292396" cy="5912527"/>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lgn="l"/>
            <a:endParaRPr lang="en-IN" sz="18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Finalizing the model </a:t>
            </a:r>
          </a:p>
          <a:p>
            <a:pPr algn="just"/>
            <a:r>
              <a:rPr lang="en-US" sz="1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9E22C962-2F24-4A24-A022-D98719E1502D}"/>
              </a:ext>
            </a:extLst>
          </p:cNvPr>
          <p:cNvPicPr>
            <a:picLocks noChangeAspect="1"/>
          </p:cNvPicPr>
          <p:nvPr/>
        </p:nvPicPr>
        <p:blipFill>
          <a:blip r:embed="rId2"/>
          <a:stretch>
            <a:fillRect/>
          </a:stretch>
        </p:blipFill>
        <p:spPr>
          <a:xfrm>
            <a:off x="810911" y="909410"/>
            <a:ext cx="6078162" cy="3238691"/>
          </a:xfrm>
          <a:prstGeom prst="rect">
            <a:avLst/>
          </a:prstGeom>
        </p:spPr>
      </p:pic>
    </p:spTree>
    <p:extLst>
      <p:ext uri="{BB962C8B-B14F-4D97-AF65-F5344CB8AC3E}">
        <p14:creationId xmlns:p14="http://schemas.microsoft.com/office/powerpoint/2010/main" val="290604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F577-4F2C-465A-A01C-FC24BB9962E7}"/>
              </a:ext>
            </a:extLst>
          </p:cNvPr>
          <p:cNvSpPr>
            <a:spLocks noGrp="1"/>
          </p:cNvSpPr>
          <p:nvPr>
            <p:ph type="title"/>
          </p:nvPr>
        </p:nvSpPr>
        <p:spPr>
          <a:xfrm>
            <a:off x="657224" y="499533"/>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B01E17E-4047-4D9D-A8F6-F3308827145F}"/>
              </a:ext>
            </a:extLst>
          </p:cNvPr>
          <p:cNvSpPr>
            <a:spLocks noGrp="1"/>
          </p:cNvSpPr>
          <p:nvPr>
            <p:ph idx="1"/>
          </p:nvPr>
        </p:nvSpPr>
        <p:spPr>
          <a:xfrm>
            <a:off x="-399495" y="1544714"/>
            <a:ext cx="12091385" cy="4909351"/>
          </a:xfrm>
        </p:spPr>
        <p:txBody>
          <a:bodyPr>
            <a:normAutofit fontScale="92500"/>
          </a:bodyPr>
          <a:lstStyle/>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39F4B-A8CD-4F0A-A6D6-EDC42577D0A3}"/>
              </a:ext>
            </a:extLst>
          </p:cNvPr>
          <p:cNvSpPr>
            <a:spLocks noGrp="1"/>
          </p:cNvSpPr>
          <p:nvPr>
            <p:ph idx="1"/>
          </p:nvPr>
        </p:nvSpPr>
        <p:spPr>
          <a:xfrm>
            <a:off x="346229" y="497150"/>
            <a:ext cx="11407805" cy="5743852"/>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Predictions using test data</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2ECAE309-1B9C-47F6-A3AD-25AD147B004F}"/>
              </a:ext>
            </a:extLst>
          </p:cNvPr>
          <p:cNvPicPr>
            <a:picLocks noChangeAspect="1"/>
          </p:cNvPicPr>
          <p:nvPr/>
        </p:nvPicPr>
        <p:blipFill>
          <a:blip r:embed="rId2"/>
          <a:stretch>
            <a:fillRect/>
          </a:stretch>
        </p:blipFill>
        <p:spPr>
          <a:xfrm>
            <a:off x="346229" y="1250586"/>
            <a:ext cx="8216721" cy="5110264"/>
          </a:xfrm>
          <a:prstGeom prst="rect">
            <a:avLst/>
          </a:prstGeom>
        </p:spPr>
      </p:pic>
      <p:sp>
        <p:nvSpPr>
          <p:cNvPr id="6" name="TextBox 5">
            <a:extLst>
              <a:ext uri="{FF2B5EF4-FFF2-40B4-BE49-F238E27FC236}">
                <a16:creationId xmlns:a16="http://schemas.microsoft.com/office/drawing/2014/main" id="{25E1706C-DC5D-4B94-ABE1-BA2A9FCBC677}"/>
              </a:ext>
            </a:extLst>
          </p:cNvPr>
          <p:cNvSpPr txBox="1"/>
          <p:nvPr/>
        </p:nvSpPr>
        <p:spPr>
          <a:xfrm>
            <a:off x="9170633" y="1473693"/>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462-8D05-4963-AC77-A51BD03C1397}"/>
              </a:ext>
            </a:extLst>
          </p:cNvPr>
          <p:cNvSpPr>
            <a:spLocks noGrp="1"/>
          </p:cNvSpPr>
          <p:nvPr>
            <p:ph type="title"/>
          </p:nvPr>
        </p:nvSpPr>
        <p:spPr>
          <a:xfrm>
            <a:off x="657225" y="499533"/>
            <a:ext cx="9196990" cy="761096"/>
          </a:xfrm>
        </p:spPr>
        <p:txBody>
          <a:bodyPr>
            <a:normAutofit/>
          </a:bodyPr>
          <a:lstStyle/>
          <a:p>
            <a:r>
              <a:rPr lang="en-US" sz="3600" dirty="0">
                <a:latin typeface="Arial Rounded MT Bold" panose="020F0704030504030204" pitchFamily="34" charset="0"/>
              </a:rPr>
              <a:t>DATA VISUALIZATION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a:t>
            </a:r>
            <a:r>
              <a:rPr lang="en-US" b="0" i="0" u="none" strike="noStrike" baseline="0" dirty="0" err="1">
                <a:solidFill>
                  <a:schemeClr val="tx1"/>
                </a:solidFill>
                <a:latin typeface="Arial Rounded MT Bold" panose="020F0704030504030204" pitchFamily="34" charset="0"/>
              </a:rPr>
              <a:t>countplot</a:t>
            </a:r>
            <a:r>
              <a:rPr lang="en-US" b="0" i="0" u="none" strike="noStrike" baseline="0" dirty="0">
                <a:solidFill>
                  <a:schemeClr val="tx1"/>
                </a:solidFill>
                <a:latin typeface="Arial Rounded MT Bold" panose="020F0704030504030204" pitchFamily="34" charset="0"/>
              </a:rPr>
              <a:t> for all features </a:t>
            </a:r>
          </a:p>
          <a:p>
            <a:endParaRPr lang="en-IN" dirty="0"/>
          </a:p>
        </p:txBody>
      </p:sp>
      <p:pic>
        <p:nvPicPr>
          <p:cNvPr id="5" name="Picture 4">
            <a:extLst>
              <a:ext uri="{FF2B5EF4-FFF2-40B4-BE49-F238E27FC236}">
                <a16:creationId xmlns:a16="http://schemas.microsoft.com/office/drawing/2014/main" id="{FF5F9013-5DA5-4C2B-B778-88B03A0DCD52}"/>
              </a:ext>
            </a:extLst>
          </p:cNvPr>
          <p:cNvPicPr>
            <a:picLocks noChangeAspect="1"/>
          </p:cNvPicPr>
          <p:nvPr/>
        </p:nvPicPr>
        <p:blipFill>
          <a:blip r:embed="rId2"/>
          <a:stretch>
            <a:fillRect/>
          </a:stretch>
        </p:blipFill>
        <p:spPr>
          <a:xfrm>
            <a:off x="477560" y="1817073"/>
            <a:ext cx="6145182" cy="4857345"/>
          </a:xfrm>
          <a:prstGeom prst="rect">
            <a:avLst/>
          </a:prstGeom>
        </p:spPr>
      </p:pic>
      <p:pic>
        <p:nvPicPr>
          <p:cNvPr id="15" name="Picture 14">
            <a:extLst>
              <a:ext uri="{FF2B5EF4-FFF2-40B4-BE49-F238E27FC236}">
                <a16:creationId xmlns:a16="http://schemas.microsoft.com/office/drawing/2014/main" id="{E4C176FB-9B61-44FF-A449-8A53DDC16FF7}"/>
              </a:ext>
            </a:extLst>
          </p:cNvPr>
          <p:cNvPicPr>
            <a:picLocks noChangeAspect="1"/>
          </p:cNvPicPr>
          <p:nvPr/>
        </p:nvPicPr>
        <p:blipFill>
          <a:blip r:embed="rId3"/>
          <a:stretch>
            <a:fillRect/>
          </a:stretch>
        </p:blipFill>
        <p:spPr>
          <a:xfrm>
            <a:off x="3788056" y="1817073"/>
            <a:ext cx="8113690" cy="4857344"/>
          </a:xfrm>
          <a:prstGeom prst="rect">
            <a:avLst/>
          </a:prstGeom>
        </p:spPr>
      </p:pic>
    </p:spTree>
    <p:extLst>
      <p:ext uri="{BB962C8B-B14F-4D97-AF65-F5344CB8AC3E}">
        <p14:creationId xmlns:p14="http://schemas.microsoft.com/office/powerpoint/2010/main" val="324074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604B6-7B69-44F0-A74D-E48F1DD19B33}"/>
              </a:ext>
            </a:extLst>
          </p:cNvPr>
          <p:cNvSpPr>
            <a:spLocks noGrp="1"/>
          </p:cNvSpPr>
          <p:nvPr>
            <p:ph idx="1"/>
          </p:nvPr>
        </p:nvSpPr>
        <p:spPr>
          <a:xfrm>
            <a:off x="372862" y="390616"/>
            <a:ext cx="11647503" cy="6054571"/>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Plotting pie chart plot </a:t>
            </a:r>
          </a:p>
          <a:p>
            <a:pPr marL="0" indent="0">
              <a:buNone/>
            </a:pPr>
            <a:endParaRPr lang="en-IN" dirty="0"/>
          </a:p>
        </p:txBody>
      </p:sp>
      <p:pic>
        <p:nvPicPr>
          <p:cNvPr id="7" name="Picture 6">
            <a:extLst>
              <a:ext uri="{FF2B5EF4-FFF2-40B4-BE49-F238E27FC236}">
                <a16:creationId xmlns:a16="http://schemas.microsoft.com/office/drawing/2014/main" id="{24EF5B4C-A2EA-4E38-880B-6F38125E24D6}"/>
              </a:ext>
            </a:extLst>
          </p:cNvPr>
          <p:cNvPicPr>
            <a:picLocks noChangeAspect="1"/>
          </p:cNvPicPr>
          <p:nvPr/>
        </p:nvPicPr>
        <p:blipFill>
          <a:blip r:embed="rId2"/>
          <a:stretch>
            <a:fillRect/>
          </a:stretch>
        </p:blipFill>
        <p:spPr>
          <a:xfrm>
            <a:off x="655989" y="1066312"/>
            <a:ext cx="8216721" cy="1653702"/>
          </a:xfrm>
          <a:prstGeom prst="rect">
            <a:avLst/>
          </a:prstGeom>
        </p:spPr>
      </p:pic>
      <p:pic>
        <p:nvPicPr>
          <p:cNvPr id="9" name="Picture 8">
            <a:extLst>
              <a:ext uri="{FF2B5EF4-FFF2-40B4-BE49-F238E27FC236}">
                <a16:creationId xmlns:a16="http://schemas.microsoft.com/office/drawing/2014/main" id="{2C42A238-7137-426A-8C61-92A2E3FBF9B6}"/>
              </a:ext>
            </a:extLst>
          </p:cNvPr>
          <p:cNvPicPr>
            <a:picLocks noChangeAspect="1"/>
          </p:cNvPicPr>
          <p:nvPr/>
        </p:nvPicPr>
        <p:blipFill>
          <a:blip r:embed="rId3"/>
          <a:stretch>
            <a:fillRect/>
          </a:stretch>
        </p:blipFill>
        <p:spPr>
          <a:xfrm>
            <a:off x="2115677" y="2837281"/>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CFBC8-63A7-44AA-BE28-A7D2BBC2E39B}"/>
              </a:ext>
            </a:extLst>
          </p:cNvPr>
          <p:cNvSpPr>
            <a:spLocks noGrp="1"/>
          </p:cNvSpPr>
          <p:nvPr>
            <p:ph idx="1"/>
          </p:nvPr>
        </p:nvSpPr>
        <p:spPr>
          <a:xfrm>
            <a:off x="399496" y="284086"/>
            <a:ext cx="11540970" cy="6383044"/>
          </a:xfrm>
        </p:spPr>
        <p:txBody>
          <a:bodyPr>
            <a:normAutofit fontScale="92500" lnSpcReduction="10000"/>
          </a:bodyPr>
          <a:lstStyle/>
          <a:p>
            <a:pPr>
              <a:buFont typeface="Wingdings" panose="05000000000000000000" pitchFamily="2" charset="2"/>
              <a:buChar char="Ø"/>
            </a:pPr>
            <a:r>
              <a:rPr lang="en-IN" sz="2600" i="0" u="none" strike="noStrike" baseline="0" dirty="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r>
              <a:rPr lang="en-US" sz="2000" b="0" i="0" u="none" strike="noStrike" baseline="0" dirty="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997E1874-5133-4DB0-B3F3-EC9070EEB6A1}"/>
              </a:ext>
            </a:extLst>
          </p:cNvPr>
          <p:cNvPicPr>
            <a:picLocks noChangeAspect="1"/>
          </p:cNvPicPr>
          <p:nvPr/>
        </p:nvPicPr>
        <p:blipFill>
          <a:blip r:embed="rId2"/>
          <a:stretch>
            <a:fillRect/>
          </a:stretch>
        </p:blipFill>
        <p:spPr>
          <a:xfrm>
            <a:off x="941034" y="690396"/>
            <a:ext cx="8216721" cy="4500664"/>
          </a:xfrm>
          <a:prstGeom prst="rect">
            <a:avLst/>
          </a:prstGeom>
        </p:spPr>
      </p:pic>
    </p:spTree>
    <p:extLst>
      <p:ext uri="{BB962C8B-B14F-4D97-AF65-F5344CB8AC3E}">
        <p14:creationId xmlns:p14="http://schemas.microsoft.com/office/powerpoint/2010/main" val="143301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A75F9-F661-42E3-92C6-B6C0AB6F8521}"/>
              </a:ext>
            </a:extLst>
          </p:cNvPr>
          <p:cNvSpPr>
            <a:spLocks noGrp="1"/>
          </p:cNvSpPr>
          <p:nvPr>
            <p:ph idx="1"/>
          </p:nvPr>
        </p:nvSpPr>
        <p:spPr>
          <a:xfrm>
            <a:off x="319596" y="372862"/>
            <a:ext cx="11505460" cy="6258757"/>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distribution plot for all features </a:t>
            </a:r>
          </a:p>
          <a:p>
            <a:pPr marL="0" indent="0">
              <a:buNone/>
            </a:pPr>
            <a:endParaRPr lang="en-IN" dirty="0"/>
          </a:p>
        </p:txBody>
      </p:sp>
      <p:pic>
        <p:nvPicPr>
          <p:cNvPr id="5" name="Picture 4">
            <a:extLst>
              <a:ext uri="{FF2B5EF4-FFF2-40B4-BE49-F238E27FC236}">
                <a16:creationId xmlns:a16="http://schemas.microsoft.com/office/drawing/2014/main" id="{33C32B03-F219-41E1-8A5D-4A9BCE603D9A}"/>
              </a:ext>
            </a:extLst>
          </p:cNvPr>
          <p:cNvPicPr>
            <a:picLocks noChangeAspect="1"/>
          </p:cNvPicPr>
          <p:nvPr/>
        </p:nvPicPr>
        <p:blipFill>
          <a:blip r:embed="rId2"/>
          <a:stretch>
            <a:fillRect/>
          </a:stretch>
        </p:blipFill>
        <p:spPr>
          <a:xfrm>
            <a:off x="2606818" y="838940"/>
            <a:ext cx="4989766" cy="5646198"/>
          </a:xfrm>
          <a:prstGeom prst="rect">
            <a:avLst/>
          </a:prstGeom>
        </p:spPr>
      </p:pic>
    </p:spTree>
    <p:extLst>
      <p:ext uri="{BB962C8B-B14F-4D97-AF65-F5344CB8AC3E}">
        <p14:creationId xmlns:p14="http://schemas.microsoft.com/office/powerpoint/2010/main" val="72210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2F8D-1288-4EE5-A43C-C1A0F4E07453}"/>
              </a:ext>
            </a:extLst>
          </p:cNvPr>
          <p:cNvSpPr>
            <a:spLocks noGrp="1"/>
          </p:cNvSpPr>
          <p:nvPr>
            <p:ph type="title"/>
          </p:nvPr>
        </p:nvSpPr>
        <p:spPr>
          <a:xfrm>
            <a:off x="657224" y="499533"/>
            <a:ext cx="10772775" cy="983038"/>
          </a:xfrm>
        </p:spPr>
        <p:txBody>
          <a:bodyPr>
            <a:normAutofit/>
          </a:bodyPr>
          <a:lstStyle/>
          <a:p>
            <a:r>
              <a:rPr lang="en-US" sz="3600" dirty="0">
                <a:latin typeface="Arial Rounded MT Bold" panose="020F0704030504030204" pitchFamily="34" charset="0"/>
              </a:rPr>
              <a:t>CONCLUSION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3775E7D-D0DD-4F5D-9523-1803D389B207}"/>
              </a:ext>
            </a:extLst>
          </p:cNvPr>
          <p:cNvSpPr>
            <a:spLocks noGrp="1"/>
          </p:cNvSpPr>
          <p:nvPr>
            <p:ph idx="1"/>
          </p:nvPr>
        </p:nvSpPr>
        <p:spPr>
          <a:xfrm>
            <a:off x="417250" y="1393794"/>
            <a:ext cx="11398929" cy="5078027"/>
          </a:xfrm>
        </p:spPr>
        <p:txBody>
          <a:bodyPr>
            <a:normAutofit fontScale="92500" lnSpcReduction="10000"/>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9FBD2-BE84-4DB2-82D1-A02D54B62A0A}"/>
              </a:ext>
            </a:extLst>
          </p:cNvPr>
          <p:cNvSpPr>
            <a:spLocks noGrp="1"/>
          </p:cNvSpPr>
          <p:nvPr>
            <p:ph idx="1"/>
          </p:nvPr>
        </p:nvSpPr>
        <p:spPr>
          <a:xfrm>
            <a:off x="346230" y="328474"/>
            <a:ext cx="11594236" cy="6223246"/>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F97A7-1625-47F9-AD2C-4F2DDBE1B322}"/>
              </a:ext>
            </a:extLst>
          </p:cNvPr>
          <p:cNvSpPr>
            <a:spLocks noGrp="1"/>
          </p:cNvSpPr>
          <p:nvPr>
            <p:ph idx="1"/>
          </p:nvPr>
        </p:nvSpPr>
        <p:spPr>
          <a:xfrm>
            <a:off x="346230" y="337351"/>
            <a:ext cx="11845770" cy="6081203"/>
          </a:xfrm>
        </p:spPr>
        <p:txBody>
          <a:bodyPr/>
          <a:lstStyle/>
          <a:p>
            <a:r>
              <a:rPr lang="en-US" sz="3600" i="0" u="none" strike="noStrike" baseline="0" dirty="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dirty="0">
              <a:solidFill>
                <a:schemeClr val="tx1"/>
              </a:solidFill>
              <a:latin typeface="Arial Rounded MT Bold" panose="020F0704030504030204" pitchFamily="34" charset="0"/>
            </a:endParaRPr>
          </a:p>
          <a:p>
            <a:pPr marL="0" indent="0">
              <a:buNone/>
            </a:pPr>
            <a:r>
              <a:rPr lang="en-IN" sz="3600" i="0" u="none" strike="noStrike" baseline="0" dirty="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dirty="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Providing a proper balanced dataset with less errors. </a:t>
            </a:r>
          </a:p>
          <a:p>
            <a:pPr marL="0" indent="0">
              <a:buNone/>
            </a:pPr>
            <a:endParaRPr lang="en-IN" dirty="0"/>
          </a:p>
        </p:txBody>
      </p:sp>
    </p:spTree>
    <p:extLst>
      <p:ext uri="{BB962C8B-B14F-4D97-AF65-F5344CB8AC3E}">
        <p14:creationId xmlns:p14="http://schemas.microsoft.com/office/powerpoint/2010/main" val="180441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3C096-CE0E-43D5-9F2C-1F9CB7B1A108}"/>
              </a:ext>
            </a:extLst>
          </p:cNvPr>
          <p:cNvSpPr>
            <a:spLocks noGrp="1"/>
          </p:cNvSpPr>
          <p:nvPr>
            <p:ph idx="1"/>
          </p:nvPr>
        </p:nvSpPr>
        <p:spPr>
          <a:xfrm>
            <a:off x="284086" y="177554"/>
            <a:ext cx="11549848" cy="6276512"/>
          </a:xfrm>
        </p:spPr>
        <p:txBody>
          <a:bodyPr/>
          <a:lstStyle/>
          <a:p>
            <a:r>
              <a:rPr lang="en-US" sz="3600" b="1" i="0" u="none" strike="noStrike" baseline="0" dirty="0">
                <a:solidFill>
                  <a:schemeClr val="tx1"/>
                </a:solidFill>
                <a:latin typeface="Arial Rounded MT Bold" panose="020F0704030504030204" pitchFamily="34" charset="0"/>
              </a:rPr>
              <a:t>Learning Outcomes of the Study in respect of Data Science </a:t>
            </a:r>
            <a:endParaRPr lang="en-US" sz="3600"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Through this project we were able to learn various Natural language processing techniques like lemmatization, stemming, removal of stopwords. We were also able to learn to convert strings into vectors through hash vectorizer. In this project we applied different evaluation metrics like log loss, hamming loss besides accuracy. </a:t>
            </a: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698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3ACC-6093-4246-89FA-277E0BC98895}"/>
              </a:ext>
            </a:extLst>
          </p:cNvPr>
          <p:cNvSpPr>
            <a:spLocks noGrp="1"/>
          </p:cNvSpPr>
          <p:nvPr>
            <p:ph type="title"/>
          </p:nvPr>
        </p:nvSpPr>
        <p:spPr>
          <a:xfrm>
            <a:off x="657224" y="499533"/>
            <a:ext cx="10772775" cy="1071815"/>
          </a:xfrm>
        </p:spPr>
        <p:txBody>
          <a:bodyPr>
            <a:normAutofit fontScale="90000"/>
          </a:bodyPr>
          <a:lstStyle/>
          <a:p>
            <a:r>
              <a:rPr lang="en-US" sz="3600" dirty="0">
                <a:latin typeface="Arial Rounded MT Bold" panose="020F0704030504030204" pitchFamily="34" charset="0"/>
              </a:rPr>
              <a:t>MULTI-LABEL VS MULTI CLASS CLASSIFICATION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472A26-43A7-45E0-91BF-18D5BBDC9EA6}"/>
              </a:ext>
            </a:extLst>
          </p:cNvPr>
          <p:cNvSpPr>
            <a:spLocks noGrp="1"/>
          </p:cNvSpPr>
          <p:nvPr>
            <p:ph idx="1"/>
          </p:nvPr>
        </p:nvSpPr>
        <p:spPr>
          <a:xfrm>
            <a:off x="319596" y="1651247"/>
            <a:ext cx="11434439" cy="4776186"/>
          </a:xfrm>
        </p:spPr>
        <p:txBody>
          <a:bodyPr>
            <a:normAutofit/>
          </a:bodyPr>
          <a:lstStyle/>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dirty="0">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dirty="0"/>
          </a:p>
        </p:txBody>
      </p:sp>
    </p:spTree>
    <p:extLst>
      <p:ext uri="{BB962C8B-B14F-4D97-AF65-F5344CB8AC3E}">
        <p14:creationId xmlns:p14="http://schemas.microsoft.com/office/powerpoint/2010/main" val="136773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7E63-5A21-456F-9F80-50D92D5750AE}"/>
              </a:ext>
            </a:extLst>
          </p:cNvPr>
          <p:cNvSpPr>
            <a:spLocks noGrp="1"/>
          </p:cNvSpPr>
          <p:nvPr>
            <p:ph type="title"/>
          </p:nvPr>
        </p:nvSpPr>
        <p:spPr>
          <a:xfrm>
            <a:off x="657224" y="499534"/>
            <a:ext cx="10772775" cy="858750"/>
          </a:xfrm>
        </p:spPr>
        <p:txBody>
          <a:bodyPr>
            <a:normAutofit/>
          </a:bodyPr>
          <a:lstStyle/>
          <a:p>
            <a:r>
              <a:rPr lang="en-US" sz="3600" dirty="0">
                <a:latin typeface="Arial Rounded MT Bold" panose="020F0704030504030204" pitchFamily="34" charset="0"/>
              </a:rPr>
              <a:t>DATA SOURCES AND THEIR FORMATS</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BC467A7-E4E0-424A-811C-696A0EE3DEB4}"/>
              </a:ext>
            </a:extLst>
          </p:cNvPr>
          <p:cNvSpPr>
            <a:spLocks noGrp="1"/>
          </p:cNvSpPr>
          <p:nvPr>
            <p:ph idx="1"/>
          </p:nvPr>
        </p:nvSpPr>
        <p:spPr>
          <a:xfrm>
            <a:off x="435006" y="1278384"/>
            <a:ext cx="11310151" cy="5424257"/>
          </a:xfrm>
        </p:spPr>
        <p:txBody>
          <a:bodyPr>
            <a:normAutofit fontScale="92500"/>
          </a:bodyPr>
          <a:lstStyle/>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dirty="0">
                <a:solidFill>
                  <a:schemeClr val="tx1"/>
                </a:solidFill>
                <a:latin typeface="Arial Rounded MT Bold" panose="020F0704030504030204" pitchFamily="34" charset="0"/>
              </a:rPr>
              <a:t>The data set includes: </a:t>
            </a:r>
          </a:p>
          <a:p>
            <a:pPr algn="just"/>
            <a:r>
              <a:rPr lang="en-US" sz="1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1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dirty="0">
                <a:solidFill>
                  <a:schemeClr val="tx1"/>
                </a:solidFill>
                <a:latin typeface="Arial Rounded MT Bold" panose="020F0704030504030204" pitchFamily="34" charset="0"/>
              </a:rPr>
              <a:t>- Abuse: It is for comments that are abusive in nature. </a:t>
            </a:r>
          </a:p>
          <a:p>
            <a:pPr algn="just"/>
            <a:r>
              <a:rPr lang="en-US" sz="1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dirty="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dirty="0">
                <a:solidFill>
                  <a:schemeClr val="tx1"/>
                </a:solidFill>
                <a:latin typeface="Arial Rounded MT Bold" panose="020F0704030504030204" pitchFamily="34" charset="0"/>
              </a:rPr>
              <a:t>- Comment text: This column contains the comments extracted from various social media platforms. </a:t>
            </a:r>
          </a:p>
          <a:p>
            <a:endParaRPr lang="en-IN" dirty="0"/>
          </a:p>
        </p:txBody>
      </p:sp>
    </p:spTree>
    <p:extLst>
      <p:ext uri="{BB962C8B-B14F-4D97-AF65-F5344CB8AC3E}">
        <p14:creationId xmlns:p14="http://schemas.microsoft.com/office/powerpoint/2010/main" val="42083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6DB7-B6EC-410D-8055-810360D2E8B0}"/>
              </a:ext>
            </a:extLst>
          </p:cNvPr>
          <p:cNvSpPr>
            <a:spLocks noGrp="1"/>
          </p:cNvSpPr>
          <p:nvPr>
            <p:ph type="title"/>
          </p:nvPr>
        </p:nvSpPr>
        <p:spPr>
          <a:xfrm>
            <a:off x="657224" y="499533"/>
            <a:ext cx="10772775" cy="929772"/>
          </a:xfrm>
        </p:spPr>
        <p:txBody>
          <a:bodyPr>
            <a:normAutofit/>
          </a:bodyPr>
          <a:lstStyle/>
          <a:p>
            <a:r>
              <a:rPr lang="en-US" sz="3600" dirty="0">
                <a:latin typeface="Arial Rounded MT Bold" panose="020F0704030504030204" pitchFamily="34" charset="0"/>
              </a:rPr>
              <a:t>LIBRARIES USED</a:t>
            </a:r>
            <a:endParaRPr lang="en-IN" sz="36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B5999041-2CF3-49B8-9E0A-7261EEB12619}"/>
              </a:ext>
            </a:extLst>
          </p:cNvPr>
          <p:cNvPicPr>
            <a:picLocks noChangeAspect="1"/>
          </p:cNvPicPr>
          <p:nvPr/>
        </p:nvPicPr>
        <p:blipFill>
          <a:blip r:embed="rId2"/>
          <a:stretch>
            <a:fillRect/>
          </a:stretch>
        </p:blipFill>
        <p:spPr>
          <a:xfrm>
            <a:off x="1427471" y="1429305"/>
            <a:ext cx="8165206" cy="5214026"/>
          </a:xfrm>
          <a:prstGeom prst="rect">
            <a:avLst/>
          </a:prstGeom>
        </p:spPr>
      </p:pic>
    </p:spTree>
    <p:extLst>
      <p:ext uri="{BB962C8B-B14F-4D97-AF65-F5344CB8AC3E}">
        <p14:creationId xmlns:p14="http://schemas.microsoft.com/office/powerpoint/2010/main" val="389497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DC85-D5DE-4422-ADB8-5984A39802CF}"/>
              </a:ext>
            </a:extLst>
          </p:cNvPr>
          <p:cNvSpPr>
            <a:spLocks noGrp="1"/>
          </p:cNvSpPr>
          <p:nvPr>
            <p:ph type="title"/>
          </p:nvPr>
        </p:nvSpPr>
        <p:spPr>
          <a:xfrm>
            <a:off x="657224" y="499533"/>
            <a:ext cx="10772775" cy="832117"/>
          </a:xfrm>
        </p:spPr>
        <p:txBody>
          <a:bodyPr>
            <a:normAutofit/>
          </a:bodyPr>
          <a:lstStyle/>
          <a:p>
            <a:r>
              <a:rPr lang="en-US" sz="3600" dirty="0">
                <a:latin typeface="Arial Rounded MT Bold" panose="020F0704030504030204" pitchFamily="34" charset="0"/>
              </a:rPr>
              <a:t>DATA PRE-PROCESSING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dirty="0">
              <a:solidFill>
                <a:srgbClr val="000000"/>
              </a:solidFill>
            </a:endParaRPr>
          </a:p>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Checking the value counts of the features </a:t>
            </a:r>
          </a:p>
          <a:p>
            <a:endParaRPr lang="en-IN" dirty="0"/>
          </a:p>
        </p:txBody>
      </p:sp>
      <p:pic>
        <p:nvPicPr>
          <p:cNvPr id="5" name="Picture 4">
            <a:extLst>
              <a:ext uri="{FF2B5EF4-FFF2-40B4-BE49-F238E27FC236}">
                <a16:creationId xmlns:a16="http://schemas.microsoft.com/office/drawing/2014/main" id="{9E25D8DD-D770-4A45-9411-5220521805DA}"/>
              </a:ext>
            </a:extLst>
          </p:cNvPr>
          <p:cNvPicPr>
            <a:picLocks noChangeAspect="1"/>
          </p:cNvPicPr>
          <p:nvPr/>
        </p:nvPicPr>
        <p:blipFill>
          <a:blip r:embed="rId2"/>
          <a:stretch>
            <a:fillRect/>
          </a:stretch>
        </p:blipFill>
        <p:spPr>
          <a:xfrm>
            <a:off x="1897987" y="2003969"/>
            <a:ext cx="7672141" cy="4606683"/>
          </a:xfrm>
          <a:prstGeom prst="rect">
            <a:avLst/>
          </a:prstGeom>
        </p:spPr>
      </p:pic>
    </p:spTree>
    <p:extLst>
      <p:ext uri="{BB962C8B-B14F-4D97-AF65-F5344CB8AC3E}">
        <p14:creationId xmlns:p14="http://schemas.microsoft.com/office/powerpoint/2010/main" val="3343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ABC49-C4CA-41AD-B325-B8D961070791}"/>
              </a:ext>
            </a:extLst>
          </p:cNvPr>
          <p:cNvSpPr>
            <a:spLocks noGrp="1"/>
          </p:cNvSpPr>
          <p:nvPr>
            <p:ph idx="1"/>
          </p:nvPr>
        </p:nvSpPr>
        <p:spPr>
          <a:xfrm>
            <a:off x="676656" y="461639"/>
            <a:ext cx="10753725" cy="6125591"/>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Checking for null values </a:t>
            </a:r>
          </a:p>
          <a:p>
            <a:endParaRPr lang="en-IN" dirty="0"/>
          </a:p>
        </p:txBody>
      </p:sp>
      <p:pic>
        <p:nvPicPr>
          <p:cNvPr id="5" name="Picture 4">
            <a:extLst>
              <a:ext uri="{FF2B5EF4-FFF2-40B4-BE49-F238E27FC236}">
                <a16:creationId xmlns:a16="http://schemas.microsoft.com/office/drawing/2014/main" id="{4FCF491E-6D5E-481F-9EC9-B28F488A721A}"/>
              </a:ext>
            </a:extLst>
          </p:cNvPr>
          <p:cNvPicPr>
            <a:picLocks noChangeAspect="1"/>
          </p:cNvPicPr>
          <p:nvPr/>
        </p:nvPicPr>
        <p:blipFill>
          <a:blip r:embed="rId2"/>
          <a:stretch>
            <a:fillRect/>
          </a:stretch>
        </p:blipFill>
        <p:spPr>
          <a:xfrm>
            <a:off x="1325815" y="1231651"/>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606E-1C9F-4C5A-9B8E-0AE341BE14E5}"/>
              </a:ext>
            </a:extLst>
          </p:cNvPr>
          <p:cNvSpPr>
            <a:spLocks noGrp="1"/>
          </p:cNvSpPr>
          <p:nvPr>
            <p:ph idx="1"/>
          </p:nvPr>
        </p:nvSpPr>
        <p:spPr>
          <a:xfrm>
            <a:off x="676656" y="523784"/>
            <a:ext cx="11237177" cy="6098958"/>
          </a:xfrm>
        </p:spPr>
        <p:txBody>
          <a:bodyPr>
            <a:normAutofit/>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Checking statistical summary of the dataset </a:t>
            </a:r>
          </a:p>
          <a:p>
            <a:endParaRPr lang="en-IN" dirty="0"/>
          </a:p>
          <a:p>
            <a:endParaRPr lang="en-IN" dirty="0"/>
          </a:p>
          <a:p>
            <a:endParaRPr lang="en-IN" dirty="0"/>
          </a:p>
          <a:p>
            <a:endParaRPr lang="en-IN" dirty="0"/>
          </a:p>
          <a:p>
            <a:endParaRPr lang="en-IN" dirty="0"/>
          </a:p>
          <a:p>
            <a:endParaRPr lang="en-IN" dirty="0"/>
          </a:p>
          <a:p>
            <a:pPr algn="l"/>
            <a:endParaRPr lang="en-IN" sz="1800" b="0" i="0" u="none" strike="noStrike" baseline="0" dirty="0">
              <a:solidFill>
                <a:srgbClr val="000000"/>
              </a:solidFill>
              <a:latin typeface="Calibri" panose="020F0502020204030204" pitchFamily="34" charset="0"/>
            </a:endParaRP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count of each field is equal which shows that there are no missing values present. </a:t>
            </a:r>
          </a:p>
          <a:p>
            <a:pPr algn="just">
              <a:buFont typeface="Arial" panose="020B0604020202020204" pitchFamily="34" charset="0"/>
              <a:buChar char="•"/>
            </a:pPr>
            <a:endParaRPr lang="en-US" sz="2000" b="0" i="0" u="none" strike="noStrike" baseline="0" dirty="0">
              <a:solidFill>
                <a:schemeClr val="tx1"/>
              </a:solidFill>
              <a:latin typeface="Arial Rounded MT Bold" panose="020F0704030504030204" pitchFamily="34" charset="0"/>
            </a:endParaRPr>
          </a:p>
          <a:p>
            <a:endParaRPr lang="en-IN" dirty="0"/>
          </a:p>
        </p:txBody>
      </p:sp>
      <p:pic>
        <p:nvPicPr>
          <p:cNvPr id="5" name="Picture 4">
            <a:extLst>
              <a:ext uri="{FF2B5EF4-FFF2-40B4-BE49-F238E27FC236}">
                <a16:creationId xmlns:a16="http://schemas.microsoft.com/office/drawing/2014/main" id="{0AD0DC1C-6B65-48F1-8153-2D55AAD1E081}"/>
              </a:ext>
            </a:extLst>
          </p:cNvPr>
          <p:cNvPicPr>
            <a:picLocks noChangeAspect="1"/>
          </p:cNvPicPr>
          <p:nvPr/>
        </p:nvPicPr>
        <p:blipFill>
          <a:blip r:embed="rId2"/>
          <a:stretch>
            <a:fillRect/>
          </a:stretch>
        </p:blipFill>
        <p:spPr>
          <a:xfrm>
            <a:off x="1144260" y="1329416"/>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2404B-7B2A-4EBF-A722-FF67AFE495EE}"/>
              </a:ext>
            </a:extLst>
          </p:cNvPr>
          <p:cNvSpPr>
            <a:spLocks noGrp="1"/>
          </p:cNvSpPr>
          <p:nvPr>
            <p:ph idx="1"/>
          </p:nvPr>
        </p:nvSpPr>
        <p:spPr>
          <a:xfrm>
            <a:off x="284086" y="355107"/>
            <a:ext cx="11146296" cy="6400799"/>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Finding relationship among data using correlation </a:t>
            </a:r>
          </a:p>
          <a:p>
            <a:endParaRPr lang="en-IN" dirty="0"/>
          </a:p>
        </p:txBody>
      </p:sp>
      <p:pic>
        <p:nvPicPr>
          <p:cNvPr id="5" name="Picture 4">
            <a:extLst>
              <a:ext uri="{FF2B5EF4-FFF2-40B4-BE49-F238E27FC236}">
                <a16:creationId xmlns:a16="http://schemas.microsoft.com/office/drawing/2014/main" id="{90FBCD6A-916E-4C0B-AD30-0B4882087289}"/>
              </a:ext>
            </a:extLst>
          </p:cNvPr>
          <p:cNvPicPr>
            <a:picLocks noChangeAspect="1"/>
          </p:cNvPicPr>
          <p:nvPr/>
        </p:nvPicPr>
        <p:blipFill>
          <a:blip r:embed="rId2"/>
          <a:stretch>
            <a:fillRect/>
          </a:stretch>
        </p:blipFill>
        <p:spPr>
          <a:xfrm>
            <a:off x="554333" y="920050"/>
            <a:ext cx="7071585" cy="2431405"/>
          </a:xfrm>
          <a:prstGeom prst="rect">
            <a:avLst/>
          </a:prstGeom>
        </p:spPr>
      </p:pic>
      <p:pic>
        <p:nvPicPr>
          <p:cNvPr id="7" name="Picture 6">
            <a:extLst>
              <a:ext uri="{FF2B5EF4-FFF2-40B4-BE49-F238E27FC236}">
                <a16:creationId xmlns:a16="http://schemas.microsoft.com/office/drawing/2014/main" id="{F2E32F7E-823C-4DDC-AFE1-502DA8288898}"/>
              </a:ext>
            </a:extLst>
          </p:cNvPr>
          <p:cNvPicPr>
            <a:picLocks noChangeAspect="1"/>
          </p:cNvPicPr>
          <p:nvPr/>
        </p:nvPicPr>
        <p:blipFill>
          <a:blip r:embed="rId3"/>
          <a:stretch>
            <a:fillRect/>
          </a:stretch>
        </p:blipFill>
        <p:spPr>
          <a:xfrm>
            <a:off x="554333" y="3351455"/>
            <a:ext cx="7071585" cy="3455565"/>
          </a:xfrm>
          <a:prstGeom prst="rect">
            <a:avLst/>
          </a:prstGeom>
        </p:spPr>
      </p:pic>
    </p:spTree>
    <p:extLst>
      <p:ext uri="{BB962C8B-B14F-4D97-AF65-F5344CB8AC3E}">
        <p14:creationId xmlns:p14="http://schemas.microsoft.com/office/powerpoint/2010/main" val="3613039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138</TotalTime>
  <Words>1786</Words>
  <Application>Microsoft Office PowerPoint</Application>
  <PresentationFormat>Widescreen</PresentationFormat>
  <Paragraphs>137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Rounded MT Bold</vt:lpstr>
      <vt:lpstr>Calibri</vt:lpstr>
      <vt:lpstr>Century Gothic</vt:lpstr>
      <vt:lpstr>Wingdings</vt:lpstr>
      <vt:lpstr>Wingdings 3</vt:lpstr>
      <vt:lpstr>Ion</vt:lpstr>
      <vt:lpstr>MALIGNANT COMMENTS CLASSIFIER PROJECT</vt:lpstr>
      <vt:lpstr>INTRODUCTION</vt:lpstr>
      <vt:lpstr>MULTI-LABEL VS MULTI CLASS CLASSIFICATION</vt:lpstr>
      <vt:lpstr>DATA SOURCES AND THEIR FORMATS</vt:lpstr>
      <vt:lpstr>LIBRARIES USED</vt:lpstr>
      <vt:lpstr>DATA PRE-PROCESSING</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Bhawani Singh</cp:lastModifiedBy>
  <cp:revision>12</cp:revision>
  <dcterms:created xsi:type="dcterms:W3CDTF">2021-07-10T08:21:56Z</dcterms:created>
  <dcterms:modified xsi:type="dcterms:W3CDTF">2021-11-23T19:02:55Z</dcterms:modified>
</cp:coreProperties>
</file>