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318" r:id="rId9"/>
    <p:sldId id="319" r:id="rId10"/>
    <p:sldId id="320" r:id="rId11"/>
    <p:sldId id="262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2172" y="4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6350" y="-11290"/>
            <a:ext cx="6877353" cy="9166580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947" y="3206046"/>
            <a:ext cx="4370039" cy="2195069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947" y="5401113"/>
            <a:ext cx="4370039" cy="1462532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D019-D43E-440B-B979-A1DD66E5A9A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61B6-A160-4E17-AADC-276804EC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2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2800"/>
            <a:ext cx="4760786" cy="45381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960533"/>
            <a:ext cx="4760786" cy="2094616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D019-D43E-440B-B979-A1DD66E5A9A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61B6-A160-4E17-AADC-276804EC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2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64" y="812800"/>
            <a:ext cx="4554137" cy="40301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5806" y="4842933"/>
            <a:ext cx="4064853" cy="508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5960533"/>
            <a:ext cx="4760786" cy="2094616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D019-D43E-440B-B979-A1DD66E5A9A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61B6-A160-4E17-AADC-276804EC1BA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62034" y="1053838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60775" y="3848742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7081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75984"/>
            <a:ext cx="4760786" cy="3460613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036597"/>
            <a:ext cx="4760786" cy="2018552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D019-D43E-440B-B979-A1DD66E5A9A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61B6-A160-4E17-AADC-276804EC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00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64" y="812800"/>
            <a:ext cx="4554137" cy="40301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198" y="5350933"/>
            <a:ext cx="4760787" cy="68566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036597"/>
            <a:ext cx="4760786" cy="2018552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D019-D43E-440B-B979-A1DD66E5A9A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61B6-A160-4E17-AADC-276804EC1BA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62034" y="1053838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60775" y="3848742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9137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86" y="812800"/>
            <a:ext cx="4756099" cy="40301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198" y="5350933"/>
            <a:ext cx="4760787" cy="68566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036597"/>
            <a:ext cx="4760786" cy="2018552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D019-D43E-440B-B979-A1DD66E5A9A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61B6-A160-4E17-AADC-276804EC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02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D019-D43E-440B-B979-A1DD66E5A9A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61B6-A160-4E17-AADC-276804EC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63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82984" y="812801"/>
            <a:ext cx="734109" cy="7001935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812801"/>
            <a:ext cx="3896270" cy="70019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D019-D43E-440B-B979-A1DD66E5A9A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61B6-A160-4E17-AADC-276804EC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D019-D43E-440B-B979-A1DD66E5A9A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61B6-A160-4E17-AADC-276804EC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8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601158"/>
            <a:ext cx="4760786" cy="243544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036597"/>
            <a:ext cx="4760786" cy="11472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D019-D43E-440B-B979-A1DD66E5A9A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61B6-A160-4E17-AADC-276804EC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6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2800"/>
            <a:ext cx="4760786" cy="17610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880785"/>
            <a:ext cx="2316082" cy="51743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1903" y="2880787"/>
            <a:ext cx="2316083" cy="517436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D019-D43E-440B-B979-A1DD66E5A9A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61B6-A160-4E17-AADC-276804EC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5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2800"/>
            <a:ext cx="4760785" cy="176106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881311"/>
            <a:ext cx="2318004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3649662"/>
            <a:ext cx="2318004" cy="440548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9980" y="2881311"/>
            <a:ext cx="2318004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9980" y="3649662"/>
            <a:ext cx="2318004" cy="440548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D019-D43E-440B-B979-A1DD66E5A9A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61B6-A160-4E17-AADC-276804EC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5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12800"/>
            <a:ext cx="4760786" cy="17610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D019-D43E-440B-B979-A1DD66E5A9A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61B6-A160-4E17-AADC-276804EC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1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D019-D43E-440B-B979-A1DD66E5A9A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61B6-A160-4E17-AADC-276804EC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5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998139"/>
            <a:ext cx="2092637" cy="1704621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456" y="686567"/>
            <a:ext cx="2539528" cy="736858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3702759"/>
            <a:ext cx="2092637" cy="3445932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D019-D43E-440B-B979-A1DD66E5A9A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61B6-A160-4E17-AADC-276804EC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5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400800"/>
            <a:ext cx="4760786" cy="755651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199" y="812800"/>
            <a:ext cx="4760786" cy="512762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7156451"/>
            <a:ext cx="4760786" cy="898699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D019-D43E-440B-B979-A1DD66E5A9A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61B6-A160-4E17-AADC-276804EC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0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6350" y="-11290"/>
            <a:ext cx="6877354" cy="9166580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12800"/>
            <a:ext cx="4760785" cy="17610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880787"/>
            <a:ext cx="4760786" cy="5174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53944" y="8055152"/>
            <a:ext cx="51309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9D019-D43E-440B-B979-A1DD66E5A9A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8055152"/>
            <a:ext cx="346723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3507" y="8055152"/>
            <a:ext cx="38447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90EA61B6-A160-4E17-AADC-276804EC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6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85850" y="2336802"/>
            <a:ext cx="7429500" cy="2439681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002060"/>
                </a:solidFill>
              </a:rPr>
              <a:t>RATING PREDICTION</a:t>
            </a:r>
            <a:br>
              <a:rPr lang="en-US" sz="3500" dirty="0">
                <a:solidFill>
                  <a:srgbClr val="002060"/>
                </a:solidFill>
              </a:rPr>
            </a:br>
            <a:r>
              <a:rPr lang="en-US" sz="3500" dirty="0">
                <a:solidFill>
                  <a:srgbClr val="002060"/>
                </a:solidFill>
              </a:rPr>
              <a:t>PROJECT</a:t>
            </a:r>
            <a:endParaRPr lang="en-US" sz="35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endParaRPr lang="en-US" sz="2500" dirty="0">
              <a:solidFill>
                <a:srgbClr val="FF0000"/>
              </a:solidFill>
            </a:endParaRPr>
          </a:p>
          <a:p>
            <a:pPr algn="r"/>
            <a:endParaRPr lang="en-US" sz="2500" dirty="0">
              <a:solidFill>
                <a:srgbClr val="FF0000"/>
              </a:solidFill>
            </a:endParaRPr>
          </a:p>
          <a:p>
            <a:pPr algn="r"/>
            <a:r>
              <a:rPr lang="en-US" sz="2500" b="1" dirty="0">
                <a:solidFill>
                  <a:srgbClr val="FF0000"/>
                </a:solidFill>
              </a:rPr>
              <a:t>Presented by:</a:t>
            </a:r>
          </a:p>
          <a:p>
            <a:pPr algn="r"/>
            <a:r>
              <a:rPr lang="en-US" sz="2500" b="1">
                <a:solidFill>
                  <a:srgbClr val="FF0000"/>
                </a:solidFill>
              </a:rPr>
              <a:t>PUJA SHAHI</a:t>
            </a:r>
          </a:p>
          <a:p>
            <a:pPr algn="r"/>
            <a:endParaRPr lang="en-US" sz="25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304800"/>
            <a:ext cx="2919846" cy="345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126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6858000" cy="300549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3000"/>
            <a:ext cx="6858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70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  <a:latin typeface="Algerian" pitchFamily="82" charset="0"/>
              </a:rP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After Web Scraping the two datasets from Amazon and </a:t>
            </a:r>
            <a:r>
              <a:rPr lang="en-US" dirty="0" err="1"/>
              <a:t>Flipkart</a:t>
            </a:r>
            <a:r>
              <a:rPr lang="en-US" dirty="0"/>
              <a:t> are undergone in EDA process.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2" y="3810000"/>
            <a:ext cx="6858000" cy="316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27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6872476" cy="3733800"/>
          </a:xfrm>
        </p:spPr>
      </p:pic>
      <p:sp>
        <p:nvSpPr>
          <p:cNvPr id="5" name="TextBox 4"/>
          <p:cNvSpPr txBox="1"/>
          <p:nvPr/>
        </p:nvSpPr>
        <p:spPr>
          <a:xfrm>
            <a:off x="609600" y="4343399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Converting String to Integer of Amazon Scrapped Data’s Review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" y="5183727"/>
            <a:ext cx="6858000" cy="329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31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066800"/>
            <a:ext cx="6172200" cy="6034617"/>
          </a:xfrm>
        </p:spPr>
        <p:txBody>
          <a:bodyPr/>
          <a:lstStyle/>
          <a:p>
            <a:r>
              <a:rPr lang="en-US" dirty="0"/>
              <a:t>Now the two </a:t>
            </a:r>
            <a:r>
              <a:rPr lang="en-US" dirty="0" err="1"/>
              <a:t>dataframes</a:t>
            </a:r>
            <a:r>
              <a:rPr lang="en-US" dirty="0"/>
              <a:t> are merged into one. It is the required </a:t>
            </a:r>
            <a:r>
              <a:rPr lang="en-US" dirty="0" err="1"/>
              <a:t>dataframe</a:t>
            </a:r>
            <a:r>
              <a:rPr lang="en-US" dirty="0"/>
              <a:t> for model building.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971799"/>
            <a:ext cx="5562600" cy="477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26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describe() method says the </a:t>
            </a:r>
            <a:r>
              <a:rPr lang="en-US" dirty="0" err="1"/>
              <a:t>dataframe</a:t>
            </a:r>
            <a:r>
              <a:rPr lang="en-US" dirty="0"/>
              <a:t> is left skewed.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352800"/>
            <a:ext cx="4648200" cy="449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18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rgbClr val="FF0000"/>
                </a:solidFill>
                <a:latin typeface="Algerian" pitchFamily="82" charset="0"/>
              </a:rPr>
              <a:t>VISUALIZATION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Rating is slightly imbalanced due to high number of 5 star rating with compare to others.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429000"/>
            <a:ext cx="5410200" cy="544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37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rgbClr val="FF0000"/>
                </a:solidFill>
                <a:latin typeface="Algerian" pitchFamily="82" charset="0"/>
              </a:rPr>
              <a:t>DATA PREPROCESSING USING NLP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Review is processed using </a:t>
            </a:r>
            <a:r>
              <a:rPr lang="en-US" sz="2400" dirty="0" err="1"/>
              <a:t>Lemmatizer</a:t>
            </a:r>
            <a:r>
              <a:rPr lang="en-US" sz="2400" dirty="0"/>
              <a:t>, </a:t>
            </a:r>
            <a:r>
              <a:rPr lang="en-US" sz="2400" dirty="0" err="1"/>
              <a:t>Vectorizer</a:t>
            </a:r>
            <a:r>
              <a:rPr lang="en-US" sz="2400" dirty="0"/>
              <a:t> to form a matrix like dummy variable for each word.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/>
              <a:t>Stopwords</a:t>
            </a:r>
            <a:r>
              <a:rPr lang="en-US" sz="2400" dirty="0"/>
              <a:t> are not removed because of negative ratings as it contains not group which defines negative reviews. </a:t>
            </a:r>
          </a:p>
        </p:txBody>
      </p:sp>
    </p:spTree>
    <p:extLst>
      <p:ext uri="{BB962C8B-B14F-4D97-AF65-F5344CB8AC3E}">
        <p14:creationId xmlns:p14="http://schemas.microsoft.com/office/powerpoint/2010/main" val="624284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" y="304800"/>
            <a:ext cx="6858000" cy="4121727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8" y="4765809"/>
            <a:ext cx="6819122" cy="257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6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rgbClr val="FF0000"/>
                </a:solidFill>
                <a:latin typeface="Algerian" pitchFamily="82" charset="0"/>
              </a:rPr>
              <a:t>PREPARING INPUT AND OUTPUT VARIABLE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1" y="1752600"/>
            <a:ext cx="6796768" cy="28194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45" y="4800600"/>
            <a:ext cx="5410955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1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rgbClr val="FF0000"/>
                </a:solidFill>
                <a:latin typeface="Algerian" pitchFamily="82" charset="0"/>
              </a:rPr>
              <a:t>MODEL EVALUATION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Classifier Algorithms are used to build the model.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6927"/>
            <a:ext cx="6858000" cy="313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1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FF0000"/>
                </a:solidFill>
                <a:latin typeface="Algerian" pitchFamily="82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975104"/>
            <a:ext cx="6172200" cy="645769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Rating of a Product defines the feedback or improvement of quality, </a:t>
            </a:r>
            <a:r>
              <a:rPr lang="en-US" sz="2400" dirty="0" err="1"/>
              <a:t>comfortness</a:t>
            </a:r>
            <a:r>
              <a:rPr lang="en-US" sz="2400" dirty="0"/>
              <a:t>, price, demand for a customer.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Customers gives reviews on their purchased products on the product selling or ecommerce websites. Along with the review customers gives rating to the products out of 5 or out of 10.</a:t>
            </a:r>
          </a:p>
        </p:txBody>
      </p:sp>
    </p:spTree>
    <p:extLst>
      <p:ext uri="{BB962C8B-B14F-4D97-AF65-F5344CB8AC3E}">
        <p14:creationId xmlns:p14="http://schemas.microsoft.com/office/powerpoint/2010/main" val="1980993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8666" y="437998"/>
            <a:ext cx="6172200" cy="6034617"/>
          </a:xfrm>
        </p:spPr>
        <p:txBody>
          <a:bodyPr/>
          <a:lstStyle/>
          <a:p>
            <a:r>
              <a:rPr lang="en-US" dirty="0"/>
              <a:t>The Best Models are SVC() and </a:t>
            </a:r>
            <a:r>
              <a:rPr lang="en-US" dirty="0" err="1"/>
              <a:t>RandomForestClassifier</a:t>
            </a:r>
            <a:r>
              <a:rPr lang="en-US" dirty="0"/>
              <a:t>().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5" y="1447800"/>
            <a:ext cx="5163271" cy="36485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5" y="5096384"/>
            <a:ext cx="5201376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6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Saving the Model for SVC().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32" y="2895600"/>
            <a:ext cx="6137968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44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rgbClr val="FF0000"/>
                </a:solidFill>
                <a:latin typeface="Algerian" pitchFamily="82" charset="0"/>
              </a:rPr>
              <a:t>CONCLUSION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From this model analysis, it is understood that model accuracy is not that great. This means the review to rating prediction may be needed more learning. Some Oversampling or </a:t>
            </a:r>
            <a:r>
              <a:rPr lang="en-US" dirty="0" err="1"/>
              <a:t>Undersampling</a:t>
            </a:r>
            <a:r>
              <a:rPr lang="en-US" dirty="0"/>
              <a:t> may be applied for balancing the dataset. This model help to predict the reviews of any product for a company.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9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Companies watch these ratings and reviews and try to resolve the problem with customer, improvement of the product or services in future.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88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rgbClr val="FF0000"/>
                </a:solidFill>
                <a:latin typeface="Algerian" pitchFamily="82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To Build a model which can be used to predict the rating in the range of 1-5 to sort out the reviews in positive and negative portions.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5 is the best rating whereas 1-2 are lowest ratings.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Also some reviews which are either 3-4 can be categorized for improvement the quality of the product. </a:t>
            </a:r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45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rgbClr val="FF0000"/>
                </a:solidFill>
                <a:latin typeface="Algerian" pitchFamily="82" charset="0"/>
              </a:rPr>
              <a:t>Tools Used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Font typeface="Wingdings" pitchFamily="2" charset="2"/>
              <a:buChar char="Ø"/>
            </a:pPr>
            <a:r>
              <a:rPr lang="en-IN" sz="2600" b="1" dirty="0">
                <a:latin typeface="Calibri" pitchFamily="34" charset="0"/>
              </a:rPr>
              <a:t>Anaconda 2020.07</a:t>
            </a:r>
            <a:endParaRPr lang="en-US" sz="2600" b="1" dirty="0">
              <a:latin typeface="Calibri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2600" b="1" dirty="0" err="1">
                <a:latin typeface="Calibri" pitchFamily="34" charset="0"/>
              </a:rPr>
              <a:t>Jupyter</a:t>
            </a:r>
            <a:r>
              <a:rPr lang="en-IN" sz="2600" b="1" dirty="0">
                <a:latin typeface="Calibri" pitchFamily="34" charset="0"/>
              </a:rPr>
              <a:t> Notebook 6.0.3</a:t>
            </a:r>
            <a:endParaRPr lang="en-US" sz="2600" b="1" dirty="0">
              <a:latin typeface="Calibri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2600" b="1" dirty="0">
                <a:latin typeface="Calibri" pitchFamily="34" charset="0"/>
              </a:rPr>
              <a:t>Python 3.8.3</a:t>
            </a:r>
            <a:endParaRPr lang="en-US" sz="2600" b="1" dirty="0">
              <a:latin typeface="Calibri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2600" b="1" dirty="0" err="1">
                <a:latin typeface="Calibri" pitchFamily="34" charset="0"/>
              </a:rPr>
              <a:t>Numpy</a:t>
            </a:r>
            <a:endParaRPr lang="en-US" sz="2600" b="1" dirty="0">
              <a:latin typeface="Calibri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2600" b="1" dirty="0">
                <a:latin typeface="Calibri" pitchFamily="34" charset="0"/>
              </a:rPr>
              <a:t>Pandas</a:t>
            </a:r>
            <a:endParaRPr lang="en-US" sz="2600" b="1" dirty="0">
              <a:latin typeface="Calibri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2600" b="1" dirty="0" err="1">
                <a:latin typeface="Calibri" pitchFamily="34" charset="0"/>
              </a:rPr>
              <a:t>Scikit</a:t>
            </a:r>
            <a:r>
              <a:rPr lang="en-IN" sz="2600" b="1" dirty="0">
                <a:latin typeface="Calibri" pitchFamily="34" charset="0"/>
              </a:rPr>
              <a:t> Learn</a:t>
            </a:r>
            <a:endParaRPr lang="en-US" sz="2600" b="1" dirty="0">
              <a:latin typeface="Calibri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2600" b="1" dirty="0" err="1">
                <a:latin typeface="Calibri" pitchFamily="34" charset="0"/>
              </a:rPr>
              <a:t>Matplotlib</a:t>
            </a:r>
            <a:endParaRPr lang="en-US" sz="2600" b="1" dirty="0">
              <a:latin typeface="Calibri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2600" b="1" dirty="0">
                <a:latin typeface="Calibri" pitchFamily="34" charset="0"/>
              </a:rPr>
              <a:t>Warnings</a:t>
            </a:r>
            <a:endParaRPr lang="en-US" sz="2600" b="1" dirty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600" b="1" dirty="0" err="1">
                <a:latin typeface="Calibri" pitchFamily="34" charset="0"/>
              </a:rPr>
              <a:t>Seaborn</a:t>
            </a:r>
            <a:endParaRPr lang="en-US" sz="2600" b="1" dirty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600" b="1" dirty="0">
                <a:latin typeface="Calibri" pitchFamily="34" charset="0"/>
              </a:rPr>
              <a:t>Machine Learning</a:t>
            </a:r>
          </a:p>
          <a:p>
            <a:pPr>
              <a:buFont typeface="Wingdings" pitchFamily="2" charset="2"/>
              <a:buChar char="Ø"/>
            </a:pPr>
            <a:r>
              <a:rPr lang="en-US" sz="2600" b="1" dirty="0">
                <a:latin typeface="Calibri" pitchFamily="34" charset="0"/>
              </a:rPr>
              <a:t>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20996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rgbClr val="FF0000"/>
                </a:solidFill>
                <a:latin typeface="Algerian" pitchFamily="82" charset="0"/>
              </a:rPr>
              <a:t>Model Designing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975104"/>
            <a:ext cx="6172200" cy="69656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600" b="1" dirty="0">
                <a:latin typeface="Calibri" pitchFamily="34" charset="0"/>
              </a:rPr>
              <a:t>Web Scraping Data from Amazon and </a:t>
            </a:r>
            <a:r>
              <a:rPr lang="en-US" sz="2600" b="1" dirty="0" err="1">
                <a:latin typeface="Calibri" pitchFamily="34" charset="0"/>
              </a:rPr>
              <a:t>Flipkart</a:t>
            </a:r>
            <a:endParaRPr lang="en-US" sz="2600" b="1" dirty="0">
              <a:latin typeface="Calibri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600" b="1" dirty="0">
                <a:latin typeface="Calibri" pitchFamily="34" charset="0"/>
              </a:rPr>
              <a:t>Exploratory Data Analysis (EDA)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600" b="1" dirty="0">
                <a:latin typeface="Calibri" pitchFamily="34" charset="0"/>
              </a:rPr>
              <a:t>Visualization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600" b="1" dirty="0">
                <a:latin typeface="Calibri" pitchFamily="34" charset="0"/>
              </a:rPr>
              <a:t>Data Preprocessing using NLP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600" b="1" dirty="0">
                <a:latin typeface="Calibri" pitchFamily="34" charset="0"/>
              </a:rPr>
              <a:t>Preparing Input and Target Variables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600" b="1" dirty="0">
                <a:latin typeface="Calibri" pitchFamily="34" charset="0"/>
              </a:rPr>
              <a:t>Model Designing, Evaluation and Finalization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600" b="1" dirty="0">
                <a:latin typeface="Calibri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73410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  <a:latin typeface="Algerian" pitchFamily="82" charset="0"/>
              </a:rPr>
              <a:t>Web scraping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600" dirty="0">
                <a:latin typeface="Calibri" pitchFamily="34" charset="0"/>
              </a:rPr>
              <a:t>Web Scraping using following functions for Amazon and </a:t>
            </a:r>
            <a:r>
              <a:rPr lang="en-US" sz="2600" dirty="0" err="1">
                <a:latin typeface="Calibri" pitchFamily="34" charset="0"/>
              </a:rPr>
              <a:t>Flipkart</a:t>
            </a:r>
            <a:endParaRPr lang="en-US" sz="2600" dirty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2600" dirty="0">
              <a:latin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547" y="3319849"/>
            <a:ext cx="6858000" cy="36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58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6873576" cy="2819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83604"/>
            <a:ext cx="6858000" cy="227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09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199" y="2027429"/>
            <a:ext cx="7334338" cy="292557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3463"/>
            <a:ext cx="6858000" cy="213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276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3612</TotalTime>
  <Words>421</Words>
  <Application>Microsoft Office PowerPoint</Application>
  <PresentationFormat>On-screen Show (4:3)</PresentationFormat>
  <Paragraphs>53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Algerian</vt:lpstr>
      <vt:lpstr>Arial</vt:lpstr>
      <vt:lpstr>Calibri</vt:lpstr>
      <vt:lpstr>Trebuchet MS</vt:lpstr>
      <vt:lpstr>Wingdings</vt:lpstr>
      <vt:lpstr>Wingdings 3</vt:lpstr>
      <vt:lpstr>Facet</vt:lpstr>
      <vt:lpstr>RATING PREDICTION PROJECT</vt:lpstr>
      <vt:lpstr>INTRODUCTION</vt:lpstr>
      <vt:lpstr>PowerPoint Presentation</vt:lpstr>
      <vt:lpstr>PROBLEM STATEMENT</vt:lpstr>
      <vt:lpstr>Tools Used</vt:lpstr>
      <vt:lpstr>Model Designing Procedure</vt:lpstr>
      <vt:lpstr>Web scraping</vt:lpstr>
      <vt:lpstr>PowerPoint Presentation</vt:lpstr>
      <vt:lpstr>PowerPoint Presentation</vt:lpstr>
      <vt:lpstr>PowerPoint Presentation</vt:lpstr>
      <vt:lpstr>Exploratory Data Analysis (EDA)</vt:lpstr>
      <vt:lpstr>PowerPoint Presentation</vt:lpstr>
      <vt:lpstr>PowerPoint Presentation</vt:lpstr>
      <vt:lpstr>PowerPoint Presentation</vt:lpstr>
      <vt:lpstr>VISUALIZATION</vt:lpstr>
      <vt:lpstr>DATA PREPROCESSING USING NLP</vt:lpstr>
      <vt:lpstr>PowerPoint Presentation</vt:lpstr>
      <vt:lpstr>PREPARING INPUT AND OUTPUT VARIABLE</vt:lpstr>
      <vt:lpstr>MODEL EVALUATION</vt:lpstr>
      <vt:lpstr>PowerPoint Presentation</vt:lpstr>
      <vt:lpstr>PowerPoint Presentation</vt:lpstr>
      <vt:lpstr>CONCLUSION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CREDIT DEFAULTER PROJECT</dc:title>
  <dc:creator>Microsoft</dc:creator>
  <cp:lastModifiedBy>Bhawani Singh</cp:lastModifiedBy>
  <cp:revision>45</cp:revision>
  <dcterms:created xsi:type="dcterms:W3CDTF">2021-03-16T06:28:15Z</dcterms:created>
  <dcterms:modified xsi:type="dcterms:W3CDTF">2021-11-23T19:02:39Z</dcterms:modified>
</cp:coreProperties>
</file>