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4AA33B-A953-43AA-88C3-A6F88D5E7030}" v="491" dt="2023-04-19T15:32:24.9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i Puja" userId="S::puja.k@northeastern.edu::79414180-75db-4e2c-8ae8-390718ec18f3" providerId="AD" clId="Web-{564AA33B-A953-43AA-88C3-A6F88D5E7030}"/>
    <pc:docChg chg="addSld delSld modSld addMainMaster delMainMaster">
      <pc:chgData name="Kumari Puja" userId="S::puja.k@northeastern.edu::79414180-75db-4e2c-8ae8-390718ec18f3" providerId="AD" clId="Web-{564AA33B-A953-43AA-88C3-A6F88D5E7030}" dt="2023-04-19T18:14:42.018" v="995" actId="20577"/>
      <pc:docMkLst>
        <pc:docMk/>
      </pc:docMkLst>
      <pc:sldChg chg="addSp delSp modSp mod setBg modClrScheme addAnim chgLayout">
        <pc:chgData name="Kumari Puja" userId="S::puja.k@northeastern.edu::79414180-75db-4e2c-8ae8-390718ec18f3" providerId="AD" clId="Web-{564AA33B-A953-43AA-88C3-A6F88D5E7030}" dt="2023-04-19T13:37:06.772" v="45" actId="20577"/>
        <pc:sldMkLst>
          <pc:docMk/>
          <pc:sldMk cId="109857222" sldId="256"/>
        </pc:sldMkLst>
        <pc:spChg chg="mod">
          <ac:chgData name="Kumari Puja" userId="S::puja.k@northeastern.edu::79414180-75db-4e2c-8ae8-390718ec18f3" providerId="AD" clId="Web-{564AA33B-A953-43AA-88C3-A6F88D5E7030}" dt="2023-04-19T13:35:09.440" v="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umari Puja" userId="S::puja.k@northeastern.edu::79414180-75db-4e2c-8ae8-390718ec18f3" providerId="AD" clId="Web-{564AA33B-A953-43AA-88C3-A6F88D5E7030}" dt="2023-04-19T13:37:06.772" v="45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Kumari Puja" userId="S::puja.k@northeastern.edu::79414180-75db-4e2c-8ae8-390718ec18f3" providerId="AD" clId="Web-{564AA33B-A953-43AA-88C3-A6F88D5E7030}" dt="2023-04-19T13:35:09.315" v="5"/>
          <ac:spMkLst>
            <pc:docMk/>
            <pc:sldMk cId="109857222" sldId="256"/>
            <ac:spMk id="9" creationId="{4E1EF4E8-5513-4BF5-BC41-04645281C672}"/>
          </ac:spMkLst>
        </pc:spChg>
        <pc:spChg chg="add del">
          <ac:chgData name="Kumari Puja" userId="S::puja.k@northeastern.edu::79414180-75db-4e2c-8ae8-390718ec18f3" providerId="AD" clId="Web-{564AA33B-A953-43AA-88C3-A6F88D5E7030}" dt="2023-04-19T13:35:09.315" v="5"/>
          <ac:spMkLst>
            <pc:docMk/>
            <pc:sldMk cId="109857222" sldId="256"/>
            <ac:spMk id="11" creationId="{406D8C29-9DDA-48D0-AF70-905FDB2CE393}"/>
          </ac:spMkLst>
        </pc:spChg>
        <pc:spChg chg="add">
          <ac:chgData name="Kumari Puja" userId="S::puja.k@northeastern.edu::79414180-75db-4e2c-8ae8-390718ec18f3" providerId="AD" clId="Web-{564AA33B-A953-43AA-88C3-A6F88D5E7030}" dt="2023-04-19T13:35:09.440" v="6"/>
          <ac:spMkLst>
            <pc:docMk/>
            <pc:sldMk cId="109857222" sldId="256"/>
            <ac:spMk id="14" creationId="{1DB043B4-68C6-45B9-82AC-A5800EADB8DB}"/>
          </ac:spMkLst>
        </pc:spChg>
        <pc:spChg chg="add">
          <ac:chgData name="Kumari Puja" userId="S::puja.k@northeastern.edu::79414180-75db-4e2c-8ae8-390718ec18f3" providerId="AD" clId="Web-{564AA33B-A953-43AA-88C3-A6F88D5E7030}" dt="2023-04-19T13:35:09.440" v="6"/>
          <ac:spMkLst>
            <pc:docMk/>
            <pc:sldMk cId="109857222" sldId="256"/>
            <ac:spMk id="15" creationId="{41AC6C06-99FE-4BA1-BC82-8406A424CD67}"/>
          </ac:spMkLst>
        </pc:spChg>
        <pc:spChg chg="add">
          <ac:chgData name="Kumari Puja" userId="S::puja.k@northeastern.edu::79414180-75db-4e2c-8ae8-390718ec18f3" providerId="AD" clId="Web-{564AA33B-A953-43AA-88C3-A6F88D5E7030}" dt="2023-04-19T13:35:09.440" v="6"/>
          <ac:spMkLst>
            <pc:docMk/>
            <pc:sldMk cId="109857222" sldId="256"/>
            <ac:spMk id="17" creationId="{7AEC842D-C905-4DEA-B1C3-CA51995C572A}"/>
          </ac:spMkLst>
        </pc:spChg>
        <pc:grpChg chg="add">
          <ac:chgData name="Kumari Puja" userId="S::puja.k@northeastern.edu::79414180-75db-4e2c-8ae8-390718ec18f3" providerId="AD" clId="Web-{564AA33B-A953-43AA-88C3-A6F88D5E7030}" dt="2023-04-19T13:35:09.440" v="6"/>
          <ac:grpSpMkLst>
            <pc:docMk/>
            <pc:sldMk cId="109857222" sldId="256"/>
            <ac:grpSpMk id="16" creationId="{4592A8CB-0B0A-43A5-86F4-712B0C469671}"/>
          </ac:grpSpMkLst>
        </pc:grpChg>
        <pc:picChg chg="add del">
          <ac:chgData name="Kumari Puja" userId="S::puja.k@northeastern.edu::79414180-75db-4e2c-8ae8-390718ec18f3" providerId="AD" clId="Web-{564AA33B-A953-43AA-88C3-A6F88D5E7030}" dt="2023-04-19T13:35:09.315" v="5"/>
          <ac:picMkLst>
            <pc:docMk/>
            <pc:sldMk cId="109857222" sldId="256"/>
            <ac:picMk id="4" creationId="{0DEEDAAC-4FED-6B8A-7667-ED22DCB05106}"/>
          </ac:picMkLst>
        </pc:picChg>
        <pc:picChg chg="add">
          <ac:chgData name="Kumari Puja" userId="S::puja.k@northeastern.edu::79414180-75db-4e2c-8ae8-390718ec18f3" providerId="AD" clId="Web-{564AA33B-A953-43AA-88C3-A6F88D5E7030}" dt="2023-04-19T13:35:09.440" v="6"/>
          <ac:picMkLst>
            <pc:docMk/>
            <pc:sldMk cId="109857222" sldId="256"/>
            <ac:picMk id="18" creationId="{2444AC15-22D8-ABC5-BCF9-C97B29DED2D0}"/>
          </ac:picMkLst>
        </pc:picChg>
      </pc:sldChg>
      <pc:sldChg chg="addSp delSp modSp new mod setBg">
        <pc:chgData name="Kumari Puja" userId="S::puja.k@northeastern.edu::79414180-75db-4e2c-8ae8-390718ec18f3" providerId="AD" clId="Web-{564AA33B-A953-43AA-88C3-A6F88D5E7030}" dt="2023-04-19T18:12:53.623" v="910" actId="20577"/>
        <pc:sldMkLst>
          <pc:docMk/>
          <pc:sldMk cId="1028580265" sldId="257"/>
        </pc:sldMkLst>
        <pc:spChg chg="mod">
          <ac:chgData name="Kumari Puja" userId="S::puja.k@northeastern.edu::79414180-75db-4e2c-8ae8-390718ec18f3" providerId="AD" clId="Web-{564AA33B-A953-43AA-88C3-A6F88D5E7030}" dt="2023-04-19T14:10:10.095" v="473"/>
          <ac:spMkLst>
            <pc:docMk/>
            <pc:sldMk cId="1028580265" sldId="257"/>
            <ac:spMk id="2" creationId="{BE561333-3791-9D3B-D789-51C5756AE91C}"/>
          </ac:spMkLst>
        </pc:spChg>
        <pc:spChg chg="del mod">
          <ac:chgData name="Kumari Puja" userId="S::puja.k@northeastern.edu::79414180-75db-4e2c-8ae8-390718ec18f3" providerId="AD" clId="Web-{564AA33B-A953-43AA-88C3-A6F88D5E7030}" dt="2023-04-19T14:10:10.095" v="473"/>
          <ac:spMkLst>
            <pc:docMk/>
            <pc:sldMk cId="1028580265" sldId="257"/>
            <ac:spMk id="3" creationId="{A97B5560-D838-786A-9D7F-4BF5E9CDC383}"/>
          </ac:spMkLst>
        </pc:spChg>
        <pc:spChg chg="add">
          <ac:chgData name="Kumari Puja" userId="S::puja.k@northeastern.edu::79414180-75db-4e2c-8ae8-390718ec18f3" providerId="AD" clId="Web-{564AA33B-A953-43AA-88C3-A6F88D5E7030}" dt="2023-04-19T14:10:10.095" v="473"/>
          <ac:spMkLst>
            <pc:docMk/>
            <pc:sldMk cId="1028580265" sldId="257"/>
            <ac:spMk id="9" creationId="{60B7752B-728D-4CA3-8923-C4F7F77029E3}"/>
          </ac:spMkLst>
        </pc:spChg>
        <pc:spChg chg="add">
          <ac:chgData name="Kumari Puja" userId="S::puja.k@northeastern.edu::79414180-75db-4e2c-8ae8-390718ec18f3" providerId="AD" clId="Web-{564AA33B-A953-43AA-88C3-A6F88D5E7030}" dt="2023-04-19T14:10:10.095" v="473"/>
          <ac:spMkLst>
            <pc:docMk/>
            <pc:sldMk cId="1028580265" sldId="257"/>
            <ac:spMk id="11" creationId="{88392DC7-0988-443B-A0D0-E726C7DB622B}"/>
          </ac:spMkLst>
        </pc:spChg>
        <pc:graphicFrameChg chg="add modGraphic">
          <ac:chgData name="Kumari Puja" userId="S::puja.k@northeastern.edu::79414180-75db-4e2c-8ae8-390718ec18f3" providerId="AD" clId="Web-{564AA33B-A953-43AA-88C3-A6F88D5E7030}" dt="2023-04-19T18:12:53.623" v="910" actId="20577"/>
          <ac:graphicFrameMkLst>
            <pc:docMk/>
            <pc:sldMk cId="1028580265" sldId="257"/>
            <ac:graphicFrameMk id="5" creationId="{3A460DE1-870D-155E-56A2-9C54A1862936}"/>
          </ac:graphicFrameMkLst>
        </pc:graphicFrameChg>
      </pc:sldChg>
      <pc:sldChg chg="addSp delSp modSp new mod setBg">
        <pc:chgData name="Kumari Puja" userId="S::puja.k@northeastern.edu::79414180-75db-4e2c-8ae8-390718ec18f3" providerId="AD" clId="Web-{564AA33B-A953-43AA-88C3-A6F88D5E7030}" dt="2023-04-19T18:14:42.018" v="995" actId="20577"/>
        <pc:sldMkLst>
          <pc:docMk/>
          <pc:sldMk cId="68016752" sldId="258"/>
        </pc:sldMkLst>
        <pc:spChg chg="mod">
          <ac:chgData name="Kumari Puja" userId="S::puja.k@northeastern.edu::79414180-75db-4e2c-8ae8-390718ec18f3" providerId="AD" clId="Web-{564AA33B-A953-43AA-88C3-A6F88D5E7030}" dt="2023-04-19T14:09:58.548" v="472"/>
          <ac:spMkLst>
            <pc:docMk/>
            <pc:sldMk cId="68016752" sldId="258"/>
            <ac:spMk id="2" creationId="{875EC860-38E9-5DFC-2013-52CA2A016AB0}"/>
          </ac:spMkLst>
        </pc:spChg>
        <pc:spChg chg="del mod">
          <ac:chgData name="Kumari Puja" userId="S::puja.k@northeastern.edu::79414180-75db-4e2c-8ae8-390718ec18f3" providerId="AD" clId="Web-{564AA33B-A953-43AA-88C3-A6F88D5E7030}" dt="2023-04-19T14:09:58.548" v="472"/>
          <ac:spMkLst>
            <pc:docMk/>
            <pc:sldMk cId="68016752" sldId="258"/>
            <ac:spMk id="3" creationId="{7385AA7F-6858-BFE4-2049-8980526B0457}"/>
          </ac:spMkLst>
        </pc:spChg>
        <pc:spChg chg="add">
          <ac:chgData name="Kumari Puja" userId="S::puja.k@northeastern.edu::79414180-75db-4e2c-8ae8-390718ec18f3" providerId="AD" clId="Web-{564AA33B-A953-43AA-88C3-A6F88D5E7030}" dt="2023-04-19T14:09:58.548" v="472"/>
          <ac:spMkLst>
            <pc:docMk/>
            <pc:sldMk cId="68016752" sldId="258"/>
            <ac:spMk id="9" creationId="{60B7752B-728D-4CA3-8923-C4F7F77029E3}"/>
          </ac:spMkLst>
        </pc:spChg>
        <pc:spChg chg="add">
          <ac:chgData name="Kumari Puja" userId="S::puja.k@northeastern.edu::79414180-75db-4e2c-8ae8-390718ec18f3" providerId="AD" clId="Web-{564AA33B-A953-43AA-88C3-A6F88D5E7030}" dt="2023-04-19T14:09:58.548" v="472"/>
          <ac:spMkLst>
            <pc:docMk/>
            <pc:sldMk cId="68016752" sldId="258"/>
            <ac:spMk id="11" creationId="{88392DC7-0988-443B-A0D0-E726C7DB622B}"/>
          </ac:spMkLst>
        </pc:spChg>
        <pc:graphicFrameChg chg="add modGraphic">
          <ac:chgData name="Kumari Puja" userId="S::puja.k@northeastern.edu::79414180-75db-4e2c-8ae8-390718ec18f3" providerId="AD" clId="Web-{564AA33B-A953-43AA-88C3-A6F88D5E7030}" dt="2023-04-19T18:14:42.018" v="995" actId="20577"/>
          <ac:graphicFrameMkLst>
            <pc:docMk/>
            <pc:sldMk cId="68016752" sldId="258"/>
            <ac:graphicFrameMk id="5" creationId="{C93E99BE-A96A-6E60-9E16-1E229F02D0D3}"/>
          </ac:graphicFrameMkLst>
        </pc:graphicFrameChg>
      </pc:sldChg>
      <pc:sldChg chg="add del replId">
        <pc:chgData name="Kumari Puja" userId="S::puja.k@northeastern.edu::79414180-75db-4e2c-8ae8-390718ec18f3" providerId="AD" clId="Web-{564AA33B-A953-43AA-88C3-A6F88D5E7030}" dt="2023-04-19T13:45:29.349" v="172"/>
        <pc:sldMkLst>
          <pc:docMk/>
          <pc:sldMk cId="1828661463" sldId="259"/>
        </pc:sldMkLst>
      </pc:sldChg>
      <pc:sldChg chg="addSp delSp modSp new mod setBg">
        <pc:chgData name="Kumari Puja" userId="S::puja.k@northeastern.edu::79414180-75db-4e2c-8ae8-390718ec18f3" providerId="AD" clId="Web-{564AA33B-A953-43AA-88C3-A6F88D5E7030}" dt="2023-04-19T18:00:12.497" v="773" actId="20577"/>
        <pc:sldMkLst>
          <pc:docMk/>
          <pc:sldMk cId="3378196842" sldId="259"/>
        </pc:sldMkLst>
        <pc:spChg chg="mod">
          <ac:chgData name="Kumari Puja" userId="S::puja.k@northeastern.edu::79414180-75db-4e2c-8ae8-390718ec18f3" providerId="AD" clId="Web-{564AA33B-A953-43AA-88C3-A6F88D5E7030}" dt="2023-04-19T14:10:25.939" v="474"/>
          <ac:spMkLst>
            <pc:docMk/>
            <pc:sldMk cId="3378196842" sldId="259"/>
            <ac:spMk id="2" creationId="{5542116C-42DA-4A1F-0009-47B3666F5403}"/>
          </ac:spMkLst>
        </pc:spChg>
        <pc:spChg chg="del mod">
          <ac:chgData name="Kumari Puja" userId="S::puja.k@northeastern.edu::79414180-75db-4e2c-8ae8-390718ec18f3" providerId="AD" clId="Web-{564AA33B-A953-43AA-88C3-A6F88D5E7030}" dt="2023-04-19T14:10:25.939" v="474"/>
          <ac:spMkLst>
            <pc:docMk/>
            <pc:sldMk cId="3378196842" sldId="259"/>
            <ac:spMk id="3" creationId="{F726A536-8BC1-2CEA-3081-D950D6CA06B2}"/>
          </ac:spMkLst>
        </pc:spChg>
        <pc:spChg chg="add">
          <ac:chgData name="Kumari Puja" userId="S::puja.k@northeastern.edu::79414180-75db-4e2c-8ae8-390718ec18f3" providerId="AD" clId="Web-{564AA33B-A953-43AA-88C3-A6F88D5E7030}" dt="2023-04-19T14:10:25.939" v="474"/>
          <ac:spMkLst>
            <pc:docMk/>
            <pc:sldMk cId="3378196842" sldId="259"/>
            <ac:spMk id="9" creationId="{60B7752B-728D-4CA3-8923-C4F7F77029E3}"/>
          </ac:spMkLst>
        </pc:spChg>
        <pc:spChg chg="add">
          <ac:chgData name="Kumari Puja" userId="S::puja.k@northeastern.edu::79414180-75db-4e2c-8ae8-390718ec18f3" providerId="AD" clId="Web-{564AA33B-A953-43AA-88C3-A6F88D5E7030}" dt="2023-04-19T14:10:25.939" v="474"/>
          <ac:spMkLst>
            <pc:docMk/>
            <pc:sldMk cId="3378196842" sldId="259"/>
            <ac:spMk id="11" creationId="{88392DC7-0988-443B-A0D0-E726C7DB622B}"/>
          </ac:spMkLst>
        </pc:spChg>
        <pc:graphicFrameChg chg="add modGraphic">
          <ac:chgData name="Kumari Puja" userId="S::puja.k@northeastern.edu::79414180-75db-4e2c-8ae8-390718ec18f3" providerId="AD" clId="Web-{564AA33B-A953-43AA-88C3-A6F88D5E7030}" dt="2023-04-19T18:00:12.497" v="773" actId="20577"/>
          <ac:graphicFrameMkLst>
            <pc:docMk/>
            <pc:sldMk cId="3378196842" sldId="259"/>
            <ac:graphicFrameMk id="5" creationId="{AFE602C4-D2F9-32D4-6BA6-C99F54C9495B}"/>
          </ac:graphicFrameMkLst>
        </pc:graphicFrameChg>
      </pc:sldChg>
      <pc:sldChg chg="addSp delSp modSp new mod setBg">
        <pc:chgData name="Kumari Puja" userId="S::puja.k@northeastern.edu::79414180-75db-4e2c-8ae8-390718ec18f3" providerId="AD" clId="Web-{564AA33B-A953-43AA-88C3-A6F88D5E7030}" dt="2023-04-19T14:09:44.876" v="471"/>
        <pc:sldMkLst>
          <pc:docMk/>
          <pc:sldMk cId="3678547611" sldId="260"/>
        </pc:sldMkLst>
        <pc:spChg chg="mod">
          <ac:chgData name="Kumari Puja" userId="S::puja.k@northeastern.edu::79414180-75db-4e2c-8ae8-390718ec18f3" providerId="AD" clId="Web-{564AA33B-A953-43AA-88C3-A6F88D5E7030}" dt="2023-04-19T14:09:44.876" v="471"/>
          <ac:spMkLst>
            <pc:docMk/>
            <pc:sldMk cId="3678547611" sldId="260"/>
            <ac:spMk id="2" creationId="{09833464-3A4E-7A8C-C96E-8707DC2A54D8}"/>
          </ac:spMkLst>
        </pc:spChg>
        <pc:spChg chg="del mod">
          <ac:chgData name="Kumari Puja" userId="S::puja.k@northeastern.edu::79414180-75db-4e2c-8ae8-390718ec18f3" providerId="AD" clId="Web-{564AA33B-A953-43AA-88C3-A6F88D5E7030}" dt="2023-04-19T14:09:44.876" v="471"/>
          <ac:spMkLst>
            <pc:docMk/>
            <pc:sldMk cId="3678547611" sldId="260"/>
            <ac:spMk id="3" creationId="{D080F299-A353-2E90-EEF7-685C06158F7D}"/>
          </ac:spMkLst>
        </pc:spChg>
        <pc:spChg chg="add">
          <ac:chgData name="Kumari Puja" userId="S::puja.k@northeastern.edu::79414180-75db-4e2c-8ae8-390718ec18f3" providerId="AD" clId="Web-{564AA33B-A953-43AA-88C3-A6F88D5E7030}" dt="2023-04-19T14:09:44.876" v="471"/>
          <ac:spMkLst>
            <pc:docMk/>
            <pc:sldMk cId="3678547611" sldId="260"/>
            <ac:spMk id="9" creationId="{60B7752B-728D-4CA3-8923-C4F7F77029E3}"/>
          </ac:spMkLst>
        </pc:spChg>
        <pc:spChg chg="add">
          <ac:chgData name="Kumari Puja" userId="S::puja.k@northeastern.edu::79414180-75db-4e2c-8ae8-390718ec18f3" providerId="AD" clId="Web-{564AA33B-A953-43AA-88C3-A6F88D5E7030}" dt="2023-04-19T14:09:44.876" v="471"/>
          <ac:spMkLst>
            <pc:docMk/>
            <pc:sldMk cId="3678547611" sldId="260"/>
            <ac:spMk id="11" creationId="{429899A3-416E-4DB5-846D-023526052013}"/>
          </ac:spMkLst>
        </pc:spChg>
        <pc:graphicFrameChg chg="add">
          <ac:chgData name="Kumari Puja" userId="S::puja.k@northeastern.edu::79414180-75db-4e2c-8ae8-390718ec18f3" providerId="AD" clId="Web-{564AA33B-A953-43AA-88C3-A6F88D5E7030}" dt="2023-04-19T14:09:44.876" v="471"/>
          <ac:graphicFrameMkLst>
            <pc:docMk/>
            <pc:sldMk cId="3678547611" sldId="260"/>
            <ac:graphicFrameMk id="5" creationId="{551837BA-EBC1-0476-9A5D-DA71E84F540B}"/>
          </ac:graphicFrameMkLst>
        </pc:graphicFrameChg>
      </pc:sldChg>
      <pc:sldChg chg="addSp delSp modSp new mod setBg">
        <pc:chgData name="Kumari Puja" userId="S::puja.k@northeastern.edu::79414180-75db-4e2c-8ae8-390718ec18f3" providerId="AD" clId="Web-{564AA33B-A953-43AA-88C3-A6F88D5E7030}" dt="2023-04-19T17:59:19.557" v="768" actId="20577"/>
        <pc:sldMkLst>
          <pc:docMk/>
          <pc:sldMk cId="590610932" sldId="261"/>
        </pc:sldMkLst>
        <pc:spChg chg="mod">
          <ac:chgData name="Kumari Puja" userId="S::puja.k@northeastern.edu::79414180-75db-4e2c-8ae8-390718ec18f3" providerId="AD" clId="Web-{564AA33B-A953-43AA-88C3-A6F88D5E7030}" dt="2023-04-19T14:08:46.858" v="465"/>
          <ac:spMkLst>
            <pc:docMk/>
            <pc:sldMk cId="590610932" sldId="261"/>
            <ac:spMk id="2" creationId="{AF2AB391-4B11-4552-A3F2-87A7BAC672DF}"/>
          </ac:spMkLst>
        </pc:spChg>
        <pc:spChg chg="del mod">
          <ac:chgData name="Kumari Puja" userId="S::puja.k@northeastern.edu::79414180-75db-4e2c-8ae8-390718ec18f3" providerId="AD" clId="Web-{564AA33B-A953-43AA-88C3-A6F88D5E7030}" dt="2023-04-19T14:08:46.858" v="465"/>
          <ac:spMkLst>
            <pc:docMk/>
            <pc:sldMk cId="590610932" sldId="261"/>
            <ac:spMk id="3" creationId="{35730D86-C2FA-61C6-DB41-CE89D4F8AA7F}"/>
          </ac:spMkLst>
        </pc:spChg>
        <pc:spChg chg="add del">
          <ac:chgData name="Kumari Puja" userId="S::puja.k@northeastern.edu::79414180-75db-4e2c-8ae8-390718ec18f3" providerId="AD" clId="Web-{564AA33B-A953-43AA-88C3-A6F88D5E7030}" dt="2023-04-19T14:09:31.703" v="470"/>
          <ac:spMkLst>
            <pc:docMk/>
            <pc:sldMk cId="590610932" sldId="261"/>
            <ac:spMk id="9" creationId="{60B7752B-728D-4CA3-8923-C4F7F77029E3}"/>
          </ac:spMkLst>
        </pc:spChg>
        <pc:spChg chg="add del">
          <ac:chgData name="Kumari Puja" userId="S::puja.k@northeastern.edu::79414180-75db-4e2c-8ae8-390718ec18f3" providerId="AD" clId="Web-{564AA33B-A953-43AA-88C3-A6F88D5E7030}" dt="2023-04-19T14:09:31.703" v="470"/>
          <ac:spMkLst>
            <pc:docMk/>
            <pc:sldMk cId="590610932" sldId="261"/>
            <ac:spMk id="11" creationId="{88392DC7-0988-443B-A0D0-E726C7DB622B}"/>
          </ac:spMkLst>
        </pc:spChg>
        <pc:spChg chg="add del">
          <ac:chgData name="Kumari Puja" userId="S::puja.k@northeastern.edu::79414180-75db-4e2c-8ae8-390718ec18f3" providerId="AD" clId="Web-{564AA33B-A953-43AA-88C3-A6F88D5E7030}" dt="2023-04-19T14:09:31.672" v="469"/>
          <ac:spMkLst>
            <pc:docMk/>
            <pc:sldMk cId="590610932" sldId="261"/>
            <ac:spMk id="16" creationId="{60B7752B-728D-4CA3-8923-C4F7F77029E3}"/>
          </ac:spMkLst>
        </pc:spChg>
        <pc:spChg chg="add del">
          <ac:chgData name="Kumari Puja" userId="S::puja.k@northeastern.edu::79414180-75db-4e2c-8ae8-390718ec18f3" providerId="AD" clId="Web-{564AA33B-A953-43AA-88C3-A6F88D5E7030}" dt="2023-04-19T14:09:31.672" v="469"/>
          <ac:spMkLst>
            <pc:docMk/>
            <pc:sldMk cId="590610932" sldId="261"/>
            <ac:spMk id="18" creationId="{88392DC7-0988-443B-A0D0-E726C7DB622B}"/>
          </ac:spMkLst>
        </pc:spChg>
        <pc:spChg chg="add">
          <ac:chgData name="Kumari Puja" userId="S::puja.k@northeastern.edu::79414180-75db-4e2c-8ae8-390718ec18f3" providerId="AD" clId="Web-{564AA33B-A953-43AA-88C3-A6F88D5E7030}" dt="2023-04-19T14:09:31.703" v="470"/>
          <ac:spMkLst>
            <pc:docMk/>
            <pc:sldMk cId="590610932" sldId="261"/>
            <ac:spMk id="20" creationId="{60B7752B-728D-4CA3-8923-C4F7F77029E3}"/>
          </ac:spMkLst>
        </pc:spChg>
        <pc:spChg chg="add">
          <ac:chgData name="Kumari Puja" userId="S::puja.k@northeastern.edu::79414180-75db-4e2c-8ae8-390718ec18f3" providerId="AD" clId="Web-{564AA33B-A953-43AA-88C3-A6F88D5E7030}" dt="2023-04-19T14:09:31.703" v="470"/>
          <ac:spMkLst>
            <pc:docMk/>
            <pc:sldMk cId="590610932" sldId="261"/>
            <ac:spMk id="21" creationId="{88392DC7-0988-443B-A0D0-E726C7DB622B}"/>
          </ac:spMkLst>
        </pc:spChg>
        <pc:graphicFrameChg chg="add mod modGraphic">
          <ac:chgData name="Kumari Puja" userId="S::puja.k@northeastern.edu::79414180-75db-4e2c-8ae8-390718ec18f3" providerId="AD" clId="Web-{564AA33B-A953-43AA-88C3-A6F88D5E7030}" dt="2023-04-19T17:59:19.557" v="768" actId="20577"/>
          <ac:graphicFrameMkLst>
            <pc:docMk/>
            <pc:sldMk cId="590610932" sldId="261"/>
            <ac:graphicFrameMk id="5" creationId="{EB744F94-26AC-A366-E44C-DD7CE12F828C}"/>
          </ac:graphicFrameMkLst>
        </pc:graphicFrameChg>
      </pc:sldChg>
      <pc:sldChg chg="addSp delSp modSp new mod setBg">
        <pc:chgData name="Kumari Puja" userId="S::puja.k@northeastern.edu::79414180-75db-4e2c-8ae8-390718ec18f3" providerId="AD" clId="Web-{564AA33B-A953-43AA-88C3-A6F88D5E7030}" dt="2023-04-19T15:37:24.413" v="511"/>
        <pc:sldMkLst>
          <pc:docMk/>
          <pc:sldMk cId="4135085164" sldId="262"/>
        </pc:sldMkLst>
        <pc:spChg chg="mod">
          <ac:chgData name="Kumari Puja" userId="S::puja.k@northeastern.edu::79414180-75db-4e2c-8ae8-390718ec18f3" providerId="AD" clId="Web-{564AA33B-A953-43AA-88C3-A6F88D5E7030}" dt="2023-04-19T14:08:29.577" v="464"/>
          <ac:spMkLst>
            <pc:docMk/>
            <pc:sldMk cId="4135085164" sldId="262"/>
            <ac:spMk id="2" creationId="{FC8FBF90-F347-1498-4F68-6BD653D36D61}"/>
          </ac:spMkLst>
        </pc:spChg>
        <pc:spChg chg="add del mod">
          <ac:chgData name="Kumari Puja" userId="S::puja.k@northeastern.edu::79414180-75db-4e2c-8ae8-390718ec18f3" providerId="AD" clId="Web-{564AA33B-A953-43AA-88C3-A6F88D5E7030}" dt="2023-04-19T14:08:29.577" v="464"/>
          <ac:spMkLst>
            <pc:docMk/>
            <pc:sldMk cId="4135085164" sldId="262"/>
            <ac:spMk id="3" creationId="{5EF4F5CC-1BDF-6A4E-7F59-16A1775DF4D7}"/>
          </ac:spMkLst>
        </pc:spChg>
        <pc:spChg chg="add del">
          <ac:chgData name="Kumari Puja" userId="S::puja.k@northeastern.edu::79414180-75db-4e2c-8ae8-390718ec18f3" providerId="AD" clId="Web-{564AA33B-A953-43AA-88C3-A6F88D5E7030}" dt="2023-04-19T14:08:29.577" v="463"/>
          <ac:spMkLst>
            <pc:docMk/>
            <pc:sldMk cId="4135085164" sldId="262"/>
            <ac:spMk id="9" creationId="{60B7752B-728D-4CA3-8923-C4F7F77029E3}"/>
          </ac:spMkLst>
        </pc:spChg>
        <pc:spChg chg="add del">
          <ac:chgData name="Kumari Puja" userId="S::puja.k@northeastern.edu::79414180-75db-4e2c-8ae8-390718ec18f3" providerId="AD" clId="Web-{564AA33B-A953-43AA-88C3-A6F88D5E7030}" dt="2023-04-19T14:08:29.577" v="463"/>
          <ac:spMkLst>
            <pc:docMk/>
            <pc:sldMk cId="4135085164" sldId="262"/>
            <ac:spMk id="11" creationId="{429899A3-416E-4DB5-846D-023526052013}"/>
          </ac:spMkLst>
        </pc:spChg>
        <pc:spChg chg="add del">
          <ac:chgData name="Kumari Puja" userId="S::puja.k@northeastern.edu::79414180-75db-4e2c-8ae8-390718ec18f3" providerId="AD" clId="Web-{564AA33B-A953-43AA-88C3-A6F88D5E7030}" dt="2023-04-19T15:37:24.413" v="511"/>
          <ac:spMkLst>
            <pc:docMk/>
            <pc:sldMk cId="4135085164" sldId="262"/>
            <ac:spMk id="13" creationId="{A5931BE0-4B93-4D6C-878E-ACC59D6B4587}"/>
          </ac:spMkLst>
        </pc:spChg>
        <pc:spChg chg="add">
          <ac:chgData name="Kumari Puja" userId="S::puja.k@northeastern.edu::79414180-75db-4e2c-8ae8-390718ec18f3" providerId="AD" clId="Web-{564AA33B-A953-43AA-88C3-A6F88D5E7030}" dt="2023-04-19T14:08:29.577" v="464"/>
          <ac:spMkLst>
            <pc:docMk/>
            <pc:sldMk cId="4135085164" sldId="262"/>
            <ac:spMk id="14" creationId="{5EF4F5CC-1BDF-6A4E-7F59-16A1775DF4D7}"/>
          </ac:spMkLst>
        </pc:spChg>
        <pc:spChg chg="add del">
          <ac:chgData name="Kumari Puja" userId="S::puja.k@northeastern.edu::79414180-75db-4e2c-8ae8-390718ec18f3" providerId="AD" clId="Web-{564AA33B-A953-43AA-88C3-A6F88D5E7030}" dt="2023-04-19T15:37:24.413" v="511"/>
          <ac:spMkLst>
            <pc:docMk/>
            <pc:sldMk cId="4135085164" sldId="262"/>
            <ac:spMk id="16" creationId="{6FF3A87B-2255-45E0-A551-C11FAF93290C}"/>
          </ac:spMkLst>
        </pc:spChg>
        <pc:spChg chg="add del">
          <ac:chgData name="Kumari Puja" userId="S::puja.k@northeastern.edu::79414180-75db-4e2c-8ae8-390718ec18f3" providerId="AD" clId="Web-{564AA33B-A953-43AA-88C3-A6F88D5E7030}" dt="2023-04-19T15:37:24.397" v="510"/>
          <ac:spMkLst>
            <pc:docMk/>
            <pc:sldMk cId="4135085164" sldId="262"/>
            <ac:spMk id="21" creationId="{A5931BE0-4B93-4D6C-878E-ACC59D6B4587}"/>
          </ac:spMkLst>
        </pc:spChg>
        <pc:spChg chg="add">
          <ac:chgData name="Kumari Puja" userId="S::puja.k@northeastern.edu::79414180-75db-4e2c-8ae8-390718ec18f3" providerId="AD" clId="Web-{564AA33B-A953-43AA-88C3-A6F88D5E7030}" dt="2023-04-19T15:37:24.413" v="511"/>
          <ac:spMkLst>
            <pc:docMk/>
            <pc:sldMk cId="4135085164" sldId="262"/>
            <ac:spMk id="27" creationId="{5171FAFB-7223-4BE1-983D-8A0626EAC5E4}"/>
          </ac:spMkLst>
        </pc:spChg>
        <pc:spChg chg="add del">
          <ac:chgData name="Kumari Puja" userId="S::puja.k@northeastern.edu::79414180-75db-4e2c-8ae8-390718ec18f3" providerId="AD" clId="Web-{564AA33B-A953-43AA-88C3-A6F88D5E7030}" dt="2023-04-19T15:37:24.397" v="510"/>
          <ac:spMkLst>
            <pc:docMk/>
            <pc:sldMk cId="4135085164" sldId="262"/>
            <ac:spMk id="28" creationId="{647A77D8-817B-4A9F-86AA-FE781E813DBC}"/>
          </ac:spMkLst>
        </pc:spChg>
        <pc:spChg chg="add">
          <ac:chgData name="Kumari Puja" userId="S::puja.k@northeastern.edu::79414180-75db-4e2c-8ae8-390718ec18f3" providerId="AD" clId="Web-{564AA33B-A953-43AA-88C3-A6F88D5E7030}" dt="2023-04-19T15:37:24.413" v="511"/>
          <ac:spMkLst>
            <pc:docMk/>
            <pc:sldMk cId="4135085164" sldId="262"/>
            <ac:spMk id="30" creationId="{A5931BE0-4B93-4D6C-878E-ACC59D6B4587}"/>
          </ac:spMkLst>
        </pc:spChg>
        <pc:grpChg chg="add del">
          <ac:chgData name="Kumari Puja" userId="S::puja.k@northeastern.edu::79414180-75db-4e2c-8ae8-390718ec18f3" providerId="AD" clId="Web-{564AA33B-A953-43AA-88C3-A6F88D5E7030}" dt="2023-04-19T15:37:24.397" v="510"/>
          <ac:grpSpMkLst>
            <pc:docMk/>
            <pc:sldMk cId="4135085164" sldId="262"/>
            <ac:grpSpMk id="23" creationId="{183B29DA-9BB8-4BA8-B8E1-8C2B544078C7}"/>
          </ac:grpSpMkLst>
        </pc:grpChg>
        <pc:grpChg chg="add">
          <ac:chgData name="Kumari Puja" userId="S::puja.k@northeastern.edu::79414180-75db-4e2c-8ae8-390718ec18f3" providerId="AD" clId="Web-{564AA33B-A953-43AA-88C3-A6F88D5E7030}" dt="2023-04-19T15:37:24.413" v="511"/>
          <ac:grpSpMkLst>
            <pc:docMk/>
            <pc:sldMk cId="4135085164" sldId="262"/>
            <ac:grpSpMk id="31" creationId="{C4967C49-2278-4724-94A5-A258F20C3DFA}"/>
          </ac:grpSpMkLst>
        </pc:grpChg>
        <pc:graphicFrameChg chg="add del">
          <ac:chgData name="Kumari Puja" userId="S::puja.k@northeastern.edu::79414180-75db-4e2c-8ae8-390718ec18f3" providerId="AD" clId="Web-{564AA33B-A953-43AA-88C3-A6F88D5E7030}" dt="2023-04-19T14:08:29.577" v="463"/>
          <ac:graphicFrameMkLst>
            <pc:docMk/>
            <pc:sldMk cId="4135085164" sldId="262"/>
            <ac:graphicFrameMk id="5" creationId="{12F4408D-69AD-722D-7378-20695E47FD99}"/>
          </ac:graphicFrameMkLst>
        </pc:graphicFrameChg>
        <pc:picChg chg="add mod">
          <ac:chgData name="Kumari Puja" userId="S::puja.k@northeastern.edu::79414180-75db-4e2c-8ae8-390718ec18f3" providerId="AD" clId="Web-{564AA33B-A953-43AA-88C3-A6F88D5E7030}" dt="2023-04-19T15:37:24.413" v="511"/>
          <ac:picMkLst>
            <pc:docMk/>
            <pc:sldMk cId="4135085164" sldId="262"/>
            <ac:picMk id="15" creationId="{CBDE3362-0374-CFD8-5FD3-C00DFAD2DA27}"/>
          </ac:picMkLst>
        </pc:picChg>
      </pc:sldChg>
      <pc:sldChg chg="addSp modSp new mod setBg">
        <pc:chgData name="Kumari Puja" userId="S::puja.k@northeastern.edu::79414180-75db-4e2c-8ae8-390718ec18f3" providerId="AD" clId="Web-{564AA33B-A953-43AA-88C3-A6F88D5E7030}" dt="2023-04-19T15:32:24.937" v="508" actId="1076"/>
        <pc:sldMkLst>
          <pc:docMk/>
          <pc:sldMk cId="3750396156" sldId="263"/>
        </pc:sldMkLst>
        <pc:spChg chg="mod">
          <ac:chgData name="Kumari Puja" userId="S::puja.k@northeastern.edu::79414180-75db-4e2c-8ae8-390718ec18f3" providerId="AD" clId="Web-{564AA33B-A953-43AA-88C3-A6F88D5E7030}" dt="2023-04-19T15:32:24.937" v="508" actId="1076"/>
          <ac:spMkLst>
            <pc:docMk/>
            <pc:sldMk cId="3750396156" sldId="263"/>
            <ac:spMk id="2" creationId="{A2FFEC4B-A8AA-5982-4814-C4D41F96FB1F}"/>
          </ac:spMkLst>
        </pc:spChg>
        <pc:spChg chg="mod">
          <ac:chgData name="Kumari Puja" userId="S::puja.k@northeastern.edu::79414180-75db-4e2c-8ae8-390718ec18f3" providerId="AD" clId="Web-{564AA33B-A953-43AA-88C3-A6F88D5E7030}" dt="2023-04-19T15:31:49.249" v="489" actId="14100"/>
          <ac:spMkLst>
            <pc:docMk/>
            <pc:sldMk cId="3750396156" sldId="263"/>
            <ac:spMk id="3" creationId="{16376B8C-0B98-3BF6-A8AE-DB1AC66AB123}"/>
          </ac:spMkLst>
        </pc:spChg>
        <pc:spChg chg="add">
          <ac:chgData name="Kumari Puja" userId="S::puja.k@northeastern.edu::79414180-75db-4e2c-8ae8-390718ec18f3" providerId="AD" clId="Web-{564AA33B-A953-43AA-88C3-A6F88D5E7030}" dt="2023-04-19T15:31:24.685" v="484"/>
          <ac:spMkLst>
            <pc:docMk/>
            <pc:sldMk cId="3750396156" sldId="263"/>
            <ac:spMk id="10" creationId="{A5931BE0-4B93-4D6C-878E-ACC59D6B4587}"/>
          </ac:spMkLst>
        </pc:spChg>
        <pc:grpChg chg="add">
          <ac:chgData name="Kumari Puja" userId="S::puja.k@northeastern.edu::79414180-75db-4e2c-8ae8-390718ec18f3" providerId="AD" clId="Web-{564AA33B-A953-43AA-88C3-A6F88D5E7030}" dt="2023-04-19T15:31:24.685" v="484"/>
          <ac:grpSpMkLst>
            <pc:docMk/>
            <pc:sldMk cId="3750396156" sldId="263"/>
            <ac:grpSpMk id="12" creationId="{D0342557-9691-41B1-9FFF-027845ED041F}"/>
          </ac:grpSpMkLst>
        </pc:grpChg>
        <pc:picChg chg="add mod">
          <ac:chgData name="Kumari Puja" userId="S::puja.k@northeastern.edu::79414180-75db-4e2c-8ae8-390718ec18f3" providerId="AD" clId="Web-{564AA33B-A953-43AA-88C3-A6F88D5E7030}" dt="2023-04-19T15:31:35.576" v="485" actId="1076"/>
          <ac:picMkLst>
            <pc:docMk/>
            <pc:sldMk cId="3750396156" sldId="263"/>
            <ac:picMk id="7" creationId="{62E0C392-CBAA-3CDA-B79A-6DAA7FEBE1E9}"/>
          </ac:picMkLst>
        </pc:picChg>
      </pc:sldChg>
      <pc:sldMasterChg chg="add del addSldLayout delSldLayout">
        <pc:chgData name="Kumari Puja" userId="S::puja.k@northeastern.edu::79414180-75db-4e2c-8ae8-390718ec18f3" providerId="AD" clId="Web-{564AA33B-A953-43AA-88C3-A6F88D5E7030}" dt="2023-04-19T13:35:09.440" v="6"/>
        <pc:sldMasterMkLst>
          <pc:docMk/>
          <pc:sldMasterMk cId="2460954070" sldId="2147483660"/>
        </pc:sldMasterMkLst>
        <pc:sldLayoutChg chg="add del">
          <pc:chgData name="Kumari Puja" userId="S::puja.k@northeastern.edu::79414180-75db-4e2c-8ae8-390718ec18f3" providerId="AD" clId="Web-{564AA33B-A953-43AA-88C3-A6F88D5E7030}" dt="2023-04-19T13:35:09.440" v="6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Kumari Puja" userId="S::puja.k@northeastern.edu::79414180-75db-4e2c-8ae8-390718ec18f3" providerId="AD" clId="Web-{564AA33B-A953-43AA-88C3-A6F88D5E7030}" dt="2023-04-19T13:35:09.440" v="6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Kumari Puja" userId="S::puja.k@northeastern.edu::79414180-75db-4e2c-8ae8-390718ec18f3" providerId="AD" clId="Web-{564AA33B-A953-43AA-88C3-A6F88D5E7030}" dt="2023-04-19T13:35:09.440" v="6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Kumari Puja" userId="S::puja.k@northeastern.edu::79414180-75db-4e2c-8ae8-390718ec18f3" providerId="AD" clId="Web-{564AA33B-A953-43AA-88C3-A6F88D5E7030}" dt="2023-04-19T13:35:09.440" v="6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Kumari Puja" userId="S::puja.k@northeastern.edu::79414180-75db-4e2c-8ae8-390718ec18f3" providerId="AD" clId="Web-{564AA33B-A953-43AA-88C3-A6F88D5E7030}" dt="2023-04-19T13:35:09.440" v="6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Kumari Puja" userId="S::puja.k@northeastern.edu::79414180-75db-4e2c-8ae8-390718ec18f3" providerId="AD" clId="Web-{564AA33B-A953-43AA-88C3-A6F88D5E7030}" dt="2023-04-19T13:35:09.440" v="6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Kumari Puja" userId="S::puja.k@northeastern.edu::79414180-75db-4e2c-8ae8-390718ec18f3" providerId="AD" clId="Web-{564AA33B-A953-43AA-88C3-A6F88D5E7030}" dt="2023-04-19T13:35:09.440" v="6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Kumari Puja" userId="S::puja.k@northeastern.edu::79414180-75db-4e2c-8ae8-390718ec18f3" providerId="AD" clId="Web-{564AA33B-A953-43AA-88C3-A6F88D5E7030}" dt="2023-04-19T13:35:09.440" v="6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Kumari Puja" userId="S::puja.k@northeastern.edu::79414180-75db-4e2c-8ae8-390718ec18f3" providerId="AD" clId="Web-{564AA33B-A953-43AA-88C3-A6F88D5E7030}" dt="2023-04-19T13:35:09.440" v="6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Kumari Puja" userId="S::puja.k@northeastern.edu::79414180-75db-4e2c-8ae8-390718ec18f3" providerId="AD" clId="Web-{564AA33B-A953-43AA-88C3-A6F88D5E7030}" dt="2023-04-19T13:35:09.440" v="6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Kumari Puja" userId="S::puja.k@northeastern.edu::79414180-75db-4e2c-8ae8-390718ec18f3" providerId="AD" clId="Web-{564AA33B-A953-43AA-88C3-A6F88D5E7030}" dt="2023-04-19T13:35:09.440" v="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Kumari Puja" userId="S::puja.k@northeastern.edu::79414180-75db-4e2c-8ae8-390718ec18f3" providerId="AD" clId="Web-{564AA33B-A953-43AA-88C3-A6F88D5E7030}" dt="2023-04-19T13:35:09.315" v="5"/>
        <pc:sldMasterMkLst>
          <pc:docMk/>
          <pc:sldMasterMk cId="3666376031" sldId="2147483672"/>
        </pc:sldMasterMkLst>
        <pc:sldLayoutChg chg="add del">
          <pc:chgData name="Kumari Puja" userId="S::puja.k@northeastern.edu::79414180-75db-4e2c-8ae8-390718ec18f3" providerId="AD" clId="Web-{564AA33B-A953-43AA-88C3-A6F88D5E7030}" dt="2023-04-19T13:35:09.315" v="5"/>
          <pc:sldLayoutMkLst>
            <pc:docMk/>
            <pc:sldMasterMk cId="3666376031" sldId="2147483672"/>
            <pc:sldLayoutMk cId="480607315" sldId="2147483673"/>
          </pc:sldLayoutMkLst>
        </pc:sldLayoutChg>
        <pc:sldLayoutChg chg="add del replId">
          <pc:chgData name="Kumari Puja" userId="S::puja.k@northeastern.edu::79414180-75db-4e2c-8ae8-390718ec18f3" providerId="AD" clId="Web-{564AA33B-A953-43AA-88C3-A6F88D5E7030}" dt="2023-04-19T13:35:09.315" v="5"/>
          <pc:sldLayoutMkLst>
            <pc:docMk/>
            <pc:sldMasterMk cId="3666376031" sldId="2147483672"/>
            <pc:sldLayoutMk cId="664354720" sldId="2147483674"/>
          </pc:sldLayoutMkLst>
        </pc:sldLayoutChg>
        <pc:sldLayoutChg chg="add del replId">
          <pc:chgData name="Kumari Puja" userId="S::puja.k@northeastern.edu::79414180-75db-4e2c-8ae8-390718ec18f3" providerId="AD" clId="Web-{564AA33B-A953-43AA-88C3-A6F88D5E7030}" dt="2023-04-19T13:35:09.315" v="5"/>
          <pc:sldLayoutMkLst>
            <pc:docMk/>
            <pc:sldMasterMk cId="3666376031" sldId="2147483672"/>
            <pc:sldLayoutMk cId="1114354304" sldId="2147483675"/>
          </pc:sldLayoutMkLst>
        </pc:sldLayoutChg>
        <pc:sldLayoutChg chg="add del replId">
          <pc:chgData name="Kumari Puja" userId="S::puja.k@northeastern.edu::79414180-75db-4e2c-8ae8-390718ec18f3" providerId="AD" clId="Web-{564AA33B-A953-43AA-88C3-A6F88D5E7030}" dt="2023-04-19T13:35:09.315" v="5"/>
          <pc:sldLayoutMkLst>
            <pc:docMk/>
            <pc:sldMasterMk cId="3666376031" sldId="2147483672"/>
            <pc:sldLayoutMk cId="638468933" sldId="2147483676"/>
          </pc:sldLayoutMkLst>
        </pc:sldLayoutChg>
        <pc:sldLayoutChg chg="add del replId">
          <pc:chgData name="Kumari Puja" userId="S::puja.k@northeastern.edu::79414180-75db-4e2c-8ae8-390718ec18f3" providerId="AD" clId="Web-{564AA33B-A953-43AA-88C3-A6F88D5E7030}" dt="2023-04-19T13:35:09.315" v="5"/>
          <pc:sldLayoutMkLst>
            <pc:docMk/>
            <pc:sldMasterMk cId="3666376031" sldId="2147483672"/>
            <pc:sldLayoutMk cId="2950758255" sldId="2147483677"/>
          </pc:sldLayoutMkLst>
        </pc:sldLayoutChg>
        <pc:sldLayoutChg chg="add del replId">
          <pc:chgData name="Kumari Puja" userId="S::puja.k@northeastern.edu::79414180-75db-4e2c-8ae8-390718ec18f3" providerId="AD" clId="Web-{564AA33B-A953-43AA-88C3-A6F88D5E7030}" dt="2023-04-19T13:35:09.315" v="5"/>
          <pc:sldLayoutMkLst>
            <pc:docMk/>
            <pc:sldMasterMk cId="3666376031" sldId="2147483672"/>
            <pc:sldLayoutMk cId="1967109030" sldId="2147483678"/>
          </pc:sldLayoutMkLst>
        </pc:sldLayoutChg>
        <pc:sldLayoutChg chg="add del replId">
          <pc:chgData name="Kumari Puja" userId="S::puja.k@northeastern.edu::79414180-75db-4e2c-8ae8-390718ec18f3" providerId="AD" clId="Web-{564AA33B-A953-43AA-88C3-A6F88D5E7030}" dt="2023-04-19T13:35:09.315" v="5"/>
          <pc:sldLayoutMkLst>
            <pc:docMk/>
            <pc:sldMasterMk cId="3666376031" sldId="2147483672"/>
            <pc:sldLayoutMk cId="3798951807" sldId="2147483679"/>
          </pc:sldLayoutMkLst>
        </pc:sldLayoutChg>
        <pc:sldLayoutChg chg="add del replId">
          <pc:chgData name="Kumari Puja" userId="S::puja.k@northeastern.edu::79414180-75db-4e2c-8ae8-390718ec18f3" providerId="AD" clId="Web-{564AA33B-A953-43AA-88C3-A6F88D5E7030}" dt="2023-04-19T13:35:09.315" v="5"/>
          <pc:sldLayoutMkLst>
            <pc:docMk/>
            <pc:sldMasterMk cId="3666376031" sldId="2147483672"/>
            <pc:sldLayoutMk cId="2097618272" sldId="2147483680"/>
          </pc:sldLayoutMkLst>
        </pc:sldLayoutChg>
        <pc:sldLayoutChg chg="add del replId">
          <pc:chgData name="Kumari Puja" userId="S::puja.k@northeastern.edu::79414180-75db-4e2c-8ae8-390718ec18f3" providerId="AD" clId="Web-{564AA33B-A953-43AA-88C3-A6F88D5E7030}" dt="2023-04-19T13:35:09.315" v="5"/>
          <pc:sldLayoutMkLst>
            <pc:docMk/>
            <pc:sldMasterMk cId="3666376031" sldId="2147483672"/>
            <pc:sldLayoutMk cId="4033588753" sldId="2147483681"/>
          </pc:sldLayoutMkLst>
        </pc:sldLayoutChg>
        <pc:sldLayoutChg chg="add del replId">
          <pc:chgData name="Kumari Puja" userId="S::puja.k@northeastern.edu::79414180-75db-4e2c-8ae8-390718ec18f3" providerId="AD" clId="Web-{564AA33B-A953-43AA-88C3-A6F88D5E7030}" dt="2023-04-19T13:35:09.315" v="5"/>
          <pc:sldLayoutMkLst>
            <pc:docMk/>
            <pc:sldMasterMk cId="3666376031" sldId="2147483672"/>
            <pc:sldLayoutMk cId="1341282683" sldId="2147483682"/>
          </pc:sldLayoutMkLst>
        </pc:sldLayoutChg>
        <pc:sldLayoutChg chg="add del replId">
          <pc:chgData name="Kumari Puja" userId="S::puja.k@northeastern.edu::79414180-75db-4e2c-8ae8-390718ec18f3" providerId="AD" clId="Web-{564AA33B-A953-43AA-88C3-A6F88D5E7030}" dt="2023-04-19T13:35:09.315" v="5"/>
          <pc:sldLayoutMkLst>
            <pc:docMk/>
            <pc:sldMasterMk cId="3666376031" sldId="2147483672"/>
            <pc:sldLayoutMk cId="3156326756" sldId="2147483683"/>
          </pc:sldLayoutMkLst>
        </pc:sldLayoutChg>
      </pc:sldMasterChg>
      <pc:sldMasterChg chg="add addSldLayout">
        <pc:chgData name="Kumari Puja" userId="S::puja.k@northeastern.edu::79414180-75db-4e2c-8ae8-390718ec18f3" providerId="AD" clId="Web-{564AA33B-A953-43AA-88C3-A6F88D5E7030}" dt="2023-04-19T13:35:09.440" v="6"/>
        <pc:sldMasterMkLst>
          <pc:docMk/>
          <pc:sldMasterMk cId="958335659" sldId="2147483685"/>
        </pc:sldMasterMkLst>
        <pc:sldLayoutChg chg="add">
          <pc:chgData name="Kumari Puja" userId="S::puja.k@northeastern.edu::79414180-75db-4e2c-8ae8-390718ec18f3" providerId="AD" clId="Web-{564AA33B-A953-43AA-88C3-A6F88D5E7030}" dt="2023-04-19T13:35:09.440" v="6"/>
          <pc:sldLayoutMkLst>
            <pc:docMk/>
            <pc:sldMasterMk cId="958335659" sldId="2147483685"/>
            <pc:sldLayoutMk cId="477311095" sldId="2147483674"/>
          </pc:sldLayoutMkLst>
        </pc:sldLayoutChg>
        <pc:sldLayoutChg chg="add">
          <pc:chgData name="Kumari Puja" userId="S::puja.k@northeastern.edu::79414180-75db-4e2c-8ae8-390718ec18f3" providerId="AD" clId="Web-{564AA33B-A953-43AA-88C3-A6F88D5E7030}" dt="2023-04-19T13:35:09.440" v="6"/>
          <pc:sldLayoutMkLst>
            <pc:docMk/>
            <pc:sldMasterMk cId="958335659" sldId="2147483685"/>
            <pc:sldLayoutMk cId="2580968870" sldId="2147483675"/>
          </pc:sldLayoutMkLst>
        </pc:sldLayoutChg>
        <pc:sldLayoutChg chg="add">
          <pc:chgData name="Kumari Puja" userId="S::puja.k@northeastern.edu::79414180-75db-4e2c-8ae8-390718ec18f3" providerId="AD" clId="Web-{564AA33B-A953-43AA-88C3-A6F88D5E7030}" dt="2023-04-19T13:35:09.440" v="6"/>
          <pc:sldLayoutMkLst>
            <pc:docMk/>
            <pc:sldMasterMk cId="958335659" sldId="2147483685"/>
            <pc:sldLayoutMk cId="3553313824" sldId="2147483676"/>
          </pc:sldLayoutMkLst>
        </pc:sldLayoutChg>
        <pc:sldLayoutChg chg="add">
          <pc:chgData name="Kumari Puja" userId="S::puja.k@northeastern.edu::79414180-75db-4e2c-8ae8-390718ec18f3" providerId="AD" clId="Web-{564AA33B-A953-43AA-88C3-A6F88D5E7030}" dt="2023-04-19T13:35:09.440" v="6"/>
          <pc:sldLayoutMkLst>
            <pc:docMk/>
            <pc:sldMasterMk cId="958335659" sldId="2147483685"/>
            <pc:sldLayoutMk cId="410167111" sldId="2147483677"/>
          </pc:sldLayoutMkLst>
        </pc:sldLayoutChg>
        <pc:sldLayoutChg chg="add">
          <pc:chgData name="Kumari Puja" userId="S::puja.k@northeastern.edu::79414180-75db-4e2c-8ae8-390718ec18f3" providerId="AD" clId="Web-{564AA33B-A953-43AA-88C3-A6F88D5E7030}" dt="2023-04-19T13:35:09.440" v="6"/>
          <pc:sldLayoutMkLst>
            <pc:docMk/>
            <pc:sldMasterMk cId="958335659" sldId="2147483685"/>
            <pc:sldLayoutMk cId="92047613" sldId="2147483678"/>
          </pc:sldLayoutMkLst>
        </pc:sldLayoutChg>
        <pc:sldLayoutChg chg="add">
          <pc:chgData name="Kumari Puja" userId="S::puja.k@northeastern.edu::79414180-75db-4e2c-8ae8-390718ec18f3" providerId="AD" clId="Web-{564AA33B-A953-43AA-88C3-A6F88D5E7030}" dt="2023-04-19T13:35:09.440" v="6"/>
          <pc:sldLayoutMkLst>
            <pc:docMk/>
            <pc:sldMasterMk cId="958335659" sldId="2147483685"/>
            <pc:sldLayoutMk cId="2154448260" sldId="2147483679"/>
          </pc:sldLayoutMkLst>
        </pc:sldLayoutChg>
        <pc:sldLayoutChg chg="add">
          <pc:chgData name="Kumari Puja" userId="S::puja.k@northeastern.edu::79414180-75db-4e2c-8ae8-390718ec18f3" providerId="AD" clId="Web-{564AA33B-A953-43AA-88C3-A6F88D5E7030}" dt="2023-04-19T13:35:09.440" v="6"/>
          <pc:sldLayoutMkLst>
            <pc:docMk/>
            <pc:sldMasterMk cId="958335659" sldId="2147483685"/>
            <pc:sldLayoutMk cId="3157383052" sldId="2147483680"/>
          </pc:sldLayoutMkLst>
        </pc:sldLayoutChg>
        <pc:sldLayoutChg chg="add">
          <pc:chgData name="Kumari Puja" userId="S::puja.k@northeastern.edu::79414180-75db-4e2c-8ae8-390718ec18f3" providerId="AD" clId="Web-{564AA33B-A953-43AA-88C3-A6F88D5E7030}" dt="2023-04-19T13:35:09.440" v="6"/>
          <pc:sldLayoutMkLst>
            <pc:docMk/>
            <pc:sldMasterMk cId="958335659" sldId="2147483685"/>
            <pc:sldLayoutMk cId="2629188227" sldId="2147483681"/>
          </pc:sldLayoutMkLst>
        </pc:sldLayoutChg>
        <pc:sldLayoutChg chg="add">
          <pc:chgData name="Kumari Puja" userId="S::puja.k@northeastern.edu::79414180-75db-4e2c-8ae8-390718ec18f3" providerId="AD" clId="Web-{564AA33B-A953-43AA-88C3-A6F88D5E7030}" dt="2023-04-19T13:35:09.440" v="6"/>
          <pc:sldLayoutMkLst>
            <pc:docMk/>
            <pc:sldMasterMk cId="958335659" sldId="2147483685"/>
            <pc:sldLayoutMk cId="2226065507" sldId="2147483682"/>
          </pc:sldLayoutMkLst>
        </pc:sldLayoutChg>
        <pc:sldLayoutChg chg="add">
          <pc:chgData name="Kumari Puja" userId="S::puja.k@northeastern.edu::79414180-75db-4e2c-8ae8-390718ec18f3" providerId="AD" clId="Web-{564AA33B-A953-43AA-88C3-A6F88D5E7030}" dt="2023-04-19T13:35:09.440" v="6"/>
          <pc:sldLayoutMkLst>
            <pc:docMk/>
            <pc:sldMasterMk cId="958335659" sldId="2147483685"/>
            <pc:sldLayoutMk cId="1378890778" sldId="2147483683"/>
          </pc:sldLayoutMkLst>
        </pc:sldLayoutChg>
        <pc:sldLayoutChg chg="add">
          <pc:chgData name="Kumari Puja" userId="S::puja.k@northeastern.edu::79414180-75db-4e2c-8ae8-390718ec18f3" providerId="AD" clId="Web-{564AA33B-A953-43AA-88C3-A6F88D5E7030}" dt="2023-04-19T13:35:09.440" v="6"/>
          <pc:sldLayoutMkLst>
            <pc:docMk/>
            <pc:sldMasterMk cId="958335659" sldId="2147483685"/>
            <pc:sldLayoutMk cId="2572358735" sldId="2147483684"/>
          </pc:sldLayoutMkLst>
        </pc:sldLayoutChg>
      </pc:sldMasterChg>
    </pc:docChg>
  </pc:docChgLst>
</pc:chgInfo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59E99D-53AB-4331-8BD1-25A4898471F3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7F13FC2-AEF6-40BA-BB71-67F1B3CC8DC2}">
      <dgm:prSet/>
      <dgm:spPr/>
      <dgm:t>
        <a:bodyPr/>
        <a:lstStyle/>
        <a:p>
          <a:r>
            <a:rPr lang="en-US" dirty="0"/>
            <a:t>Used Java FX</a:t>
          </a:r>
        </a:p>
      </dgm:t>
    </dgm:pt>
    <dgm:pt modelId="{8A9389AC-673F-4485-8AAE-FAEE3F3C9C04}" type="parTrans" cxnId="{CA7B996F-B052-41C2-BEEA-EB1072BC1F39}">
      <dgm:prSet/>
      <dgm:spPr/>
      <dgm:t>
        <a:bodyPr/>
        <a:lstStyle/>
        <a:p>
          <a:endParaRPr lang="en-US"/>
        </a:p>
      </dgm:t>
    </dgm:pt>
    <dgm:pt modelId="{56F015B4-77FC-44D8-A8CB-ACED7EB54750}" type="sibTrans" cxnId="{CA7B996F-B052-41C2-BEEA-EB1072BC1F39}">
      <dgm:prSet/>
      <dgm:spPr/>
      <dgm:t>
        <a:bodyPr/>
        <a:lstStyle/>
        <a:p>
          <a:endParaRPr lang="en-US"/>
        </a:p>
      </dgm:t>
    </dgm:pt>
    <dgm:pt modelId="{EEB11F76-A7A9-451D-8C72-0C5491F053D4}">
      <dgm:prSet/>
      <dgm:spPr/>
      <dgm:t>
        <a:bodyPr/>
        <a:lstStyle/>
        <a:p>
          <a:r>
            <a:rPr lang="en-US" dirty="0"/>
            <a:t>Class definition</a:t>
          </a:r>
        </a:p>
      </dgm:t>
    </dgm:pt>
    <dgm:pt modelId="{1D303632-2E90-46CE-8797-988102F22ADA}" type="parTrans" cxnId="{4FD29979-7FE7-4616-8949-147EDA183FBB}">
      <dgm:prSet/>
      <dgm:spPr/>
      <dgm:t>
        <a:bodyPr/>
        <a:lstStyle/>
        <a:p>
          <a:endParaRPr lang="en-US"/>
        </a:p>
      </dgm:t>
    </dgm:pt>
    <dgm:pt modelId="{5CB6A3A4-7175-4347-968F-075FEF2276F7}" type="sibTrans" cxnId="{4FD29979-7FE7-4616-8949-147EDA183FBB}">
      <dgm:prSet/>
      <dgm:spPr/>
      <dgm:t>
        <a:bodyPr/>
        <a:lstStyle/>
        <a:p>
          <a:endParaRPr lang="en-US"/>
        </a:p>
      </dgm:t>
    </dgm:pt>
    <dgm:pt modelId="{E3B535D9-C53F-4F2E-8654-5474AFE808B3}">
      <dgm:prSet/>
      <dgm:spPr/>
      <dgm:t>
        <a:bodyPr/>
        <a:lstStyle/>
        <a:p>
          <a:r>
            <a:rPr lang="en-US" dirty="0"/>
            <a:t>Inheritance</a:t>
          </a:r>
        </a:p>
      </dgm:t>
    </dgm:pt>
    <dgm:pt modelId="{B26F2155-5304-4B30-A268-7FC7BB136444}" type="parTrans" cxnId="{50AB8C74-0080-4EB5-B63F-51D7FE3BC63D}">
      <dgm:prSet/>
      <dgm:spPr/>
      <dgm:t>
        <a:bodyPr/>
        <a:lstStyle/>
        <a:p>
          <a:endParaRPr lang="en-US"/>
        </a:p>
      </dgm:t>
    </dgm:pt>
    <dgm:pt modelId="{5D1C6A06-0D0C-4770-9679-C7AFECC07AF2}" type="sibTrans" cxnId="{50AB8C74-0080-4EB5-B63F-51D7FE3BC63D}">
      <dgm:prSet/>
      <dgm:spPr/>
      <dgm:t>
        <a:bodyPr/>
        <a:lstStyle/>
        <a:p>
          <a:endParaRPr lang="en-US"/>
        </a:p>
      </dgm:t>
    </dgm:pt>
    <dgm:pt modelId="{8714D81C-E5C7-4357-A08F-16C6000F0FDA}">
      <dgm:prSet/>
      <dgm:spPr/>
      <dgm:t>
        <a:bodyPr/>
        <a:lstStyle/>
        <a:p>
          <a:r>
            <a:rPr lang="en-US" dirty="0"/>
            <a:t>Interface</a:t>
          </a:r>
        </a:p>
      </dgm:t>
    </dgm:pt>
    <dgm:pt modelId="{771CED97-C1E8-43F4-8B4E-64B7FC31F8B2}" type="parTrans" cxnId="{68CE3335-FF36-4F1D-BB92-262D400DC5E9}">
      <dgm:prSet/>
      <dgm:spPr/>
      <dgm:t>
        <a:bodyPr/>
        <a:lstStyle/>
        <a:p>
          <a:endParaRPr lang="en-US"/>
        </a:p>
      </dgm:t>
    </dgm:pt>
    <dgm:pt modelId="{A63CF241-B212-49D1-B15D-050B5AA741CD}" type="sibTrans" cxnId="{68CE3335-FF36-4F1D-BB92-262D400DC5E9}">
      <dgm:prSet/>
      <dgm:spPr/>
      <dgm:t>
        <a:bodyPr/>
        <a:lstStyle/>
        <a:p>
          <a:endParaRPr lang="en-US"/>
        </a:p>
      </dgm:t>
    </dgm:pt>
    <dgm:pt modelId="{8903407B-3A66-47FE-AFC5-8D1D682A67AD}">
      <dgm:prSet/>
      <dgm:spPr/>
      <dgm:t>
        <a:bodyPr/>
        <a:lstStyle/>
        <a:p>
          <a:r>
            <a:rPr lang="en-US" dirty="0"/>
            <a:t>Lists</a:t>
          </a:r>
        </a:p>
      </dgm:t>
    </dgm:pt>
    <dgm:pt modelId="{4947A96A-F421-45B2-9E85-DB71F5C820FF}" type="parTrans" cxnId="{C6D4F25B-B21F-4429-9893-D48D6B57C076}">
      <dgm:prSet/>
      <dgm:spPr/>
      <dgm:t>
        <a:bodyPr/>
        <a:lstStyle/>
        <a:p>
          <a:endParaRPr lang="en-US"/>
        </a:p>
      </dgm:t>
    </dgm:pt>
    <dgm:pt modelId="{44DDE058-D9B2-4CAA-892C-2D356C15E27B}" type="sibTrans" cxnId="{C6D4F25B-B21F-4429-9893-D48D6B57C076}">
      <dgm:prSet/>
      <dgm:spPr/>
      <dgm:t>
        <a:bodyPr/>
        <a:lstStyle/>
        <a:p>
          <a:endParaRPr lang="en-US"/>
        </a:p>
      </dgm:t>
    </dgm:pt>
    <dgm:pt modelId="{73B77281-CADA-4E7E-BA24-A305DAFA0391}">
      <dgm:prSet/>
      <dgm:spPr/>
      <dgm:t>
        <a:bodyPr/>
        <a:lstStyle/>
        <a:p>
          <a:r>
            <a:rPr lang="en-US" dirty="0"/>
            <a:t>Maps</a:t>
          </a:r>
        </a:p>
      </dgm:t>
    </dgm:pt>
    <dgm:pt modelId="{9567D474-1446-4FC9-B0D1-0B02E9D9E752}" type="parTrans" cxnId="{98D36DB3-FE10-425C-A7EA-2443CE14B8BC}">
      <dgm:prSet/>
      <dgm:spPr/>
      <dgm:t>
        <a:bodyPr/>
        <a:lstStyle/>
        <a:p>
          <a:endParaRPr lang="en-US"/>
        </a:p>
      </dgm:t>
    </dgm:pt>
    <dgm:pt modelId="{9CBB54BE-7283-4883-94E7-65FDCE742C2E}" type="sibTrans" cxnId="{98D36DB3-FE10-425C-A7EA-2443CE14B8BC}">
      <dgm:prSet/>
      <dgm:spPr/>
      <dgm:t>
        <a:bodyPr/>
        <a:lstStyle/>
        <a:p>
          <a:endParaRPr lang="en-US"/>
        </a:p>
      </dgm:t>
    </dgm:pt>
    <dgm:pt modelId="{43300302-16FC-48D5-ADC2-49F290F8B98E}">
      <dgm:prSet phldr="0"/>
      <dgm:spPr/>
      <dgm:t>
        <a:bodyPr/>
        <a:lstStyle/>
        <a:p>
          <a:r>
            <a:rPr lang="en-US" dirty="0">
              <a:latin typeface="Avenir Next LT Pro"/>
            </a:rPr>
            <a:t>Collections</a:t>
          </a:r>
        </a:p>
      </dgm:t>
    </dgm:pt>
    <dgm:pt modelId="{4CF6CF5F-8942-497E-BF5D-547ABA0A2403}" type="parTrans" cxnId="{01BCEB7A-8669-4035-8E3B-A132785B63A0}">
      <dgm:prSet/>
      <dgm:spPr/>
    </dgm:pt>
    <dgm:pt modelId="{E7A9CF69-2497-494C-82B3-94A0114210DF}" type="sibTrans" cxnId="{01BCEB7A-8669-4035-8E3B-A132785B63A0}">
      <dgm:prSet/>
      <dgm:spPr/>
    </dgm:pt>
    <dgm:pt modelId="{A19DD821-9621-43D6-916F-54739A640D4F}" type="pres">
      <dgm:prSet presAssocID="{7859E99D-53AB-4331-8BD1-25A4898471F3}" presName="diagram" presStyleCnt="0">
        <dgm:presLayoutVars>
          <dgm:dir/>
          <dgm:resizeHandles val="exact"/>
        </dgm:presLayoutVars>
      </dgm:prSet>
      <dgm:spPr/>
    </dgm:pt>
    <dgm:pt modelId="{7BF9E6EE-6FE8-480E-8AB3-C0437C42A37F}" type="pres">
      <dgm:prSet presAssocID="{17F13FC2-AEF6-40BA-BB71-67F1B3CC8DC2}" presName="node" presStyleLbl="node1" presStyleIdx="0" presStyleCnt="7">
        <dgm:presLayoutVars>
          <dgm:bulletEnabled val="1"/>
        </dgm:presLayoutVars>
      </dgm:prSet>
      <dgm:spPr/>
    </dgm:pt>
    <dgm:pt modelId="{EA9983DC-464C-4EDC-A147-D24A60D1CC27}" type="pres">
      <dgm:prSet presAssocID="{56F015B4-77FC-44D8-A8CB-ACED7EB54750}" presName="sibTrans" presStyleCnt="0"/>
      <dgm:spPr/>
    </dgm:pt>
    <dgm:pt modelId="{63940F99-805B-46C9-9793-566C70A9868F}" type="pres">
      <dgm:prSet presAssocID="{EEB11F76-A7A9-451D-8C72-0C5491F053D4}" presName="node" presStyleLbl="node1" presStyleIdx="1" presStyleCnt="7">
        <dgm:presLayoutVars>
          <dgm:bulletEnabled val="1"/>
        </dgm:presLayoutVars>
      </dgm:prSet>
      <dgm:spPr/>
    </dgm:pt>
    <dgm:pt modelId="{B415C011-FE91-4DAC-8225-FC30991A885A}" type="pres">
      <dgm:prSet presAssocID="{5CB6A3A4-7175-4347-968F-075FEF2276F7}" presName="sibTrans" presStyleCnt="0"/>
      <dgm:spPr/>
    </dgm:pt>
    <dgm:pt modelId="{C43E973C-FF68-4C0B-8A16-9DB7039005DB}" type="pres">
      <dgm:prSet presAssocID="{E3B535D9-C53F-4F2E-8654-5474AFE808B3}" presName="node" presStyleLbl="node1" presStyleIdx="2" presStyleCnt="7">
        <dgm:presLayoutVars>
          <dgm:bulletEnabled val="1"/>
        </dgm:presLayoutVars>
      </dgm:prSet>
      <dgm:spPr/>
    </dgm:pt>
    <dgm:pt modelId="{6D3BCA1F-BD15-4F88-A2EB-E85457CC4887}" type="pres">
      <dgm:prSet presAssocID="{5D1C6A06-0D0C-4770-9679-C7AFECC07AF2}" presName="sibTrans" presStyleCnt="0"/>
      <dgm:spPr/>
    </dgm:pt>
    <dgm:pt modelId="{B0681D26-5B01-47B1-A609-356ED8E85977}" type="pres">
      <dgm:prSet presAssocID="{8714D81C-E5C7-4357-A08F-16C6000F0FDA}" presName="node" presStyleLbl="node1" presStyleIdx="3" presStyleCnt="7">
        <dgm:presLayoutVars>
          <dgm:bulletEnabled val="1"/>
        </dgm:presLayoutVars>
      </dgm:prSet>
      <dgm:spPr/>
    </dgm:pt>
    <dgm:pt modelId="{70BFC587-351E-48B3-8CF8-A65F55F54C3B}" type="pres">
      <dgm:prSet presAssocID="{A63CF241-B212-49D1-B15D-050B5AA741CD}" presName="sibTrans" presStyleCnt="0"/>
      <dgm:spPr/>
    </dgm:pt>
    <dgm:pt modelId="{03F9A33D-1C01-48FC-AA84-4D8951218290}" type="pres">
      <dgm:prSet presAssocID="{8903407B-3A66-47FE-AFC5-8D1D682A67AD}" presName="node" presStyleLbl="node1" presStyleIdx="4" presStyleCnt="7">
        <dgm:presLayoutVars>
          <dgm:bulletEnabled val="1"/>
        </dgm:presLayoutVars>
      </dgm:prSet>
      <dgm:spPr/>
    </dgm:pt>
    <dgm:pt modelId="{65184960-0B83-48A0-8CB9-6B0ECEBC3402}" type="pres">
      <dgm:prSet presAssocID="{44DDE058-D9B2-4CAA-892C-2D356C15E27B}" presName="sibTrans" presStyleCnt="0"/>
      <dgm:spPr/>
    </dgm:pt>
    <dgm:pt modelId="{DB4C9D6A-3F2C-4557-8FD9-DA0FB2CD025B}" type="pres">
      <dgm:prSet presAssocID="{73B77281-CADA-4E7E-BA24-A305DAFA0391}" presName="node" presStyleLbl="node1" presStyleIdx="5" presStyleCnt="7">
        <dgm:presLayoutVars>
          <dgm:bulletEnabled val="1"/>
        </dgm:presLayoutVars>
      </dgm:prSet>
      <dgm:spPr/>
    </dgm:pt>
    <dgm:pt modelId="{1D4A3BC4-A150-4768-BD2C-552808CF375D}" type="pres">
      <dgm:prSet presAssocID="{9CBB54BE-7283-4883-94E7-65FDCE742C2E}" presName="sibTrans" presStyleCnt="0"/>
      <dgm:spPr/>
    </dgm:pt>
    <dgm:pt modelId="{D4D8E110-5A9A-420C-BC51-0A24DAAD1E97}" type="pres">
      <dgm:prSet presAssocID="{43300302-16FC-48D5-ADC2-49F290F8B98E}" presName="node" presStyleLbl="node1" presStyleIdx="6" presStyleCnt="7">
        <dgm:presLayoutVars>
          <dgm:bulletEnabled val="1"/>
        </dgm:presLayoutVars>
      </dgm:prSet>
      <dgm:spPr/>
    </dgm:pt>
  </dgm:ptLst>
  <dgm:cxnLst>
    <dgm:cxn modelId="{571DC830-CB57-4DDF-B187-6C732AE16F6F}" type="presOf" srcId="{7859E99D-53AB-4331-8BD1-25A4898471F3}" destId="{A19DD821-9621-43D6-916F-54739A640D4F}" srcOrd="0" destOrd="0" presId="urn:microsoft.com/office/officeart/2005/8/layout/default"/>
    <dgm:cxn modelId="{3CE79D31-BB9A-4B75-B903-D86B319CDAB0}" type="presOf" srcId="{8714D81C-E5C7-4357-A08F-16C6000F0FDA}" destId="{B0681D26-5B01-47B1-A609-356ED8E85977}" srcOrd="0" destOrd="0" presId="urn:microsoft.com/office/officeart/2005/8/layout/default"/>
    <dgm:cxn modelId="{68CE3335-FF36-4F1D-BB92-262D400DC5E9}" srcId="{7859E99D-53AB-4331-8BD1-25A4898471F3}" destId="{8714D81C-E5C7-4357-A08F-16C6000F0FDA}" srcOrd="3" destOrd="0" parTransId="{771CED97-C1E8-43F4-8B4E-64B7FC31F8B2}" sibTransId="{A63CF241-B212-49D1-B15D-050B5AA741CD}"/>
    <dgm:cxn modelId="{C6D4F25B-B21F-4429-9893-D48D6B57C076}" srcId="{7859E99D-53AB-4331-8BD1-25A4898471F3}" destId="{8903407B-3A66-47FE-AFC5-8D1D682A67AD}" srcOrd="4" destOrd="0" parTransId="{4947A96A-F421-45B2-9E85-DB71F5C820FF}" sibTransId="{44DDE058-D9B2-4CAA-892C-2D356C15E27B}"/>
    <dgm:cxn modelId="{06B1C545-AE22-4818-B50C-10EA42C654D6}" type="presOf" srcId="{EEB11F76-A7A9-451D-8C72-0C5491F053D4}" destId="{63940F99-805B-46C9-9793-566C70A9868F}" srcOrd="0" destOrd="0" presId="urn:microsoft.com/office/officeart/2005/8/layout/default"/>
    <dgm:cxn modelId="{CA7B996F-B052-41C2-BEEA-EB1072BC1F39}" srcId="{7859E99D-53AB-4331-8BD1-25A4898471F3}" destId="{17F13FC2-AEF6-40BA-BB71-67F1B3CC8DC2}" srcOrd="0" destOrd="0" parTransId="{8A9389AC-673F-4485-8AAE-FAEE3F3C9C04}" sibTransId="{56F015B4-77FC-44D8-A8CB-ACED7EB54750}"/>
    <dgm:cxn modelId="{50AB8C74-0080-4EB5-B63F-51D7FE3BC63D}" srcId="{7859E99D-53AB-4331-8BD1-25A4898471F3}" destId="{E3B535D9-C53F-4F2E-8654-5474AFE808B3}" srcOrd="2" destOrd="0" parTransId="{B26F2155-5304-4B30-A268-7FC7BB136444}" sibTransId="{5D1C6A06-0D0C-4770-9679-C7AFECC07AF2}"/>
    <dgm:cxn modelId="{4FD29979-7FE7-4616-8949-147EDA183FBB}" srcId="{7859E99D-53AB-4331-8BD1-25A4898471F3}" destId="{EEB11F76-A7A9-451D-8C72-0C5491F053D4}" srcOrd="1" destOrd="0" parTransId="{1D303632-2E90-46CE-8797-988102F22ADA}" sibTransId="{5CB6A3A4-7175-4347-968F-075FEF2276F7}"/>
    <dgm:cxn modelId="{01BCEB7A-8669-4035-8E3B-A132785B63A0}" srcId="{7859E99D-53AB-4331-8BD1-25A4898471F3}" destId="{43300302-16FC-48D5-ADC2-49F290F8B98E}" srcOrd="6" destOrd="0" parTransId="{4CF6CF5F-8942-497E-BF5D-547ABA0A2403}" sibTransId="{E7A9CF69-2497-494C-82B3-94A0114210DF}"/>
    <dgm:cxn modelId="{A5220DA8-2383-4B05-A5F0-C59689BA1ED1}" type="presOf" srcId="{73B77281-CADA-4E7E-BA24-A305DAFA0391}" destId="{DB4C9D6A-3F2C-4557-8FD9-DA0FB2CD025B}" srcOrd="0" destOrd="0" presId="urn:microsoft.com/office/officeart/2005/8/layout/default"/>
    <dgm:cxn modelId="{583D9FAA-4660-47E4-9723-805427D8B7A7}" type="presOf" srcId="{43300302-16FC-48D5-ADC2-49F290F8B98E}" destId="{D4D8E110-5A9A-420C-BC51-0A24DAAD1E97}" srcOrd="0" destOrd="0" presId="urn:microsoft.com/office/officeart/2005/8/layout/default"/>
    <dgm:cxn modelId="{98D36DB3-FE10-425C-A7EA-2443CE14B8BC}" srcId="{7859E99D-53AB-4331-8BD1-25A4898471F3}" destId="{73B77281-CADA-4E7E-BA24-A305DAFA0391}" srcOrd="5" destOrd="0" parTransId="{9567D474-1446-4FC9-B0D1-0B02E9D9E752}" sibTransId="{9CBB54BE-7283-4883-94E7-65FDCE742C2E}"/>
    <dgm:cxn modelId="{86F7D9B9-46B2-4CB0-AC42-A98E75647B81}" type="presOf" srcId="{8903407B-3A66-47FE-AFC5-8D1D682A67AD}" destId="{03F9A33D-1C01-48FC-AA84-4D8951218290}" srcOrd="0" destOrd="0" presId="urn:microsoft.com/office/officeart/2005/8/layout/default"/>
    <dgm:cxn modelId="{679F97D3-9399-4384-86D9-8FE32041381F}" type="presOf" srcId="{E3B535D9-C53F-4F2E-8654-5474AFE808B3}" destId="{C43E973C-FF68-4C0B-8A16-9DB7039005DB}" srcOrd="0" destOrd="0" presId="urn:microsoft.com/office/officeart/2005/8/layout/default"/>
    <dgm:cxn modelId="{1B0BC9F4-A74B-4D01-A54F-B79E51E53FF5}" type="presOf" srcId="{17F13FC2-AEF6-40BA-BB71-67F1B3CC8DC2}" destId="{7BF9E6EE-6FE8-480E-8AB3-C0437C42A37F}" srcOrd="0" destOrd="0" presId="urn:microsoft.com/office/officeart/2005/8/layout/default"/>
    <dgm:cxn modelId="{BFB12D15-5F8C-42E8-A216-6D1F540D4C6B}" type="presParOf" srcId="{A19DD821-9621-43D6-916F-54739A640D4F}" destId="{7BF9E6EE-6FE8-480E-8AB3-C0437C42A37F}" srcOrd="0" destOrd="0" presId="urn:microsoft.com/office/officeart/2005/8/layout/default"/>
    <dgm:cxn modelId="{AFCACFB2-6AA5-4BD8-BEF5-1BC3717D93F5}" type="presParOf" srcId="{A19DD821-9621-43D6-916F-54739A640D4F}" destId="{EA9983DC-464C-4EDC-A147-D24A60D1CC27}" srcOrd="1" destOrd="0" presId="urn:microsoft.com/office/officeart/2005/8/layout/default"/>
    <dgm:cxn modelId="{2394721B-6F3E-4E25-9E09-D483397B852C}" type="presParOf" srcId="{A19DD821-9621-43D6-916F-54739A640D4F}" destId="{63940F99-805B-46C9-9793-566C70A9868F}" srcOrd="2" destOrd="0" presId="urn:microsoft.com/office/officeart/2005/8/layout/default"/>
    <dgm:cxn modelId="{55C1ED3A-5158-450F-82E1-52AE0384A31C}" type="presParOf" srcId="{A19DD821-9621-43D6-916F-54739A640D4F}" destId="{B415C011-FE91-4DAC-8225-FC30991A885A}" srcOrd="3" destOrd="0" presId="urn:microsoft.com/office/officeart/2005/8/layout/default"/>
    <dgm:cxn modelId="{89D6A40C-41DD-4233-9445-8D4F2CF59885}" type="presParOf" srcId="{A19DD821-9621-43D6-916F-54739A640D4F}" destId="{C43E973C-FF68-4C0B-8A16-9DB7039005DB}" srcOrd="4" destOrd="0" presId="urn:microsoft.com/office/officeart/2005/8/layout/default"/>
    <dgm:cxn modelId="{DF5C2834-A5F0-4EA8-9E18-EF561FB0A82C}" type="presParOf" srcId="{A19DD821-9621-43D6-916F-54739A640D4F}" destId="{6D3BCA1F-BD15-4F88-A2EB-E85457CC4887}" srcOrd="5" destOrd="0" presId="urn:microsoft.com/office/officeart/2005/8/layout/default"/>
    <dgm:cxn modelId="{4594B6E3-D077-4402-9301-2E89C37F0EF3}" type="presParOf" srcId="{A19DD821-9621-43D6-916F-54739A640D4F}" destId="{B0681D26-5B01-47B1-A609-356ED8E85977}" srcOrd="6" destOrd="0" presId="urn:microsoft.com/office/officeart/2005/8/layout/default"/>
    <dgm:cxn modelId="{92B69F41-5019-40ED-B395-DE261A45F9FC}" type="presParOf" srcId="{A19DD821-9621-43D6-916F-54739A640D4F}" destId="{70BFC587-351E-48B3-8CF8-A65F55F54C3B}" srcOrd="7" destOrd="0" presId="urn:microsoft.com/office/officeart/2005/8/layout/default"/>
    <dgm:cxn modelId="{EC7C88A6-9A2C-4DF1-90E7-5E4C1C2F15D1}" type="presParOf" srcId="{A19DD821-9621-43D6-916F-54739A640D4F}" destId="{03F9A33D-1C01-48FC-AA84-4D8951218290}" srcOrd="8" destOrd="0" presId="urn:microsoft.com/office/officeart/2005/8/layout/default"/>
    <dgm:cxn modelId="{2ADB4B45-5637-4750-8B27-C54FFD130DBF}" type="presParOf" srcId="{A19DD821-9621-43D6-916F-54739A640D4F}" destId="{65184960-0B83-48A0-8CB9-6B0ECEBC3402}" srcOrd="9" destOrd="0" presId="urn:microsoft.com/office/officeart/2005/8/layout/default"/>
    <dgm:cxn modelId="{CA8CA6EB-BBD1-41C7-A8FA-EE858161C8D4}" type="presParOf" srcId="{A19DD821-9621-43D6-916F-54739A640D4F}" destId="{DB4C9D6A-3F2C-4557-8FD9-DA0FB2CD025B}" srcOrd="10" destOrd="0" presId="urn:microsoft.com/office/officeart/2005/8/layout/default"/>
    <dgm:cxn modelId="{99C44535-21C2-43DD-83EA-222EFA5EFC29}" type="presParOf" srcId="{A19DD821-9621-43D6-916F-54739A640D4F}" destId="{1D4A3BC4-A150-4768-BD2C-552808CF375D}" srcOrd="11" destOrd="0" presId="urn:microsoft.com/office/officeart/2005/8/layout/default"/>
    <dgm:cxn modelId="{1DF10F22-E489-4E5D-8978-FDDE0D550E44}" type="presParOf" srcId="{A19DD821-9621-43D6-916F-54739A640D4F}" destId="{D4D8E110-5A9A-420C-BC51-0A24DAAD1E97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05565C-86AF-47F0-9004-9C862802BCC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BA329B2-B1EE-4D31-9941-E5F45A71A463}">
      <dgm:prSet/>
      <dgm:spPr/>
      <dgm:t>
        <a:bodyPr/>
        <a:lstStyle/>
        <a:p>
          <a:pPr rtl="0"/>
          <a:r>
            <a:rPr lang="en-US" dirty="0"/>
            <a:t>The car rental industry is majorly dominated by</a:t>
          </a:r>
          <a:r>
            <a:rPr lang="en-US" dirty="0">
              <a:latin typeface="Avenir Next LT Pro"/>
            </a:rPr>
            <a:t> ZipCar</a:t>
          </a:r>
          <a:r>
            <a:rPr lang="en-US" dirty="0"/>
            <a:t> which has led to higher pricing for consumers .</a:t>
          </a:r>
        </a:p>
      </dgm:t>
    </dgm:pt>
    <dgm:pt modelId="{07FD1849-4B30-463A-AA94-35471B30C961}" type="parTrans" cxnId="{CAD7A2E7-CE40-4DDA-B2CA-3985709329BB}">
      <dgm:prSet/>
      <dgm:spPr/>
      <dgm:t>
        <a:bodyPr/>
        <a:lstStyle/>
        <a:p>
          <a:endParaRPr lang="en-US"/>
        </a:p>
      </dgm:t>
    </dgm:pt>
    <dgm:pt modelId="{4E8B8AA1-79D4-40B6-A109-34F5903F171B}" type="sibTrans" cxnId="{CAD7A2E7-CE40-4DDA-B2CA-3985709329BB}">
      <dgm:prSet/>
      <dgm:spPr/>
      <dgm:t>
        <a:bodyPr/>
        <a:lstStyle/>
        <a:p>
          <a:endParaRPr lang="en-US"/>
        </a:p>
      </dgm:t>
    </dgm:pt>
    <dgm:pt modelId="{F5C4B74B-5386-4556-977B-ACB1B08843CF}">
      <dgm:prSet/>
      <dgm:spPr/>
      <dgm:t>
        <a:bodyPr/>
        <a:lstStyle/>
        <a:p>
          <a:r>
            <a:rPr lang="en-US" dirty="0"/>
            <a:t>To address this issue, we have developed an application that allows anyone with a vehicle willing to rent it to list their car in our platform.</a:t>
          </a:r>
        </a:p>
      </dgm:t>
    </dgm:pt>
    <dgm:pt modelId="{4E5634EC-3CC1-44E8-9875-01198E6C8DEB}" type="parTrans" cxnId="{A000A3A1-9E0A-477E-8E64-895E309403B2}">
      <dgm:prSet/>
      <dgm:spPr/>
      <dgm:t>
        <a:bodyPr/>
        <a:lstStyle/>
        <a:p>
          <a:endParaRPr lang="en-US"/>
        </a:p>
      </dgm:t>
    </dgm:pt>
    <dgm:pt modelId="{1EBA3263-42BC-4D95-A386-8758D7BC60C9}" type="sibTrans" cxnId="{A000A3A1-9E0A-477E-8E64-895E309403B2}">
      <dgm:prSet/>
      <dgm:spPr/>
      <dgm:t>
        <a:bodyPr/>
        <a:lstStyle/>
        <a:p>
          <a:endParaRPr lang="en-US"/>
        </a:p>
      </dgm:t>
    </dgm:pt>
    <dgm:pt modelId="{653F2B47-E693-41F7-9346-778343C37281}">
      <dgm:prSet/>
      <dgm:spPr/>
      <dgm:t>
        <a:bodyPr/>
        <a:lstStyle/>
        <a:p>
          <a:r>
            <a:rPr lang="en-US" dirty="0"/>
            <a:t>Overall, the problem we aimed to address was the exclusion of individuals from the rental services market due to limited resources.</a:t>
          </a:r>
        </a:p>
      </dgm:t>
    </dgm:pt>
    <dgm:pt modelId="{907C896B-4F16-4D2B-B71F-40E146942141}" type="parTrans" cxnId="{E76EC78D-8F7C-45BE-8525-644619C0B175}">
      <dgm:prSet/>
      <dgm:spPr/>
      <dgm:t>
        <a:bodyPr/>
        <a:lstStyle/>
        <a:p>
          <a:endParaRPr lang="en-US"/>
        </a:p>
      </dgm:t>
    </dgm:pt>
    <dgm:pt modelId="{9A34D06C-AFB9-451B-992C-4BEFAE5926F8}" type="sibTrans" cxnId="{E76EC78D-8F7C-45BE-8525-644619C0B175}">
      <dgm:prSet/>
      <dgm:spPr/>
      <dgm:t>
        <a:bodyPr/>
        <a:lstStyle/>
        <a:p>
          <a:endParaRPr lang="en-US"/>
        </a:p>
      </dgm:t>
    </dgm:pt>
    <dgm:pt modelId="{CABE079D-1C15-4B1A-AB12-159F13ECF0EB}">
      <dgm:prSet/>
      <dgm:spPr/>
      <dgm:t>
        <a:bodyPr/>
        <a:lstStyle/>
        <a:p>
          <a:r>
            <a:rPr lang="en-US" dirty="0"/>
            <a:t>To give benefits to consumers of competitive pricing.</a:t>
          </a:r>
        </a:p>
      </dgm:t>
    </dgm:pt>
    <dgm:pt modelId="{A0365951-6F37-4351-83A7-B9A5E2CDFFB6}" type="parTrans" cxnId="{3F5F3737-3605-4C1E-AE34-1D61B42F42BF}">
      <dgm:prSet/>
      <dgm:spPr/>
      <dgm:t>
        <a:bodyPr/>
        <a:lstStyle/>
        <a:p>
          <a:endParaRPr lang="en-US"/>
        </a:p>
      </dgm:t>
    </dgm:pt>
    <dgm:pt modelId="{86C5390D-B8D5-4925-B7EA-7E3576F22FC6}" type="sibTrans" cxnId="{3F5F3737-3605-4C1E-AE34-1D61B42F42BF}">
      <dgm:prSet/>
      <dgm:spPr/>
      <dgm:t>
        <a:bodyPr/>
        <a:lstStyle/>
        <a:p>
          <a:endParaRPr lang="en-US"/>
        </a:p>
      </dgm:t>
    </dgm:pt>
    <dgm:pt modelId="{7E2CCEE4-A9AF-4E80-A646-CFCBE589D5C6}" type="pres">
      <dgm:prSet presAssocID="{3D05565C-86AF-47F0-9004-9C862802BCC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9382A7-625F-4E7D-9D75-B6D2B2D6B36A}" type="pres">
      <dgm:prSet presAssocID="{5BA329B2-B1EE-4D31-9941-E5F45A71A463}" presName="hierRoot1" presStyleCnt="0"/>
      <dgm:spPr/>
    </dgm:pt>
    <dgm:pt modelId="{4270A18F-EC5C-45B0-8D72-A58C863C47F5}" type="pres">
      <dgm:prSet presAssocID="{5BA329B2-B1EE-4D31-9941-E5F45A71A463}" presName="composite" presStyleCnt="0"/>
      <dgm:spPr/>
    </dgm:pt>
    <dgm:pt modelId="{119CF879-E182-45E6-A0A5-EAC27B207592}" type="pres">
      <dgm:prSet presAssocID="{5BA329B2-B1EE-4D31-9941-E5F45A71A463}" presName="background" presStyleLbl="node0" presStyleIdx="0" presStyleCnt="4"/>
      <dgm:spPr/>
    </dgm:pt>
    <dgm:pt modelId="{42F9BF6E-0649-41C2-A5B5-E5E1E4D42BA6}" type="pres">
      <dgm:prSet presAssocID="{5BA329B2-B1EE-4D31-9941-E5F45A71A463}" presName="text" presStyleLbl="fgAcc0" presStyleIdx="0" presStyleCnt="4">
        <dgm:presLayoutVars>
          <dgm:chPref val="3"/>
        </dgm:presLayoutVars>
      </dgm:prSet>
      <dgm:spPr/>
    </dgm:pt>
    <dgm:pt modelId="{F3BBF0E4-39E4-4DBA-A265-80D5FA475B5E}" type="pres">
      <dgm:prSet presAssocID="{5BA329B2-B1EE-4D31-9941-E5F45A71A463}" presName="hierChild2" presStyleCnt="0"/>
      <dgm:spPr/>
    </dgm:pt>
    <dgm:pt modelId="{735459E4-319F-4CD0-AB89-949608A98330}" type="pres">
      <dgm:prSet presAssocID="{F5C4B74B-5386-4556-977B-ACB1B08843CF}" presName="hierRoot1" presStyleCnt="0"/>
      <dgm:spPr/>
    </dgm:pt>
    <dgm:pt modelId="{77CFFFC2-F7E2-46AC-BE54-C724AE17C478}" type="pres">
      <dgm:prSet presAssocID="{F5C4B74B-5386-4556-977B-ACB1B08843CF}" presName="composite" presStyleCnt="0"/>
      <dgm:spPr/>
    </dgm:pt>
    <dgm:pt modelId="{85550D05-FAD5-41B5-944F-16192752C115}" type="pres">
      <dgm:prSet presAssocID="{F5C4B74B-5386-4556-977B-ACB1B08843CF}" presName="background" presStyleLbl="node0" presStyleIdx="1" presStyleCnt="4"/>
      <dgm:spPr/>
    </dgm:pt>
    <dgm:pt modelId="{551F40D7-D711-45ED-BCE3-A86863B064D7}" type="pres">
      <dgm:prSet presAssocID="{F5C4B74B-5386-4556-977B-ACB1B08843CF}" presName="text" presStyleLbl="fgAcc0" presStyleIdx="1" presStyleCnt="4">
        <dgm:presLayoutVars>
          <dgm:chPref val="3"/>
        </dgm:presLayoutVars>
      </dgm:prSet>
      <dgm:spPr/>
    </dgm:pt>
    <dgm:pt modelId="{AE228F29-EC9F-4A97-B6C2-470EF16231C4}" type="pres">
      <dgm:prSet presAssocID="{F5C4B74B-5386-4556-977B-ACB1B08843CF}" presName="hierChild2" presStyleCnt="0"/>
      <dgm:spPr/>
    </dgm:pt>
    <dgm:pt modelId="{DAC82940-C008-47E7-A126-9A2FB75358A0}" type="pres">
      <dgm:prSet presAssocID="{653F2B47-E693-41F7-9346-778343C37281}" presName="hierRoot1" presStyleCnt="0"/>
      <dgm:spPr/>
    </dgm:pt>
    <dgm:pt modelId="{29565B79-E468-467D-8F38-E4C86ECC5BA5}" type="pres">
      <dgm:prSet presAssocID="{653F2B47-E693-41F7-9346-778343C37281}" presName="composite" presStyleCnt="0"/>
      <dgm:spPr/>
    </dgm:pt>
    <dgm:pt modelId="{3B83BD77-3940-4286-8D1D-AC5C59E01D63}" type="pres">
      <dgm:prSet presAssocID="{653F2B47-E693-41F7-9346-778343C37281}" presName="background" presStyleLbl="node0" presStyleIdx="2" presStyleCnt="4"/>
      <dgm:spPr/>
    </dgm:pt>
    <dgm:pt modelId="{C7B4CBEC-FB49-4F46-8A05-C19143A3D1E1}" type="pres">
      <dgm:prSet presAssocID="{653F2B47-E693-41F7-9346-778343C37281}" presName="text" presStyleLbl="fgAcc0" presStyleIdx="2" presStyleCnt="4">
        <dgm:presLayoutVars>
          <dgm:chPref val="3"/>
        </dgm:presLayoutVars>
      </dgm:prSet>
      <dgm:spPr/>
    </dgm:pt>
    <dgm:pt modelId="{AFD409C2-6926-4480-9E04-A2F964356E5F}" type="pres">
      <dgm:prSet presAssocID="{653F2B47-E693-41F7-9346-778343C37281}" presName="hierChild2" presStyleCnt="0"/>
      <dgm:spPr/>
    </dgm:pt>
    <dgm:pt modelId="{6819D896-AE03-4EFA-A2F0-47B3895B71AC}" type="pres">
      <dgm:prSet presAssocID="{CABE079D-1C15-4B1A-AB12-159F13ECF0EB}" presName="hierRoot1" presStyleCnt="0"/>
      <dgm:spPr/>
    </dgm:pt>
    <dgm:pt modelId="{F1E3D038-80E0-4FED-9590-1DDB57FC167D}" type="pres">
      <dgm:prSet presAssocID="{CABE079D-1C15-4B1A-AB12-159F13ECF0EB}" presName="composite" presStyleCnt="0"/>
      <dgm:spPr/>
    </dgm:pt>
    <dgm:pt modelId="{3FB6ADFF-9C42-4464-BF2F-9EACEC8F5520}" type="pres">
      <dgm:prSet presAssocID="{CABE079D-1C15-4B1A-AB12-159F13ECF0EB}" presName="background" presStyleLbl="node0" presStyleIdx="3" presStyleCnt="4"/>
      <dgm:spPr/>
    </dgm:pt>
    <dgm:pt modelId="{EF900ECD-5FB8-4FCB-A91C-754A431E6F45}" type="pres">
      <dgm:prSet presAssocID="{CABE079D-1C15-4B1A-AB12-159F13ECF0EB}" presName="text" presStyleLbl="fgAcc0" presStyleIdx="3" presStyleCnt="4">
        <dgm:presLayoutVars>
          <dgm:chPref val="3"/>
        </dgm:presLayoutVars>
      </dgm:prSet>
      <dgm:spPr/>
    </dgm:pt>
    <dgm:pt modelId="{B9F51A13-2830-40E1-A46C-B124563B2A85}" type="pres">
      <dgm:prSet presAssocID="{CABE079D-1C15-4B1A-AB12-159F13ECF0EB}" presName="hierChild2" presStyleCnt="0"/>
      <dgm:spPr/>
    </dgm:pt>
  </dgm:ptLst>
  <dgm:cxnLst>
    <dgm:cxn modelId="{F9C18200-367F-4A5F-AA97-E43109C11082}" type="presOf" srcId="{F5C4B74B-5386-4556-977B-ACB1B08843CF}" destId="{551F40D7-D711-45ED-BCE3-A86863B064D7}" srcOrd="0" destOrd="0" presId="urn:microsoft.com/office/officeart/2005/8/layout/hierarchy1"/>
    <dgm:cxn modelId="{973B3113-0BEC-4D16-9055-AF254EF4CD89}" type="presOf" srcId="{CABE079D-1C15-4B1A-AB12-159F13ECF0EB}" destId="{EF900ECD-5FB8-4FCB-A91C-754A431E6F45}" srcOrd="0" destOrd="0" presId="urn:microsoft.com/office/officeart/2005/8/layout/hierarchy1"/>
    <dgm:cxn modelId="{3F5F3737-3605-4C1E-AE34-1D61B42F42BF}" srcId="{3D05565C-86AF-47F0-9004-9C862802BCC7}" destId="{CABE079D-1C15-4B1A-AB12-159F13ECF0EB}" srcOrd="3" destOrd="0" parTransId="{A0365951-6F37-4351-83A7-B9A5E2CDFFB6}" sibTransId="{86C5390D-B8D5-4925-B7EA-7E3576F22FC6}"/>
    <dgm:cxn modelId="{C5DE2E78-A758-4190-890C-681AF66292F9}" type="presOf" srcId="{3D05565C-86AF-47F0-9004-9C862802BCC7}" destId="{7E2CCEE4-A9AF-4E80-A646-CFCBE589D5C6}" srcOrd="0" destOrd="0" presId="urn:microsoft.com/office/officeart/2005/8/layout/hierarchy1"/>
    <dgm:cxn modelId="{3420FB7E-A327-4D7E-9847-E8258138EE4C}" type="presOf" srcId="{5BA329B2-B1EE-4D31-9941-E5F45A71A463}" destId="{42F9BF6E-0649-41C2-A5B5-E5E1E4D42BA6}" srcOrd="0" destOrd="0" presId="urn:microsoft.com/office/officeart/2005/8/layout/hierarchy1"/>
    <dgm:cxn modelId="{9BC6038B-59F3-4A68-BA15-429ED567EA09}" type="presOf" srcId="{653F2B47-E693-41F7-9346-778343C37281}" destId="{C7B4CBEC-FB49-4F46-8A05-C19143A3D1E1}" srcOrd="0" destOrd="0" presId="urn:microsoft.com/office/officeart/2005/8/layout/hierarchy1"/>
    <dgm:cxn modelId="{E76EC78D-8F7C-45BE-8525-644619C0B175}" srcId="{3D05565C-86AF-47F0-9004-9C862802BCC7}" destId="{653F2B47-E693-41F7-9346-778343C37281}" srcOrd="2" destOrd="0" parTransId="{907C896B-4F16-4D2B-B71F-40E146942141}" sibTransId="{9A34D06C-AFB9-451B-992C-4BEFAE5926F8}"/>
    <dgm:cxn modelId="{A000A3A1-9E0A-477E-8E64-895E309403B2}" srcId="{3D05565C-86AF-47F0-9004-9C862802BCC7}" destId="{F5C4B74B-5386-4556-977B-ACB1B08843CF}" srcOrd="1" destOrd="0" parTransId="{4E5634EC-3CC1-44E8-9875-01198E6C8DEB}" sibTransId="{1EBA3263-42BC-4D95-A386-8758D7BC60C9}"/>
    <dgm:cxn modelId="{CAD7A2E7-CE40-4DDA-B2CA-3985709329BB}" srcId="{3D05565C-86AF-47F0-9004-9C862802BCC7}" destId="{5BA329B2-B1EE-4D31-9941-E5F45A71A463}" srcOrd="0" destOrd="0" parTransId="{07FD1849-4B30-463A-AA94-35471B30C961}" sibTransId="{4E8B8AA1-79D4-40B6-A109-34F5903F171B}"/>
    <dgm:cxn modelId="{CCC83A71-442C-47BA-874E-1AFA5F4A6E9E}" type="presParOf" srcId="{7E2CCEE4-A9AF-4E80-A646-CFCBE589D5C6}" destId="{519382A7-625F-4E7D-9D75-B6D2B2D6B36A}" srcOrd="0" destOrd="0" presId="urn:microsoft.com/office/officeart/2005/8/layout/hierarchy1"/>
    <dgm:cxn modelId="{073FAB91-6E58-4B76-A13D-A7475DB6A1EF}" type="presParOf" srcId="{519382A7-625F-4E7D-9D75-B6D2B2D6B36A}" destId="{4270A18F-EC5C-45B0-8D72-A58C863C47F5}" srcOrd="0" destOrd="0" presId="urn:microsoft.com/office/officeart/2005/8/layout/hierarchy1"/>
    <dgm:cxn modelId="{088954B1-7228-4030-BA76-23C0A4C69531}" type="presParOf" srcId="{4270A18F-EC5C-45B0-8D72-A58C863C47F5}" destId="{119CF879-E182-45E6-A0A5-EAC27B207592}" srcOrd="0" destOrd="0" presId="urn:microsoft.com/office/officeart/2005/8/layout/hierarchy1"/>
    <dgm:cxn modelId="{97BA49DA-D3F1-45C9-9FBD-CC34F61966DB}" type="presParOf" srcId="{4270A18F-EC5C-45B0-8D72-A58C863C47F5}" destId="{42F9BF6E-0649-41C2-A5B5-E5E1E4D42BA6}" srcOrd="1" destOrd="0" presId="urn:microsoft.com/office/officeart/2005/8/layout/hierarchy1"/>
    <dgm:cxn modelId="{4B7F9EBC-8744-49A5-A3BB-28FBF7953AD9}" type="presParOf" srcId="{519382A7-625F-4E7D-9D75-B6D2B2D6B36A}" destId="{F3BBF0E4-39E4-4DBA-A265-80D5FA475B5E}" srcOrd="1" destOrd="0" presId="urn:microsoft.com/office/officeart/2005/8/layout/hierarchy1"/>
    <dgm:cxn modelId="{07F7D632-3179-4A2E-873F-77EBBC7B5057}" type="presParOf" srcId="{7E2CCEE4-A9AF-4E80-A646-CFCBE589D5C6}" destId="{735459E4-319F-4CD0-AB89-949608A98330}" srcOrd="1" destOrd="0" presId="urn:microsoft.com/office/officeart/2005/8/layout/hierarchy1"/>
    <dgm:cxn modelId="{1D75A957-5A4D-461A-ACE8-D566E4284AB4}" type="presParOf" srcId="{735459E4-319F-4CD0-AB89-949608A98330}" destId="{77CFFFC2-F7E2-46AC-BE54-C724AE17C478}" srcOrd="0" destOrd="0" presId="urn:microsoft.com/office/officeart/2005/8/layout/hierarchy1"/>
    <dgm:cxn modelId="{D5800A34-1F7A-40AC-8ABC-DD18C7245396}" type="presParOf" srcId="{77CFFFC2-F7E2-46AC-BE54-C724AE17C478}" destId="{85550D05-FAD5-41B5-944F-16192752C115}" srcOrd="0" destOrd="0" presId="urn:microsoft.com/office/officeart/2005/8/layout/hierarchy1"/>
    <dgm:cxn modelId="{49A74ED0-77A1-4833-9FFD-8B83B02785C6}" type="presParOf" srcId="{77CFFFC2-F7E2-46AC-BE54-C724AE17C478}" destId="{551F40D7-D711-45ED-BCE3-A86863B064D7}" srcOrd="1" destOrd="0" presId="urn:microsoft.com/office/officeart/2005/8/layout/hierarchy1"/>
    <dgm:cxn modelId="{C52434A8-EB5D-4295-B877-E78BC2B6F065}" type="presParOf" srcId="{735459E4-319F-4CD0-AB89-949608A98330}" destId="{AE228F29-EC9F-4A97-B6C2-470EF16231C4}" srcOrd="1" destOrd="0" presId="urn:microsoft.com/office/officeart/2005/8/layout/hierarchy1"/>
    <dgm:cxn modelId="{B4B54F10-F43B-41C4-911E-ADF72677EB31}" type="presParOf" srcId="{7E2CCEE4-A9AF-4E80-A646-CFCBE589D5C6}" destId="{DAC82940-C008-47E7-A126-9A2FB75358A0}" srcOrd="2" destOrd="0" presId="urn:microsoft.com/office/officeart/2005/8/layout/hierarchy1"/>
    <dgm:cxn modelId="{3FCE11F4-948A-475A-98E9-E27C21511115}" type="presParOf" srcId="{DAC82940-C008-47E7-A126-9A2FB75358A0}" destId="{29565B79-E468-467D-8F38-E4C86ECC5BA5}" srcOrd="0" destOrd="0" presId="urn:microsoft.com/office/officeart/2005/8/layout/hierarchy1"/>
    <dgm:cxn modelId="{F3310D25-9C2A-4889-AB1B-7F96C76819F2}" type="presParOf" srcId="{29565B79-E468-467D-8F38-E4C86ECC5BA5}" destId="{3B83BD77-3940-4286-8D1D-AC5C59E01D63}" srcOrd="0" destOrd="0" presId="urn:microsoft.com/office/officeart/2005/8/layout/hierarchy1"/>
    <dgm:cxn modelId="{A4CEC952-460F-4AEB-84D4-944AE479BFC9}" type="presParOf" srcId="{29565B79-E468-467D-8F38-E4C86ECC5BA5}" destId="{C7B4CBEC-FB49-4F46-8A05-C19143A3D1E1}" srcOrd="1" destOrd="0" presId="urn:microsoft.com/office/officeart/2005/8/layout/hierarchy1"/>
    <dgm:cxn modelId="{69767FA7-D8A8-4DEC-BFF7-9A4302760CCB}" type="presParOf" srcId="{DAC82940-C008-47E7-A126-9A2FB75358A0}" destId="{AFD409C2-6926-4480-9E04-A2F964356E5F}" srcOrd="1" destOrd="0" presId="urn:microsoft.com/office/officeart/2005/8/layout/hierarchy1"/>
    <dgm:cxn modelId="{1D38AE8B-2AED-43C4-B212-BC05B204BA99}" type="presParOf" srcId="{7E2CCEE4-A9AF-4E80-A646-CFCBE589D5C6}" destId="{6819D896-AE03-4EFA-A2F0-47B3895B71AC}" srcOrd="3" destOrd="0" presId="urn:microsoft.com/office/officeart/2005/8/layout/hierarchy1"/>
    <dgm:cxn modelId="{D3606A69-8E2B-4318-8936-264777323F33}" type="presParOf" srcId="{6819D896-AE03-4EFA-A2F0-47B3895B71AC}" destId="{F1E3D038-80E0-4FED-9590-1DDB57FC167D}" srcOrd="0" destOrd="0" presId="urn:microsoft.com/office/officeart/2005/8/layout/hierarchy1"/>
    <dgm:cxn modelId="{C608DD65-8A87-4C50-97FF-544C9D010085}" type="presParOf" srcId="{F1E3D038-80E0-4FED-9590-1DDB57FC167D}" destId="{3FB6ADFF-9C42-4464-BF2F-9EACEC8F5520}" srcOrd="0" destOrd="0" presId="urn:microsoft.com/office/officeart/2005/8/layout/hierarchy1"/>
    <dgm:cxn modelId="{C4FAD9A5-A30A-49BB-A50E-D52B0802168A}" type="presParOf" srcId="{F1E3D038-80E0-4FED-9590-1DDB57FC167D}" destId="{EF900ECD-5FB8-4FCB-A91C-754A431E6F45}" srcOrd="1" destOrd="0" presId="urn:microsoft.com/office/officeart/2005/8/layout/hierarchy1"/>
    <dgm:cxn modelId="{DE0677FA-3000-4155-8F5D-D583B696EE04}" type="presParOf" srcId="{6819D896-AE03-4EFA-A2F0-47B3895B71AC}" destId="{B9F51A13-2830-40E1-A46C-B124563B2A8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BBCF45-9ED7-4557-AFC6-68C3B199C8B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9503D1-3542-484F-B1F5-C32F45BD964F}">
      <dgm:prSet/>
      <dgm:spPr/>
      <dgm:t>
        <a:bodyPr/>
        <a:lstStyle/>
        <a:p>
          <a:pPr rtl="0"/>
          <a:r>
            <a:rPr lang="en-US" dirty="0"/>
            <a:t>The market is heavily dominated by</a:t>
          </a:r>
          <a:r>
            <a:rPr lang="en-US" dirty="0">
              <a:latin typeface="Avenir Next LT Pro"/>
            </a:rPr>
            <a:t> ZipCar</a:t>
          </a:r>
          <a:r>
            <a:rPr lang="en-US" dirty="0"/>
            <a:t> which has led to high pricing for consumers.</a:t>
          </a:r>
        </a:p>
      </dgm:t>
    </dgm:pt>
    <dgm:pt modelId="{E8BF42F9-522A-4044-8FD1-EC2813AA2533}" type="parTrans" cxnId="{0B0E275F-3A4C-4DE0-BD80-3DD57831D50C}">
      <dgm:prSet/>
      <dgm:spPr/>
      <dgm:t>
        <a:bodyPr/>
        <a:lstStyle/>
        <a:p>
          <a:endParaRPr lang="en-US"/>
        </a:p>
      </dgm:t>
    </dgm:pt>
    <dgm:pt modelId="{1DB9CC8A-42F7-4DEB-AF3E-FC75D656C105}" type="sibTrans" cxnId="{0B0E275F-3A4C-4DE0-BD80-3DD57831D50C}">
      <dgm:prSet/>
      <dgm:spPr/>
      <dgm:t>
        <a:bodyPr/>
        <a:lstStyle/>
        <a:p>
          <a:endParaRPr lang="en-US"/>
        </a:p>
      </dgm:t>
    </dgm:pt>
    <dgm:pt modelId="{40BBF9D0-63BD-4C47-A776-40EF4EAD2069}">
      <dgm:prSet/>
      <dgm:spPr/>
      <dgm:t>
        <a:bodyPr/>
        <a:lstStyle/>
        <a:p>
          <a:r>
            <a:rPr lang="en-US" dirty="0"/>
            <a:t>Complicated GUI in the existing car rental companies app.</a:t>
          </a:r>
        </a:p>
      </dgm:t>
    </dgm:pt>
    <dgm:pt modelId="{4273474B-B053-4A03-AC77-BD4792E8EB72}" type="parTrans" cxnId="{D38D0A12-50A1-4A6F-AFB8-D2A1A82EEE5A}">
      <dgm:prSet/>
      <dgm:spPr/>
      <dgm:t>
        <a:bodyPr/>
        <a:lstStyle/>
        <a:p>
          <a:endParaRPr lang="en-US"/>
        </a:p>
      </dgm:t>
    </dgm:pt>
    <dgm:pt modelId="{1D8B3F26-58B3-4266-9211-E471C21E6983}" type="sibTrans" cxnId="{D38D0A12-50A1-4A6F-AFB8-D2A1A82EEE5A}">
      <dgm:prSet/>
      <dgm:spPr/>
      <dgm:t>
        <a:bodyPr/>
        <a:lstStyle/>
        <a:p>
          <a:endParaRPr lang="en-US"/>
        </a:p>
      </dgm:t>
    </dgm:pt>
    <dgm:pt modelId="{A3F46C1C-853B-4234-904D-D3B9156CD39E}">
      <dgm:prSet phldr="0"/>
      <dgm:spPr/>
      <dgm:t>
        <a:bodyPr/>
        <a:lstStyle/>
        <a:p>
          <a:pPr rtl="0"/>
          <a:r>
            <a:rPr lang="en-US" dirty="0">
              <a:latin typeface="Avenir Next LT Pro"/>
            </a:rPr>
            <a:t>Our application provides users with the ease to book cars based on the model of the car and manufacturing year.</a:t>
          </a:r>
        </a:p>
      </dgm:t>
    </dgm:pt>
    <dgm:pt modelId="{D59CCA39-67C6-4868-BA5A-ED35F05D45B7}" type="parTrans" cxnId="{9D497729-F085-4AAF-811E-E107BB5811B6}">
      <dgm:prSet/>
      <dgm:spPr/>
    </dgm:pt>
    <dgm:pt modelId="{5AF039EC-C8EE-4AE1-B3CB-EF58918A32D3}" type="sibTrans" cxnId="{9D497729-F085-4AAF-811E-E107BB5811B6}">
      <dgm:prSet/>
      <dgm:spPr/>
    </dgm:pt>
    <dgm:pt modelId="{D7FA77C0-E7CC-45F4-935A-F8BDB2385A17}">
      <dgm:prSet phldr="0"/>
      <dgm:spPr/>
      <dgm:t>
        <a:bodyPr/>
        <a:lstStyle/>
        <a:p>
          <a:pPr rtl="0"/>
          <a:r>
            <a:rPr lang="en-US" dirty="0">
              <a:latin typeface="Avenir Next LT Pro"/>
            </a:rPr>
            <a:t>The pricing in other companies is decided by ZipCar but for our application it is decided by the Car owner.</a:t>
          </a:r>
        </a:p>
      </dgm:t>
    </dgm:pt>
    <dgm:pt modelId="{27728A5C-FC06-4AD3-A730-36E79A29E4E9}" type="parTrans" cxnId="{AD072A32-7BDB-42A4-8210-BC26363F6DD5}">
      <dgm:prSet/>
      <dgm:spPr/>
    </dgm:pt>
    <dgm:pt modelId="{87303AA9-07D7-42E0-865D-834901610691}" type="sibTrans" cxnId="{AD072A32-7BDB-42A4-8210-BC26363F6DD5}">
      <dgm:prSet/>
      <dgm:spPr/>
    </dgm:pt>
    <dgm:pt modelId="{17200DB1-D594-47DD-8C97-6AB2A57587A9}" type="pres">
      <dgm:prSet presAssocID="{22BBCF45-9ED7-4557-AFC6-68C3B199C8B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A9F34B9-02C8-43CF-A55B-43596A45E5C0}" type="pres">
      <dgm:prSet presAssocID="{FC9503D1-3542-484F-B1F5-C32F45BD964F}" presName="hierRoot1" presStyleCnt="0"/>
      <dgm:spPr/>
    </dgm:pt>
    <dgm:pt modelId="{F075A2F7-B6FD-4EBA-B807-14FFC9B653F1}" type="pres">
      <dgm:prSet presAssocID="{FC9503D1-3542-484F-B1F5-C32F45BD964F}" presName="composite" presStyleCnt="0"/>
      <dgm:spPr/>
    </dgm:pt>
    <dgm:pt modelId="{93006282-5372-41F5-8C5B-D00ADD057C19}" type="pres">
      <dgm:prSet presAssocID="{FC9503D1-3542-484F-B1F5-C32F45BD964F}" presName="background" presStyleLbl="node0" presStyleIdx="0" presStyleCnt="4"/>
      <dgm:spPr/>
    </dgm:pt>
    <dgm:pt modelId="{C2DDCB85-CBA2-45F1-B258-881EEA2EC7B8}" type="pres">
      <dgm:prSet presAssocID="{FC9503D1-3542-484F-B1F5-C32F45BD964F}" presName="text" presStyleLbl="fgAcc0" presStyleIdx="0" presStyleCnt="4">
        <dgm:presLayoutVars>
          <dgm:chPref val="3"/>
        </dgm:presLayoutVars>
      </dgm:prSet>
      <dgm:spPr/>
    </dgm:pt>
    <dgm:pt modelId="{A14B187C-8984-41A8-A68F-F314E30899F6}" type="pres">
      <dgm:prSet presAssocID="{FC9503D1-3542-484F-B1F5-C32F45BD964F}" presName="hierChild2" presStyleCnt="0"/>
      <dgm:spPr/>
    </dgm:pt>
    <dgm:pt modelId="{99652133-E43C-4AD1-B2F3-19429AB1CA42}" type="pres">
      <dgm:prSet presAssocID="{40BBF9D0-63BD-4C47-A776-40EF4EAD2069}" presName="hierRoot1" presStyleCnt="0"/>
      <dgm:spPr/>
    </dgm:pt>
    <dgm:pt modelId="{79DB25F1-7821-4069-9F85-BFF8F8FE8064}" type="pres">
      <dgm:prSet presAssocID="{40BBF9D0-63BD-4C47-A776-40EF4EAD2069}" presName="composite" presStyleCnt="0"/>
      <dgm:spPr/>
    </dgm:pt>
    <dgm:pt modelId="{A1566AF0-2F76-49B6-9A41-D6C4DACA8480}" type="pres">
      <dgm:prSet presAssocID="{40BBF9D0-63BD-4C47-A776-40EF4EAD2069}" presName="background" presStyleLbl="node0" presStyleIdx="1" presStyleCnt="4"/>
      <dgm:spPr/>
    </dgm:pt>
    <dgm:pt modelId="{7F1F24E1-8603-468B-806F-0DB03540373C}" type="pres">
      <dgm:prSet presAssocID="{40BBF9D0-63BD-4C47-A776-40EF4EAD2069}" presName="text" presStyleLbl="fgAcc0" presStyleIdx="1" presStyleCnt="4">
        <dgm:presLayoutVars>
          <dgm:chPref val="3"/>
        </dgm:presLayoutVars>
      </dgm:prSet>
      <dgm:spPr/>
    </dgm:pt>
    <dgm:pt modelId="{47254C6B-F274-4AB0-B566-4C844FD77189}" type="pres">
      <dgm:prSet presAssocID="{40BBF9D0-63BD-4C47-A776-40EF4EAD2069}" presName="hierChild2" presStyleCnt="0"/>
      <dgm:spPr/>
    </dgm:pt>
    <dgm:pt modelId="{4CB3DC92-4089-452A-9411-1FB2586DD6A9}" type="pres">
      <dgm:prSet presAssocID="{A3F46C1C-853B-4234-904D-D3B9156CD39E}" presName="hierRoot1" presStyleCnt="0"/>
      <dgm:spPr/>
    </dgm:pt>
    <dgm:pt modelId="{13134CEA-3B44-42F0-B18E-744E00F89A08}" type="pres">
      <dgm:prSet presAssocID="{A3F46C1C-853B-4234-904D-D3B9156CD39E}" presName="composite" presStyleCnt="0"/>
      <dgm:spPr/>
    </dgm:pt>
    <dgm:pt modelId="{215CD6F1-4DBE-4FB9-BD25-6BDC3B60B118}" type="pres">
      <dgm:prSet presAssocID="{A3F46C1C-853B-4234-904D-D3B9156CD39E}" presName="background" presStyleLbl="node0" presStyleIdx="2" presStyleCnt="4"/>
      <dgm:spPr/>
    </dgm:pt>
    <dgm:pt modelId="{BEC62F27-FE54-4B45-A109-7258BB0A19CD}" type="pres">
      <dgm:prSet presAssocID="{A3F46C1C-853B-4234-904D-D3B9156CD39E}" presName="text" presStyleLbl="fgAcc0" presStyleIdx="2" presStyleCnt="4">
        <dgm:presLayoutVars>
          <dgm:chPref val="3"/>
        </dgm:presLayoutVars>
      </dgm:prSet>
      <dgm:spPr/>
    </dgm:pt>
    <dgm:pt modelId="{0C114DDC-17B6-4390-87E6-82DCBA077DFA}" type="pres">
      <dgm:prSet presAssocID="{A3F46C1C-853B-4234-904D-D3B9156CD39E}" presName="hierChild2" presStyleCnt="0"/>
      <dgm:spPr/>
    </dgm:pt>
    <dgm:pt modelId="{D47297AB-3AB4-4906-90D9-3D536BC3C47B}" type="pres">
      <dgm:prSet presAssocID="{D7FA77C0-E7CC-45F4-935A-F8BDB2385A17}" presName="hierRoot1" presStyleCnt="0"/>
      <dgm:spPr/>
    </dgm:pt>
    <dgm:pt modelId="{D0DD7465-9665-4311-BDEF-41793F7B6EB8}" type="pres">
      <dgm:prSet presAssocID="{D7FA77C0-E7CC-45F4-935A-F8BDB2385A17}" presName="composite" presStyleCnt="0"/>
      <dgm:spPr/>
    </dgm:pt>
    <dgm:pt modelId="{B71F1E5A-AE6C-4CB9-BE18-14F0507A2379}" type="pres">
      <dgm:prSet presAssocID="{D7FA77C0-E7CC-45F4-935A-F8BDB2385A17}" presName="background" presStyleLbl="node0" presStyleIdx="3" presStyleCnt="4"/>
      <dgm:spPr/>
    </dgm:pt>
    <dgm:pt modelId="{92E75E3E-AA54-46FE-806D-CEFA0DE8A413}" type="pres">
      <dgm:prSet presAssocID="{D7FA77C0-E7CC-45F4-935A-F8BDB2385A17}" presName="text" presStyleLbl="fgAcc0" presStyleIdx="3" presStyleCnt="4">
        <dgm:presLayoutVars>
          <dgm:chPref val="3"/>
        </dgm:presLayoutVars>
      </dgm:prSet>
      <dgm:spPr/>
    </dgm:pt>
    <dgm:pt modelId="{101BFDD1-1C2C-4974-B652-FE0298C0CD07}" type="pres">
      <dgm:prSet presAssocID="{D7FA77C0-E7CC-45F4-935A-F8BDB2385A17}" presName="hierChild2" presStyleCnt="0"/>
      <dgm:spPr/>
    </dgm:pt>
  </dgm:ptLst>
  <dgm:cxnLst>
    <dgm:cxn modelId="{D38D0A12-50A1-4A6F-AFB8-D2A1A82EEE5A}" srcId="{22BBCF45-9ED7-4557-AFC6-68C3B199C8B2}" destId="{40BBF9D0-63BD-4C47-A776-40EF4EAD2069}" srcOrd="1" destOrd="0" parTransId="{4273474B-B053-4A03-AC77-BD4792E8EB72}" sibTransId="{1D8B3F26-58B3-4266-9211-E471C21E6983}"/>
    <dgm:cxn modelId="{715B3A1D-F0B7-4342-937E-E03965433D74}" type="presOf" srcId="{40BBF9D0-63BD-4C47-A776-40EF4EAD2069}" destId="{7F1F24E1-8603-468B-806F-0DB03540373C}" srcOrd="0" destOrd="0" presId="urn:microsoft.com/office/officeart/2005/8/layout/hierarchy1"/>
    <dgm:cxn modelId="{DEA3271F-612D-43C7-9BBA-5951B00C0C1B}" type="presOf" srcId="{22BBCF45-9ED7-4557-AFC6-68C3B199C8B2}" destId="{17200DB1-D594-47DD-8C97-6AB2A57587A9}" srcOrd="0" destOrd="0" presId="urn:microsoft.com/office/officeart/2005/8/layout/hierarchy1"/>
    <dgm:cxn modelId="{9D497729-F085-4AAF-811E-E107BB5811B6}" srcId="{22BBCF45-9ED7-4557-AFC6-68C3B199C8B2}" destId="{A3F46C1C-853B-4234-904D-D3B9156CD39E}" srcOrd="2" destOrd="0" parTransId="{D59CCA39-67C6-4868-BA5A-ED35F05D45B7}" sibTransId="{5AF039EC-C8EE-4AE1-B3CB-EF58918A32D3}"/>
    <dgm:cxn modelId="{AD072A32-7BDB-42A4-8210-BC26363F6DD5}" srcId="{22BBCF45-9ED7-4557-AFC6-68C3B199C8B2}" destId="{D7FA77C0-E7CC-45F4-935A-F8BDB2385A17}" srcOrd="3" destOrd="0" parTransId="{27728A5C-FC06-4AD3-A730-36E79A29E4E9}" sibTransId="{87303AA9-07D7-42E0-865D-834901610691}"/>
    <dgm:cxn modelId="{C255015E-6953-42A2-B00F-6A1D63B9E763}" type="presOf" srcId="{D7FA77C0-E7CC-45F4-935A-F8BDB2385A17}" destId="{92E75E3E-AA54-46FE-806D-CEFA0DE8A413}" srcOrd="0" destOrd="0" presId="urn:microsoft.com/office/officeart/2005/8/layout/hierarchy1"/>
    <dgm:cxn modelId="{0B0E275F-3A4C-4DE0-BD80-3DD57831D50C}" srcId="{22BBCF45-9ED7-4557-AFC6-68C3B199C8B2}" destId="{FC9503D1-3542-484F-B1F5-C32F45BD964F}" srcOrd="0" destOrd="0" parTransId="{E8BF42F9-522A-4044-8FD1-EC2813AA2533}" sibTransId="{1DB9CC8A-42F7-4DEB-AF3E-FC75D656C105}"/>
    <dgm:cxn modelId="{92F0C2E0-6B29-4FE9-88DA-4BD05C84B551}" type="presOf" srcId="{FC9503D1-3542-484F-B1F5-C32F45BD964F}" destId="{C2DDCB85-CBA2-45F1-B258-881EEA2EC7B8}" srcOrd="0" destOrd="0" presId="urn:microsoft.com/office/officeart/2005/8/layout/hierarchy1"/>
    <dgm:cxn modelId="{BEBA02E4-A31D-4C74-8DFA-78C474673B1A}" type="presOf" srcId="{A3F46C1C-853B-4234-904D-D3B9156CD39E}" destId="{BEC62F27-FE54-4B45-A109-7258BB0A19CD}" srcOrd="0" destOrd="0" presId="urn:microsoft.com/office/officeart/2005/8/layout/hierarchy1"/>
    <dgm:cxn modelId="{9D6E6D55-88F0-49B2-9951-0CE0550099C2}" type="presParOf" srcId="{17200DB1-D594-47DD-8C97-6AB2A57587A9}" destId="{AA9F34B9-02C8-43CF-A55B-43596A45E5C0}" srcOrd="0" destOrd="0" presId="urn:microsoft.com/office/officeart/2005/8/layout/hierarchy1"/>
    <dgm:cxn modelId="{2396BA73-60A1-4306-829F-37778D0C35CD}" type="presParOf" srcId="{AA9F34B9-02C8-43CF-A55B-43596A45E5C0}" destId="{F075A2F7-B6FD-4EBA-B807-14FFC9B653F1}" srcOrd="0" destOrd="0" presId="urn:microsoft.com/office/officeart/2005/8/layout/hierarchy1"/>
    <dgm:cxn modelId="{A7E31220-888B-4FAA-914F-369AF99313E3}" type="presParOf" srcId="{F075A2F7-B6FD-4EBA-B807-14FFC9B653F1}" destId="{93006282-5372-41F5-8C5B-D00ADD057C19}" srcOrd="0" destOrd="0" presId="urn:microsoft.com/office/officeart/2005/8/layout/hierarchy1"/>
    <dgm:cxn modelId="{2EC0DD85-99E0-45F8-ABA0-F5C85FDAF86C}" type="presParOf" srcId="{F075A2F7-B6FD-4EBA-B807-14FFC9B653F1}" destId="{C2DDCB85-CBA2-45F1-B258-881EEA2EC7B8}" srcOrd="1" destOrd="0" presId="urn:microsoft.com/office/officeart/2005/8/layout/hierarchy1"/>
    <dgm:cxn modelId="{96989799-A5FD-44B8-B1A5-06BD7ABACECD}" type="presParOf" srcId="{AA9F34B9-02C8-43CF-A55B-43596A45E5C0}" destId="{A14B187C-8984-41A8-A68F-F314E30899F6}" srcOrd="1" destOrd="0" presId="urn:microsoft.com/office/officeart/2005/8/layout/hierarchy1"/>
    <dgm:cxn modelId="{1BE992F2-97CF-4252-97AB-FB90C243B1E7}" type="presParOf" srcId="{17200DB1-D594-47DD-8C97-6AB2A57587A9}" destId="{99652133-E43C-4AD1-B2F3-19429AB1CA42}" srcOrd="1" destOrd="0" presId="urn:microsoft.com/office/officeart/2005/8/layout/hierarchy1"/>
    <dgm:cxn modelId="{898FD5B3-ADBD-4DC9-929B-BAA6D1FD6204}" type="presParOf" srcId="{99652133-E43C-4AD1-B2F3-19429AB1CA42}" destId="{79DB25F1-7821-4069-9F85-BFF8F8FE8064}" srcOrd="0" destOrd="0" presId="urn:microsoft.com/office/officeart/2005/8/layout/hierarchy1"/>
    <dgm:cxn modelId="{7C90A1C7-CE40-4C96-9E97-B7CB6C93C374}" type="presParOf" srcId="{79DB25F1-7821-4069-9F85-BFF8F8FE8064}" destId="{A1566AF0-2F76-49B6-9A41-D6C4DACA8480}" srcOrd="0" destOrd="0" presId="urn:microsoft.com/office/officeart/2005/8/layout/hierarchy1"/>
    <dgm:cxn modelId="{3DF34818-1C30-48E6-983F-F4BA20B20B34}" type="presParOf" srcId="{79DB25F1-7821-4069-9F85-BFF8F8FE8064}" destId="{7F1F24E1-8603-468B-806F-0DB03540373C}" srcOrd="1" destOrd="0" presId="urn:microsoft.com/office/officeart/2005/8/layout/hierarchy1"/>
    <dgm:cxn modelId="{52813C57-3706-4CB7-9053-470D763B2A6F}" type="presParOf" srcId="{99652133-E43C-4AD1-B2F3-19429AB1CA42}" destId="{47254C6B-F274-4AB0-B566-4C844FD77189}" srcOrd="1" destOrd="0" presId="urn:microsoft.com/office/officeart/2005/8/layout/hierarchy1"/>
    <dgm:cxn modelId="{916C7A9C-9C75-4087-A36A-DF5C631D83FE}" type="presParOf" srcId="{17200DB1-D594-47DD-8C97-6AB2A57587A9}" destId="{4CB3DC92-4089-452A-9411-1FB2586DD6A9}" srcOrd="2" destOrd="0" presId="urn:microsoft.com/office/officeart/2005/8/layout/hierarchy1"/>
    <dgm:cxn modelId="{5D91EDCB-4C11-4C52-BD84-C803B2E789E2}" type="presParOf" srcId="{4CB3DC92-4089-452A-9411-1FB2586DD6A9}" destId="{13134CEA-3B44-42F0-B18E-744E00F89A08}" srcOrd="0" destOrd="0" presId="urn:microsoft.com/office/officeart/2005/8/layout/hierarchy1"/>
    <dgm:cxn modelId="{E4826CF8-E34D-42BA-9B21-2E8D9E17D2F5}" type="presParOf" srcId="{13134CEA-3B44-42F0-B18E-744E00F89A08}" destId="{215CD6F1-4DBE-4FB9-BD25-6BDC3B60B118}" srcOrd="0" destOrd="0" presId="urn:microsoft.com/office/officeart/2005/8/layout/hierarchy1"/>
    <dgm:cxn modelId="{294DF6BA-0709-4608-96F6-C31F0D689DBA}" type="presParOf" srcId="{13134CEA-3B44-42F0-B18E-744E00F89A08}" destId="{BEC62F27-FE54-4B45-A109-7258BB0A19CD}" srcOrd="1" destOrd="0" presId="urn:microsoft.com/office/officeart/2005/8/layout/hierarchy1"/>
    <dgm:cxn modelId="{05DEC7CE-3AC3-44BD-83A3-91B3B5A2F22B}" type="presParOf" srcId="{4CB3DC92-4089-452A-9411-1FB2586DD6A9}" destId="{0C114DDC-17B6-4390-87E6-82DCBA077DFA}" srcOrd="1" destOrd="0" presId="urn:microsoft.com/office/officeart/2005/8/layout/hierarchy1"/>
    <dgm:cxn modelId="{25677FF1-1254-4758-8E99-247D60CAFBCE}" type="presParOf" srcId="{17200DB1-D594-47DD-8C97-6AB2A57587A9}" destId="{D47297AB-3AB4-4906-90D9-3D536BC3C47B}" srcOrd="3" destOrd="0" presId="urn:microsoft.com/office/officeart/2005/8/layout/hierarchy1"/>
    <dgm:cxn modelId="{7B309AD4-4195-4F57-B2DD-56F3CE15F136}" type="presParOf" srcId="{D47297AB-3AB4-4906-90D9-3D536BC3C47B}" destId="{D0DD7465-9665-4311-BDEF-41793F7B6EB8}" srcOrd="0" destOrd="0" presId="urn:microsoft.com/office/officeart/2005/8/layout/hierarchy1"/>
    <dgm:cxn modelId="{D135D005-261A-4080-B7FB-271F46C2CD76}" type="presParOf" srcId="{D0DD7465-9665-4311-BDEF-41793F7B6EB8}" destId="{B71F1E5A-AE6C-4CB9-BE18-14F0507A2379}" srcOrd="0" destOrd="0" presId="urn:microsoft.com/office/officeart/2005/8/layout/hierarchy1"/>
    <dgm:cxn modelId="{5D2EBB94-6045-450E-804E-807F6B7339EC}" type="presParOf" srcId="{D0DD7465-9665-4311-BDEF-41793F7B6EB8}" destId="{92E75E3E-AA54-46FE-806D-CEFA0DE8A413}" srcOrd="1" destOrd="0" presId="urn:microsoft.com/office/officeart/2005/8/layout/hierarchy1"/>
    <dgm:cxn modelId="{CF6E6824-AEE8-4C3C-A7D9-02CB11B4F9BA}" type="presParOf" srcId="{D47297AB-3AB4-4906-90D9-3D536BC3C47B}" destId="{101BFDD1-1C2C-4974-B652-FE0298C0CD0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D6B0E3-2EE7-41C0-8B75-10549B14919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DF7C413-FD24-4740-ABBF-F60B76AF873A}">
      <dgm:prSet/>
      <dgm:spPr/>
      <dgm:t>
        <a:bodyPr/>
        <a:lstStyle/>
        <a:p>
          <a:r>
            <a:rPr lang="en-US"/>
            <a:t>The application has been simplified into 3 layers-</a:t>
          </a:r>
        </a:p>
      </dgm:t>
    </dgm:pt>
    <dgm:pt modelId="{5C867FC0-A828-48B2-9761-B144B2D2D0DD}" type="parTrans" cxnId="{B14D9CD6-3859-49C3-AAB7-C738092F2262}">
      <dgm:prSet/>
      <dgm:spPr/>
      <dgm:t>
        <a:bodyPr/>
        <a:lstStyle/>
        <a:p>
          <a:endParaRPr lang="en-US"/>
        </a:p>
      </dgm:t>
    </dgm:pt>
    <dgm:pt modelId="{65B49DB9-14AB-4BB4-8783-450052BBE65D}" type="sibTrans" cxnId="{B14D9CD6-3859-49C3-AAB7-C738092F2262}">
      <dgm:prSet/>
      <dgm:spPr/>
      <dgm:t>
        <a:bodyPr/>
        <a:lstStyle/>
        <a:p>
          <a:endParaRPr lang="en-US"/>
        </a:p>
      </dgm:t>
    </dgm:pt>
    <dgm:pt modelId="{CE26A4A9-BF80-4455-9806-99909D78B762}">
      <dgm:prSet/>
      <dgm:spPr/>
      <dgm:t>
        <a:bodyPr/>
        <a:lstStyle/>
        <a:p>
          <a:r>
            <a:rPr lang="en-US"/>
            <a:t>Business layer- Model classes</a:t>
          </a:r>
        </a:p>
      </dgm:t>
    </dgm:pt>
    <dgm:pt modelId="{60033807-6EA9-4393-94FE-8CBA7D7F1B52}" type="parTrans" cxnId="{B9E48B7A-1301-48DA-AFF6-29C023447F65}">
      <dgm:prSet/>
      <dgm:spPr/>
      <dgm:t>
        <a:bodyPr/>
        <a:lstStyle/>
        <a:p>
          <a:endParaRPr lang="en-US"/>
        </a:p>
      </dgm:t>
    </dgm:pt>
    <dgm:pt modelId="{3431555F-3F8C-4B41-B419-94519B0A41BE}" type="sibTrans" cxnId="{B9E48B7A-1301-48DA-AFF6-29C023447F65}">
      <dgm:prSet/>
      <dgm:spPr/>
      <dgm:t>
        <a:bodyPr/>
        <a:lstStyle/>
        <a:p>
          <a:endParaRPr lang="en-US"/>
        </a:p>
      </dgm:t>
    </dgm:pt>
    <dgm:pt modelId="{F078B6AD-8170-495F-9F68-42E7EA3218C2}">
      <dgm:prSet/>
      <dgm:spPr/>
      <dgm:t>
        <a:bodyPr/>
        <a:lstStyle/>
        <a:p>
          <a:r>
            <a:rPr lang="en-US"/>
            <a:t>Middle layer- Controller classes</a:t>
          </a:r>
        </a:p>
      </dgm:t>
    </dgm:pt>
    <dgm:pt modelId="{B258209E-B825-4B98-A35B-DAA94617D419}" type="parTrans" cxnId="{03581F2C-D4C2-466F-9190-99F361C20C76}">
      <dgm:prSet/>
      <dgm:spPr/>
      <dgm:t>
        <a:bodyPr/>
        <a:lstStyle/>
        <a:p>
          <a:endParaRPr lang="en-US"/>
        </a:p>
      </dgm:t>
    </dgm:pt>
    <dgm:pt modelId="{2DA33EA1-74DB-44BE-B6C6-05A95F1AED2E}" type="sibTrans" cxnId="{03581F2C-D4C2-466F-9190-99F361C20C76}">
      <dgm:prSet/>
      <dgm:spPr/>
      <dgm:t>
        <a:bodyPr/>
        <a:lstStyle/>
        <a:p>
          <a:endParaRPr lang="en-US"/>
        </a:p>
      </dgm:t>
    </dgm:pt>
    <dgm:pt modelId="{11CB725F-3261-4D9C-96CC-92E5DACA3B4F}">
      <dgm:prSet/>
      <dgm:spPr/>
      <dgm:t>
        <a:bodyPr/>
        <a:lstStyle/>
        <a:p>
          <a:r>
            <a:rPr lang="en-US"/>
            <a:t>User interfaces</a:t>
          </a:r>
        </a:p>
      </dgm:t>
    </dgm:pt>
    <dgm:pt modelId="{350D5EF4-A30A-4061-9741-853B85D0B3E2}" type="parTrans" cxnId="{2BA5196F-D704-4E2A-BA15-A086B4A1CEBF}">
      <dgm:prSet/>
      <dgm:spPr/>
      <dgm:t>
        <a:bodyPr/>
        <a:lstStyle/>
        <a:p>
          <a:endParaRPr lang="en-US"/>
        </a:p>
      </dgm:t>
    </dgm:pt>
    <dgm:pt modelId="{E7BCD89B-EE8A-462E-A675-578BF7C32CC6}" type="sibTrans" cxnId="{2BA5196F-D704-4E2A-BA15-A086B4A1CEBF}">
      <dgm:prSet/>
      <dgm:spPr/>
      <dgm:t>
        <a:bodyPr/>
        <a:lstStyle/>
        <a:p>
          <a:endParaRPr lang="en-US"/>
        </a:p>
      </dgm:t>
    </dgm:pt>
    <dgm:pt modelId="{2695C273-8695-464D-870E-76BCC738801B}" type="pres">
      <dgm:prSet presAssocID="{38D6B0E3-2EE7-41C0-8B75-10549B14919B}" presName="root" presStyleCnt="0">
        <dgm:presLayoutVars>
          <dgm:dir/>
          <dgm:resizeHandles val="exact"/>
        </dgm:presLayoutVars>
      </dgm:prSet>
      <dgm:spPr/>
    </dgm:pt>
    <dgm:pt modelId="{EACDD64E-23A0-4F5A-9C5A-0FA4A178DA25}" type="pres">
      <dgm:prSet presAssocID="{8DF7C413-FD24-4740-ABBF-F60B76AF873A}" presName="compNode" presStyleCnt="0"/>
      <dgm:spPr/>
    </dgm:pt>
    <dgm:pt modelId="{DCED0AEC-B31C-4A9B-BEE4-7536B5510A04}" type="pres">
      <dgm:prSet presAssocID="{8DF7C413-FD24-4740-ABBF-F60B76AF873A}" presName="bgRect" presStyleLbl="bgShp" presStyleIdx="0" presStyleCnt="4"/>
      <dgm:spPr/>
    </dgm:pt>
    <dgm:pt modelId="{C239A180-F39E-46F3-932F-63922168F915}" type="pres">
      <dgm:prSet presAssocID="{8DF7C413-FD24-4740-ABBF-F60B76AF873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6CBEBC9-BC79-433E-8D33-20516B5FC2F0}" type="pres">
      <dgm:prSet presAssocID="{8DF7C413-FD24-4740-ABBF-F60B76AF873A}" presName="spaceRect" presStyleCnt="0"/>
      <dgm:spPr/>
    </dgm:pt>
    <dgm:pt modelId="{5988CE0C-BD84-4772-A40E-2AF45E702778}" type="pres">
      <dgm:prSet presAssocID="{8DF7C413-FD24-4740-ABBF-F60B76AF873A}" presName="parTx" presStyleLbl="revTx" presStyleIdx="0" presStyleCnt="4">
        <dgm:presLayoutVars>
          <dgm:chMax val="0"/>
          <dgm:chPref val="0"/>
        </dgm:presLayoutVars>
      </dgm:prSet>
      <dgm:spPr/>
    </dgm:pt>
    <dgm:pt modelId="{CEF1DA62-EBD0-4426-9D3B-1B90ABE1E3CA}" type="pres">
      <dgm:prSet presAssocID="{65B49DB9-14AB-4BB4-8783-450052BBE65D}" presName="sibTrans" presStyleCnt="0"/>
      <dgm:spPr/>
    </dgm:pt>
    <dgm:pt modelId="{64EE3D6F-51FE-416B-AAB2-9C6FC9E6EFF9}" type="pres">
      <dgm:prSet presAssocID="{CE26A4A9-BF80-4455-9806-99909D78B762}" presName="compNode" presStyleCnt="0"/>
      <dgm:spPr/>
    </dgm:pt>
    <dgm:pt modelId="{059F326B-4735-4B2D-9497-15B4C49C382F}" type="pres">
      <dgm:prSet presAssocID="{CE26A4A9-BF80-4455-9806-99909D78B762}" presName="bgRect" presStyleLbl="bgShp" presStyleIdx="1" presStyleCnt="4"/>
      <dgm:spPr/>
    </dgm:pt>
    <dgm:pt modelId="{32FB8D95-EC71-43DE-8A9D-DC18DC824A3F}" type="pres">
      <dgm:prSet presAssocID="{CE26A4A9-BF80-4455-9806-99909D78B76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1CFBBBE-406E-4507-8922-E8F6AE4F17D5}" type="pres">
      <dgm:prSet presAssocID="{CE26A4A9-BF80-4455-9806-99909D78B762}" presName="spaceRect" presStyleCnt="0"/>
      <dgm:spPr/>
    </dgm:pt>
    <dgm:pt modelId="{CDE54F77-7F0A-4448-8019-252A0AD023B6}" type="pres">
      <dgm:prSet presAssocID="{CE26A4A9-BF80-4455-9806-99909D78B762}" presName="parTx" presStyleLbl="revTx" presStyleIdx="1" presStyleCnt="4">
        <dgm:presLayoutVars>
          <dgm:chMax val="0"/>
          <dgm:chPref val="0"/>
        </dgm:presLayoutVars>
      </dgm:prSet>
      <dgm:spPr/>
    </dgm:pt>
    <dgm:pt modelId="{325B9A57-36E9-4D46-8505-2779CBD9AD85}" type="pres">
      <dgm:prSet presAssocID="{3431555F-3F8C-4B41-B419-94519B0A41BE}" presName="sibTrans" presStyleCnt="0"/>
      <dgm:spPr/>
    </dgm:pt>
    <dgm:pt modelId="{5B01A587-ADDD-43C4-ABAE-8345F99866FC}" type="pres">
      <dgm:prSet presAssocID="{F078B6AD-8170-495F-9F68-42E7EA3218C2}" presName="compNode" presStyleCnt="0"/>
      <dgm:spPr/>
    </dgm:pt>
    <dgm:pt modelId="{54237C55-58F5-4DF5-A6A6-A672F41D4D65}" type="pres">
      <dgm:prSet presAssocID="{F078B6AD-8170-495F-9F68-42E7EA3218C2}" presName="bgRect" presStyleLbl="bgShp" presStyleIdx="2" presStyleCnt="4"/>
      <dgm:spPr/>
    </dgm:pt>
    <dgm:pt modelId="{FACACAA4-7A6C-421A-B9A2-BAFF2AF06073}" type="pres">
      <dgm:prSet presAssocID="{F078B6AD-8170-495F-9F68-42E7EA3218C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CD3D72B8-BB7A-41A0-A8A4-4738E5ED3638}" type="pres">
      <dgm:prSet presAssocID="{F078B6AD-8170-495F-9F68-42E7EA3218C2}" presName="spaceRect" presStyleCnt="0"/>
      <dgm:spPr/>
    </dgm:pt>
    <dgm:pt modelId="{5F65950F-F55A-4E6E-8338-B69596435F01}" type="pres">
      <dgm:prSet presAssocID="{F078B6AD-8170-495F-9F68-42E7EA3218C2}" presName="parTx" presStyleLbl="revTx" presStyleIdx="2" presStyleCnt="4">
        <dgm:presLayoutVars>
          <dgm:chMax val="0"/>
          <dgm:chPref val="0"/>
        </dgm:presLayoutVars>
      </dgm:prSet>
      <dgm:spPr/>
    </dgm:pt>
    <dgm:pt modelId="{B3E57E13-4936-441B-A607-B071025FFD9C}" type="pres">
      <dgm:prSet presAssocID="{2DA33EA1-74DB-44BE-B6C6-05A95F1AED2E}" presName="sibTrans" presStyleCnt="0"/>
      <dgm:spPr/>
    </dgm:pt>
    <dgm:pt modelId="{001A4A80-6905-4217-A1BE-9B1D0FA8B6AC}" type="pres">
      <dgm:prSet presAssocID="{11CB725F-3261-4D9C-96CC-92E5DACA3B4F}" presName="compNode" presStyleCnt="0"/>
      <dgm:spPr/>
    </dgm:pt>
    <dgm:pt modelId="{D00477C7-0E3A-4034-81A3-528C7A6B0CC0}" type="pres">
      <dgm:prSet presAssocID="{11CB725F-3261-4D9C-96CC-92E5DACA3B4F}" presName="bgRect" presStyleLbl="bgShp" presStyleIdx="3" presStyleCnt="4"/>
      <dgm:spPr/>
    </dgm:pt>
    <dgm:pt modelId="{01457B71-B4DE-4899-98E7-FC011636E830}" type="pres">
      <dgm:prSet presAssocID="{11CB725F-3261-4D9C-96CC-92E5DACA3B4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6783D88-4863-40D8-84BA-2C9A843A5569}" type="pres">
      <dgm:prSet presAssocID="{11CB725F-3261-4D9C-96CC-92E5DACA3B4F}" presName="spaceRect" presStyleCnt="0"/>
      <dgm:spPr/>
    </dgm:pt>
    <dgm:pt modelId="{66896404-3771-40B2-A701-DFFC45DCF300}" type="pres">
      <dgm:prSet presAssocID="{11CB725F-3261-4D9C-96CC-92E5DACA3B4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7FF3310-D27A-417A-BC60-A9F069622F21}" type="presOf" srcId="{38D6B0E3-2EE7-41C0-8B75-10549B14919B}" destId="{2695C273-8695-464D-870E-76BCC738801B}" srcOrd="0" destOrd="0" presId="urn:microsoft.com/office/officeart/2018/2/layout/IconVerticalSolidList"/>
    <dgm:cxn modelId="{C6CBFE13-FF29-4D6E-8D70-FDE9FCBFED3C}" type="presOf" srcId="{CE26A4A9-BF80-4455-9806-99909D78B762}" destId="{CDE54F77-7F0A-4448-8019-252A0AD023B6}" srcOrd="0" destOrd="0" presId="urn:microsoft.com/office/officeart/2018/2/layout/IconVerticalSolidList"/>
    <dgm:cxn modelId="{04EC4E1F-FEF1-4D3F-80E7-D29C355242A5}" type="presOf" srcId="{F078B6AD-8170-495F-9F68-42E7EA3218C2}" destId="{5F65950F-F55A-4E6E-8338-B69596435F01}" srcOrd="0" destOrd="0" presId="urn:microsoft.com/office/officeart/2018/2/layout/IconVerticalSolidList"/>
    <dgm:cxn modelId="{03581F2C-D4C2-466F-9190-99F361C20C76}" srcId="{38D6B0E3-2EE7-41C0-8B75-10549B14919B}" destId="{F078B6AD-8170-495F-9F68-42E7EA3218C2}" srcOrd="2" destOrd="0" parTransId="{B258209E-B825-4B98-A35B-DAA94617D419}" sibTransId="{2DA33EA1-74DB-44BE-B6C6-05A95F1AED2E}"/>
    <dgm:cxn modelId="{2BA5196F-D704-4E2A-BA15-A086B4A1CEBF}" srcId="{38D6B0E3-2EE7-41C0-8B75-10549B14919B}" destId="{11CB725F-3261-4D9C-96CC-92E5DACA3B4F}" srcOrd="3" destOrd="0" parTransId="{350D5EF4-A30A-4061-9741-853B85D0B3E2}" sibTransId="{E7BCD89B-EE8A-462E-A675-578BF7C32CC6}"/>
    <dgm:cxn modelId="{B9E48B7A-1301-48DA-AFF6-29C023447F65}" srcId="{38D6B0E3-2EE7-41C0-8B75-10549B14919B}" destId="{CE26A4A9-BF80-4455-9806-99909D78B762}" srcOrd="1" destOrd="0" parTransId="{60033807-6EA9-4393-94FE-8CBA7D7F1B52}" sibTransId="{3431555F-3F8C-4B41-B419-94519B0A41BE}"/>
    <dgm:cxn modelId="{B50DF87A-EB5C-4CF9-BE2B-D8F4E198FC81}" type="presOf" srcId="{8DF7C413-FD24-4740-ABBF-F60B76AF873A}" destId="{5988CE0C-BD84-4772-A40E-2AF45E702778}" srcOrd="0" destOrd="0" presId="urn:microsoft.com/office/officeart/2018/2/layout/IconVerticalSolidList"/>
    <dgm:cxn modelId="{B14D9CD6-3859-49C3-AAB7-C738092F2262}" srcId="{38D6B0E3-2EE7-41C0-8B75-10549B14919B}" destId="{8DF7C413-FD24-4740-ABBF-F60B76AF873A}" srcOrd="0" destOrd="0" parTransId="{5C867FC0-A828-48B2-9761-B144B2D2D0DD}" sibTransId="{65B49DB9-14AB-4BB4-8783-450052BBE65D}"/>
    <dgm:cxn modelId="{07B831F3-415B-40A1-B163-33C3DDA2B2AB}" type="presOf" srcId="{11CB725F-3261-4D9C-96CC-92E5DACA3B4F}" destId="{66896404-3771-40B2-A701-DFFC45DCF300}" srcOrd="0" destOrd="0" presId="urn:microsoft.com/office/officeart/2018/2/layout/IconVerticalSolidList"/>
    <dgm:cxn modelId="{D0A93675-D99E-41F3-9AFC-E014806EE34E}" type="presParOf" srcId="{2695C273-8695-464D-870E-76BCC738801B}" destId="{EACDD64E-23A0-4F5A-9C5A-0FA4A178DA25}" srcOrd="0" destOrd="0" presId="urn:microsoft.com/office/officeart/2018/2/layout/IconVerticalSolidList"/>
    <dgm:cxn modelId="{BCD8F0FB-B2ED-489F-B493-95366E996460}" type="presParOf" srcId="{EACDD64E-23A0-4F5A-9C5A-0FA4A178DA25}" destId="{DCED0AEC-B31C-4A9B-BEE4-7536B5510A04}" srcOrd="0" destOrd="0" presId="urn:microsoft.com/office/officeart/2018/2/layout/IconVerticalSolidList"/>
    <dgm:cxn modelId="{F8DB0FF3-0D02-4DCA-9ADC-9A3E3F0C7509}" type="presParOf" srcId="{EACDD64E-23A0-4F5A-9C5A-0FA4A178DA25}" destId="{C239A180-F39E-46F3-932F-63922168F915}" srcOrd="1" destOrd="0" presId="urn:microsoft.com/office/officeart/2018/2/layout/IconVerticalSolidList"/>
    <dgm:cxn modelId="{0210ED23-4B3C-4AE3-AAA9-95134BCE3F63}" type="presParOf" srcId="{EACDD64E-23A0-4F5A-9C5A-0FA4A178DA25}" destId="{46CBEBC9-BC79-433E-8D33-20516B5FC2F0}" srcOrd="2" destOrd="0" presId="urn:microsoft.com/office/officeart/2018/2/layout/IconVerticalSolidList"/>
    <dgm:cxn modelId="{DEDF7939-F731-41FC-85F9-3BDAC88F933D}" type="presParOf" srcId="{EACDD64E-23A0-4F5A-9C5A-0FA4A178DA25}" destId="{5988CE0C-BD84-4772-A40E-2AF45E702778}" srcOrd="3" destOrd="0" presId="urn:microsoft.com/office/officeart/2018/2/layout/IconVerticalSolidList"/>
    <dgm:cxn modelId="{C85DC520-A991-431A-9705-D5D211B0E715}" type="presParOf" srcId="{2695C273-8695-464D-870E-76BCC738801B}" destId="{CEF1DA62-EBD0-4426-9D3B-1B90ABE1E3CA}" srcOrd="1" destOrd="0" presId="urn:microsoft.com/office/officeart/2018/2/layout/IconVerticalSolidList"/>
    <dgm:cxn modelId="{AC77D648-9DB1-415C-AC0D-FD07CE86A26B}" type="presParOf" srcId="{2695C273-8695-464D-870E-76BCC738801B}" destId="{64EE3D6F-51FE-416B-AAB2-9C6FC9E6EFF9}" srcOrd="2" destOrd="0" presId="urn:microsoft.com/office/officeart/2018/2/layout/IconVerticalSolidList"/>
    <dgm:cxn modelId="{4AF656CF-4968-41C0-B9C0-8EBCC097AE4A}" type="presParOf" srcId="{64EE3D6F-51FE-416B-AAB2-9C6FC9E6EFF9}" destId="{059F326B-4735-4B2D-9497-15B4C49C382F}" srcOrd="0" destOrd="0" presId="urn:microsoft.com/office/officeart/2018/2/layout/IconVerticalSolidList"/>
    <dgm:cxn modelId="{32830999-8F2F-4F34-A05A-FC3EF904C0B4}" type="presParOf" srcId="{64EE3D6F-51FE-416B-AAB2-9C6FC9E6EFF9}" destId="{32FB8D95-EC71-43DE-8A9D-DC18DC824A3F}" srcOrd="1" destOrd="0" presId="urn:microsoft.com/office/officeart/2018/2/layout/IconVerticalSolidList"/>
    <dgm:cxn modelId="{A33AC8FA-8168-4254-9674-4D5B27417E0A}" type="presParOf" srcId="{64EE3D6F-51FE-416B-AAB2-9C6FC9E6EFF9}" destId="{21CFBBBE-406E-4507-8922-E8F6AE4F17D5}" srcOrd="2" destOrd="0" presId="urn:microsoft.com/office/officeart/2018/2/layout/IconVerticalSolidList"/>
    <dgm:cxn modelId="{B72BDF93-69D9-4567-9D2E-56F2859812AA}" type="presParOf" srcId="{64EE3D6F-51FE-416B-AAB2-9C6FC9E6EFF9}" destId="{CDE54F77-7F0A-4448-8019-252A0AD023B6}" srcOrd="3" destOrd="0" presId="urn:microsoft.com/office/officeart/2018/2/layout/IconVerticalSolidList"/>
    <dgm:cxn modelId="{96AAD25F-5A6E-4A6A-8762-C38C53FC5500}" type="presParOf" srcId="{2695C273-8695-464D-870E-76BCC738801B}" destId="{325B9A57-36E9-4D46-8505-2779CBD9AD85}" srcOrd="3" destOrd="0" presId="urn:microsoft.com/office/officeart/2018/2/layout/IconVerticalSolidList"/>
    <dgm:cxn modelId="{8D6ED0C8-335D-44D9-AF5B-C5A97C2BA090}" type="presParOf" srcId="{2695C273-8695-464D-870E-76BCC738801B}" destId="{5B01A587-ADDD-43C4-ABAE-8345F99866FC}" srcOrd="4" destOrd="0" presId="urn:microsoft.com/office/officeart/2018/2/layout/IconVerticalSolidList"/>
    <dgm:cxn modelId="{4F518BFD-5252-4813-8D79-8BF4CD32B625}" type="presParOf" srcId="{5B01A587-ADDD-43C4-ABAE-8345F99866FC}" destId="{54237C55-58F5-4DF5-A6A6-A672F41D4D65}" srcOrd="0" destOrd="0" presId="urn:microsoft.com/office/officeart/2018/2/layout/IconVerticalSolidList"/>
    <dgm:cxn modelId="{33D26864-A3A4-4492-896E-489AB614212D}" type="presParOf" srcId="{5B01A587-ADDD-43C4-ABAE-8345F99866FC}" destId="{FACACAA4-7A6C-421A-B9A2-BAFF2AF06073}" srcOrd="1" destOrd="0" presId="urn:microsoft.com/office/officeart/2018/2/layout/IconVerticalSolidList"/>
    <dgm:cxn modelId="{19EAAEAE-FF3A-4768-B578-E5AA4E854561}" type="presParOf" srcId="{5B01A587-ADDD-43C4-ABAE-8345F99866FC}" destId="{CD3D72B8-BB7A-41A0-A8A4-4738E5ED3638}" srcOrd="2" destOrd="0" presId="urn:microsoft.com/office/officeart/2018/2/layout/IconVerticalSolidList"/>
    <dgm:cxn modelId="{C0AA59E4-D7F6-4888-9945-DFE5C90CC254}" type="presParOf" srcId="{5B01A587-ADDD-43C4-ABAE-8345F99866FC}" destId="{5F65950F-F55A-4E6E-8338-B69596435F01}" srcOrd="3" destOrd="0" presId="urn:microsoft.com/office/officeart/2018/2/layout/IconVerticalSolidList"/>
    <dgm:cxn modelId="{73AF0AD0-284D-4367-B774-E3BACA5FBCE1}" type="presParOf" srcId="{2695C273-8695-464D-870E-76BCC738801B}" destId="{B3E57E13-4936-441B-A607-B071025FFD9C}" srcOrd="5" destOrd="0" presId="urn:microsoft.com/office/officeart/2018/2/layout/IconVerticalSolidList"/>
    <dgm:cxn modelId="{3C30993D-E12A-4C8E-A7E9-591EE30BCBD9}" type="presParOf" srcId="{2695C273-8695-464D-870E-76BCC738801B}" destId="{001A4A80-6905-4217-A1BE-9B1D0FA8B6AC}" srcOrd="6" destOrd="0" presId="urn:microsoft.com/office/officeart/2018/2/layout/IconVerticalSolidList"/>
    <dgm:cxn modelId="{26D79095-783B-4BCC-8664-9540937DD1B3}" type="presParOf" srcId="{001A4A80-6905-4217-A1BE-9B1D0FA8B6AC}" destId="{D00477C7-0E3A-4034-81A3-528C7A6B0CC0}" srcOrd="0" destOrd="0" presId="urn:microsoft.com/office/officeart/2018/2/layout/IconVerticalSolidList"/>
    <dgm:cxn modelId="{6629191A-0884-4488-BBC2-CB0C1F32EA2E}" type="presParOf" srcId="{001A4A80-6905-4217-A1BE-9B1D0FA8B6AC}" destId="{01457B71-B4DE-4899-98E7-FC011636E830}" srcOrd="1" destOrd="0" presId="urn:microsoft.com/office/officeart/2018/2/layout/IconVerticalSolidList"/>
    <dgm:cxn modelId="{16BCB287-8D01-409D-933B-B62D7AAC011C}" type="presParOf" srcId="{001A4A80-6905-4217-A1BE-9B1D0FA8B6AC}" destId="{96783D88-4863-40D8-84BA-2C9A843A5569}" srcOrd="2" destOrd="0" presId="urn:microsoft.com/office/officeart/2018/2/layout/IconVerticalSolidList"/>
    <dgm:cxn modelId="{0697A549-C732-4AAC-A2B6-398A9E2E94F6}" type="presParOf" srcId="{001A4A80-6905-4217-A1BE-9B1D0FA8B6AC}" destId="{66896404-3771-40B2-A701-DFFC45DCF3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63E9925-C810-4913-8E99-D3E77BCE512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F15A3B-869F-4D4F-AF17-7F61938FCCD9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Avenir Next LT Pro"/>
            </a:rPr>
            <a:t>This application is basic application with single user and single admin. In future, we can implement guest user, different types of user and admin, implement update and cancel booking feature.</a:t>
          </a:r>
          <a:endParaRPr lang="en-US" dirty="0"/>
        </a:p>
      </dgm:t>
    </dgm:pt>
    <dgm:pt modelId="{E471B9B8-F5E1-4E96-907D-6B06C89E8BD1}" type="parTrans" cxnId="{43F1AD83-43DD-499C-BD72-2F8FE0B8C226}">
      <dgm:prSet/>
      <dgm:spPr/>
      <dgm:t>
        <a:bodyPr/>
        <a:lstStyle/>
        <a:p>
          <a:endParaRPr lang="en-US"/>
        </a:p>
      </dgm:t>
    </dgm:pt>
    <dgm:pt modelId="{76309FC3-845C-4C58-9B11-B0663EACC8EB}" type="sibTrans" cxnId="{43F1AD83-43DD-499C-BD72-2F8FE0B8C226}">
      <dgm:prSet/>
      <dgm:spPr/>
      <dgm:t>
        <a:bodyPr/>
        <a:lstStyle/>
        <a:p>
          <a:endParaRPr lang="en-US"/>
        </a:p>
      </dgm:t>
    </dgm:pt>
    <dgm:pt modelId="{C82B1A49-406B-4E22-BC97-8E0F41CF4B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advantage of this type of application is anyone can list their vehicles for rentals, and there is no need for a third-party to manage the vehicles.</a:t>
          </a:r>
        </a:p>
      </dgm:t>
    </dgm:pt>
    <dgm:pt modelId="{768DA29C-1D67-42B7-9666-94A919D76E4C}" type="parTrans" cxnId="{B7FF1010-AF38-487E-A671-12FCA60E6E86}">
      <dgm:prSet/>
      <dgm:spPr/>
      <dgm:t>
        <a:bodyPr/>
        <a:lstStyle/>
        <a:p>
          <a:endParaRPr lang="en-US"/>
        </a:p>
      </dgm:t>
    </dgm:pt>
    <dgm:pt modelId="{D258954A-337D-4E22-9CAE-9AA730506E55}" type="sibTrans" cxnId="{B7FF1010-AF38-487E-A671-12FCA60E6E86}">
      <dgm:prSet/>
      <dgm:spPr/>
      <dgm:t>
        <a:bodyPr/>
        <a:lstStyle/>
        <a:p>
          <a:endParaRPr lang="en-US"/>
        </a:p>
      </dgm:t>
    </dgm:pt>
    <dgm:pt modelId="{781AC25E-8852-4D3E-B6D5-DCB7E66658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Project for now is limited to only one customer/user. If given more time we would have expanded the scope </a:t>
          </a:r>
        </a:p>
      </dgm:t>
    </dgm:pt>
    <dgm:pt modelId="{51C10504-C4EE-491E-A94B-B7A7AD100104}" type="parTrans" cxnId="{8002BEE2-4E14-48E3-A10F-61BFFA48158C}">
      <dgm:prSet/>
      <dgm:spPr/>
      <dgm:t>
        <a:bodyPr/>
        <a:lstStyle/>
        <a:p>
          <a:endParaRPr lang="en-US"/>
        </a:p>
      </dgm:t>
    </dgm:pt>
    <dgm:pt modelId="{BFBAAC17-6554-4DAB-96C8-4B9EC650B658}" type="sibTrans" cxnId="{8002BEE2-4E14-48E3-A10F-61BFFA48158C}">
      <dgm:prSet/>
      <dgm:spPr/>
      <dgm:t>
        <a:bodyPr/>
        <a:lstStyle/>
        <a:p>
          <a:endParaRPr lang="en-US"/>
        </a:p>
      </dgm:t>
    </dgm:pt>
    <dgm:pt modelId="{5E4DCE1B-9993-4A43-81FB-FD6405CB1C38}" type="pres">
      <dgm:prSet presAssocID="{D63E9925-C810-4913-8E99-D3E77BCE512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BBDD1E3-21A7-4301-ABA5-E166598FF861}" type="pres">
      <dgm:prSet presAssocID="{B1F15A3B-869F-4D4F-AF17-7F61938FCCD9}" presName="hierRoot1" presStyleCnt="0"/>
      <dgm:spPr/>
    </dgm:pt>
    <dgm:pt modelId="{06FA8865-3260-47BB-BAF1-EF139B6BA850}" type="pres">
      <dgm:prSet presAssocID="{B1F15A3B-869F-4D4F-AF17-7F61938FCCD9}" presName="composite" presStyleCnt="0"/>
      <dgm:spPr/>
    </dgm:pt>
    <dgm:pt modelId="{13C5F154-26F0-4EEF-968E-F703A11EEEED}" type="pres">
      <dgm:prSet presAssocID="{B1F15A3B-869F-4D4F-AF17-7F61938FCCD9}" presName="background" presStyleLbl="node0" presStyleIdx="0" presStyleCnt="3"/>
      <dgm:spPr/>
    </dgm:pt>
    <dgm:pt modelId="{BBB5EE8D-4CC0-4217-AA3B-313FDA14965D}" type="pres">
      <dgm:prSet presAssocID="{B1F15A3B-869F-4D4F-AF17-7F61938FCCD9}" presName="text" presStyleLbl="fgAcc0" presStyleIdx="0" presStyleCnt="3">
        <dgm:presLayoutVars>
          <dgm:chPref val="3"/>
        </dgm:presLayoutVars>
      </dgm:prSet>
      <dgm:spPr/>
    </dgm:pt>
    <dgm:pt modelId="{A72B0639-062C-4070-B97E-0F0B72EFACC5}" type="pres">
      <dgm:prSet presAssocID="{B1F15A3B-869F-4D4F-AF17-7F61938FCCD9}" presName="hierChild2" presStyleCnt="0"/>
      <dgm:spPr/>
    </dgm:pt>
    <dgm:pt modelId="{1803F4CC-D91D-4D19-83AD-C8D27835457C}" type="pres">
      <dgm:prSet presAssocID="{C82B1A49-406B-4E22-BC97-8E0F41CF4B70}" presName="hierRoot1" presStyleCnt="0"/>
      <dgm:spPr/>
    </dgm:pt>
    <dgm:pt modelId="{D9D7C020-0352-49AB-AED4-E2F9E5AD7DEF}" type="pres">
      <dgm:prSet presAssocID="{C82B1A49-406B-4E22-BC97-8E0F41CF4B70}" presName="composite" presStyleCnt="0"/>
      <dgm:spPr/>
    </dgm:pt>
    <dgm:pt modelId="{9BA52968-F602-47ED-B6C1-CF67C786309B}" type="pres">
      <dgm:prSet presAssocID="{C82B1A49-406B-4E22-BC97-8E0F41CF4B70}" presName="background" presStyleLbl="node0" presStyleIdx="1" presStyleCnt="3"/>
      <dgm:spPr/>
    </dgm:pt>
    <dgm:pt modelId="{BCA06C51-EACD-40BB-8EE0-978231308886}" type="pres">
      <dgm:prSet presAssocID="{C82B1A49-406B-4E22-BC97-8E0F41CF4B70}" presName="text" presStyleLbl="fgAcc0" presStyleIdx="1" presStyleCnt="3">
        <dgm:presLayoutVars>
          <dgm:chPref val="3"/>
        </dgm:presLayoutVars>
      </dgm:prSet>
      <dgm:spPr/>
    </dgm:pt>
    <dgm:pt modelId="{085AD100-C1E2-4DAF-9B2E-CA4D8ECA2D91}" type="pres">
      <dgm:prSet presAssocID="{C82B1A49-406B-4E22-BC97-8E0F41CF4B70}" presName="hierChild2" presStyleCnt="0"/>
      <dgm:spPr/>
    </dgm:pt>
    <dgm:pt modelId="{F4FFAC27-D98D-4CA5-BB3F-DFDC4BAD5650}" type="pres">
      <dgm:prSet presAssocID="{781AC25E-8852-4D3E-B6D5-DCB7E66658CB}" presName="hierRoot1" presStyleCnt="0"/>
      <dgm:spPr/>
    </dgm:pt>
    <dgm:pt modelId="{13AE7D68-E3B0-46B0-AEC6-F34BAE46821B}" type="pres">
      <dgm:prSet presAssocID="{781AC25E-8852-4D3E-B6D5-DCB7E66658CB}" presName="composite" presStyleCnt="0"/>
      <dgm:spPr/>
    </dgm:pt>
    <dgm:pt modelId="{3B1678AA-155E-4801-8803-7D6D266F0F31}" type="pres">
      <dgm:prSet presAssocID="{781AC25E-8852-4D3E-B6D5-DCB7E66658CB}" presName="background" presStyleLbl="node0" presStyleIdx="2" presStyleCnt="3"/>
      <dgm:spPr/>
    </dgm:pt>
    <dgm:pt modelId="{7F669EA7-76DE-4292-8A1B-B323E6AC0A40}" type="pres">
      <dgm:prSet presAssocID="{781AC25E-8852-4D3E-B6D5-DCB7E66658CB}" presName="text" presStyleLbl="fgAcc0" presStyleIdx="2" presStyleCnt="3">
        <dgm:presLayoutVars>
          <dgm:chPref val="3"/>
        </dgm:presLayoutVars>
      </dgm:prSet>
      <dgm:spPr/>
    </dgm:pt>
    <dgm:pt modelId="{679A8A3E-2906-40ED-B1E9-C549728ABE01}" type="pres">
      <dgm:prSet presAssocID="{781AC25E-8852-4D3E-B6D5-DCB7E66658CB}" presName="hierChild2" presStyleCnt="0"/>
      <dgm:spPr/>
    </dgm:pt>
  </dgm:ptLst>
  <dgm:cxnLst>
    <dgm:cxn modelId="{B7FF1010-AF38-487E-A671-12FCA60E6E86}" srcId="{D63E9925-C810-4913-8E99-D3E77BCE5125}" destId="{C82B1A49-406B-4E22-BC97-8E0F41CF4B70}" srcOrd="1" destOrd="0" parTransId="{768DA29C-1D67-42B7-9666-94A919D76E4C}" sibTransId="{D258954A-337D-4E22-9CAE-9AA730506E55}"/>
    <dgm:cxn modelId="{A384884E-4B25-48AA-BB1D-892BC243A686}" type="presOf" srcId="{C82B1A49-406B-4E22-BC97-8E0F41CF4B70}" destId="{BCA06C51-EACD-40BB-8EE0-978231308886}" srcOrd="0" destOrd="0" presId="urn:microsoft.com/office/officeart/2005/8/layout/hierarchy1"/>
    <dgm:cxn modelId="{B530315A-F82A-4209-B6B2-FA99011CFC21}" type="presOf" srcId="{D63E9925-C810-4913-8E99-D3E77BCE5125}" destId="{5E4DCE1B-9993-4A43-81FB-FD6405CB1C38}" srcOrd="0" destOrd="0" presId="urn:microsoft.com/office/officeart/2005/8/layout/hierarchy1"/>
    <dgm:cxn modelId="{43F1AD83-43DD-499C-BD72-2F8FE0B8C226}" srcId="{D63E9925-C810-4913-8E99-D3E77BCE5125}" destId="{B1F15A3B-869F-4D4F-AF17-7F61938FCCD9}" srcOrd="0" destOrd="0" parTransId="{E471B9B8-F5E1-4E96-907D-6B06C89E8BD1}" sibTransId="{76309FC3-845C-4C58-9B11-B0663EACC8EB}"/>
    <dgm:cxn modelId="{5A56C7DB-C779-46D3-AD26-E0F96876CAE7}" type="presOf" srcId="{781AC25E-8852-4D3E-B6D5-DCB7E66658CB}" destId="{7F669EA7-76DE-4292-8A1B-B323E6AC0A40}" srcOrd="0" destOrd="0" presId="urn:microsoft.com/office/officeart/2005/8/layout/hierarchy1"/>
    <dgm:cxn modelId="{8002BEE2-4E14-48E3-A10F-61BFFA48158C}" srcId="{D63E9925-C810-4913-8E99-D3E77BCE5125}" destId="{781AC25E-8852-4D3E-B6D5-DCB7E66658CB}" srcOrd="2" destOrd="0" parTransId="{51C10504-C4EE-491E-A94B-B7A7AD100104}" sibTransId="{BFBAAC17-6554-4DAB-96C8-4B9EC650B658}"/>
    <dgm:cxn modelId="{D72B15E9-18F6-40B0-814F-30ECA9BDBED2}" type="presOf" srcId="{B1F15A3B-869F-4D4F-AF17-7F61938FCCD9}" destId="{BBB5EE8D-4CC0-4217-AA3B-313FDA14965D}" srcOrd="0" destOrd="0" presId="urn:microsoft.com/office/officeart/2005/8/layout/hierarchy1"/>
    <dgm:cxn modelId="{E698CCC2-BA52-4583-BBF6-EF8B9FF08D24}" type="presParOf" srcId="{5E4DCE1B-9993-4A43-81FB-FD6405CB1C38}" destId="{1BBDD1E3-21A7-4301-ABA5-E166598FF861}" srcOrd="0" destOrd="0" presId="urn:microsoft.com/office/officeart/2005/8/layout/hierarchy1"/>
    <dgm:cxn modelId="{ABAD626D-B172-4051-BE39-FF5F34ADABB9}" type="presParOf" srcId="{1BBDD1E3-21A7-4301-ABA5-E166598FF861}" destId="{06FA8865-3260-47BB-BAF1-EF139B6BA850}" srcOrd="0" destOrd="0" presId="urn:microsoft.com/office/officeart/2005/8/layout/hierarchy1"/>
    <dgm:cxn modelId="{0B003A27-7FC9-4C15-8C4C-1D97785C7D9C}" type="presParOf" srcId="{06FA8865-3260-47BB-BAF1-EF139B6BA850}" destId="{13C5F154-26F0-4EEF-968E-F703A11EEEED}" srcOrd="0" destOrd="0" presId="urn:microsoft.com/office/officeart/2005/8/layout/hierarchy1"/>
    <dgm:cxn modelId="{EB28AC46-41D8-42E1-AB2A-28D0DE1777A1}" type="presParOf" srcId="{06FA8865-3260-47BB-BAF1-EF139B6BA850}" destId="{BBB5EE8D-4CC0-4217-AA3B-313FDA14965D}" srcOrd="1" destOrd="0" presId="urn:microsoft.com/office/officeart/2005/8/layout/hierarchy1"/>
    <dgm:cxn modelId="{F410C337-BC03-48B5-8566-EDA94FD08BEE}" type="presParOf" srcId="{1BBDD1E3-21A7-4301-ABA5-E166598FF861}" destId="{A72B0639-062C-4070-B97E-0F0B72EFACC5}" srcOrd="1" destOrd="0" presId="urn:microsoft.com/office/officeart/2005/8/layout/hierarchy1"/>
    <dgm:cxn modelId="{CB150954-D35A-42A6-8EE6-96745D1362A9}" type="presParOf" srcId="{5E4DCE1B-9993-4A43-81FB-FD6405CB1C38}" destId="{1803F4CC-D91D-4D19-83AD-C8D27835457C}" srcOrd="1" destOrd="0" presId="urn:microsoft.com/office/officeart/2005/8/layout/hierarchy1"/>
    <dgm:cxn modelId="{75F6A143-DEAF-48E9-ABFB-252BFF0EA938}" type="presParOf" srcId="{1803F4CC-D91D-4D19-83AD-C8D27835457C}" destId="{D9D7C020-0352-49AB-AED4-E2F9E5AD7DEF}" srcOrd="0" destOrd="0" presId="urn:microsoft.com/office/officeart/2005/8/layout/hierarchy1"/>
    <dgm:cxn modelId="{E1086F69-8328-4D9C-AD8B-8735FF788EEB}" type="presParOf" srcId="{D9D7C020-0352-49AB-AED4-E2F9E5AD7DEF}" destId="{9BA52968-F602-47ED-B6C1-CF67C786309B}" srcOrd="0" destOrd="0" presId="urn:microsoft.com/office/officeart/2005/8/layout/hierarchy1"/>
    <dgm:cxn modelId="{C6E762EF-1300-46A2-B77E-FCBADAF2F0F6}" type="presParOf" srcId="{D9D7C020-0352-49AB-AED4-E2F9E5AD7DEF}" destId="{BCA06C51-EACD-40BB-8EE0-978231308886}" srcOrd="1" destOrd="0" presId="urn:microsoft.com/office/officeart/2005/8/layout/hierarchy1"/>
    <dgm:cxn modelId="{11C1CB82-7389-4CBB-B68F-6BB6CFC41B74}" type="presParOf" srcId="{1803F4CC-D91D-4D19-83AD-C8D27835457C}" destId="{085AD100-C1E2-4DAF-9B2E-CA4D8ECA2D91}" srcOrd="1" destOrd="0" presId="urn:microsoft.com/office/officeart/2005/8/layout/hierarchy1"/>
    <dgm:cxn modelId="{A2C67B2E-D2EB-480B-A9B4-30CB906700E9}" type="presParOf" srcId="{5E4DCE1B-9993-4A43-81FB-FD6405CB1C38}" destId="{F4FFAC27-D98D-4CA5-BB3F-DFDC4BAD5650}" srcOrd="2" destOrd="0" presId="urn:microsoft.com/office/officeart/2005/8/layout/hierarchy1"/>
    <dgm:cxn modelId="{7BD2E48A-288D-4232-828B-915BBBFDA880}" type="presParOf" srcId="{F4FFAC27-D98D-4CA5-BB3F-DFDC4BAD5650}" destId="{13AE7D68-E3B0-46B0-AEC6-F34BAE46821B}" srcOrd="0" destOrd="0" presId="urn:microsoft.com/office/officeart/2005/8/layout/hierarchy1"/>
    <dgm:cxn modelId="{8C102923-3C41-48EE-AFCB-188505F223A0}" type="presParOf" srcId="{13AE7D68-E3B0-46B0-AEC6-F34BAE46821B}" destId="{3B1678AA-155E-4801-8803-7D6D266F0F31}" srcOrd="0" destOrd="0" presId="urn:microsoft.com/office/officeart/2005/8/layout/hierarchy1"/>
    <dgm:cxn modelId="{A846B55A-7921-4264-B7EC-D33A0D5FB5B1}" type="presParOf" srcId="{13AE7D68-E3B0-46B0-AEC6-F34BAE46821B}" destId="{7F669EA7-76DE-4292-8A1B-B323E6AC0A40}" srcOrd="1" destOrd="0" presId="urn:microsoft.com/office/officeart/2005/8/layout/hierarchy1"/>
    <dgm:cxn modelId="{7B2E118E-DDE5-4836-969F-44A1C6C9AC2E}" type="presParOf" srcId="{F4FFAC27-D98D-4CA5-BB3F-DFDC4BAD5650}" destId="{679A8A3E-2906-40ED-B1E9-C549728ABE0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9E6EE-6FE8-480E-8AB3-C0437C42A37F}">
      <dsp:nvSpPr>
        <dsp:cNvPr id="0" name=""/>
        <dsp:cNvSpPr/>
      </dsp:nvSpPr>
      <dsp:spPr>
        <a:xfrm>
          <a:off x="3249" y="58890"/>
          <a:ext cx="2577622" cy="15465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Used Java FX</a:t>
          </a:r>
        </a:p>
      </dsp:txBody>
      <dsp:txXfrm>
        <a:off x="3249" y="58890"/>
        <a:ext cx="2577622" cy="1546573"/>
      </dsp:txXfrm>
    </dsp:sp>
    <dsp:sp modelId="{63940F99-805B-46C9-9793-566C70A9868F}">
      <dsp:nvSpPr>
        <dsp:cNvPr id="0" name=""/>
        <dsp:cNvSpPr/>
      </dsp:nvSpPr>
      <dsp:spPr>
        <a:xfrm>
          <a:off x="2838634" y="58890"/>
          <a:ext cx="2577622" cy="1546573"/>
        </a:xfrm>
        <a:prstGeom prst="rect">
          <a:avLst/>
        </a:prstGeom>
        <a:solidFill>
          <a:schemeClr val="accent2">
            <a:hueOff val="249003"/>
            <a:satOff val="-132"/>
            <a:lumOff val="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Class definition</a:t>
          </a:r>
        </a:p>
      </dsp:txBody>
      <dsp:txXfrm>
        <a:off x="2838634" y="58890"/>
        <a:ext cx="2577622" cy="1546573"/>
      </dsp:txXfrm>
    </dsp:sp>
    <dsp:sp modelId="{C43E973C-FF68-4C0B-8A16-9DB7039005DB}">
      <dsp:nvSpPr>
        <dsp:cNvPr id="0" name=""/>
        <dsp:cNvSpPr/>
      </dsp:nvSpPr>
      <dsp:spPr>
        <a:xfrm>
          <a:off x="5674019" y="58890"/>
          <a:ext cx="2577622" cy="1546573"/>
        </a:xfrm>
        <a:prstGeom prst="rect">
          <a:avLst/>
        </a:prstGeom>
        <a:solidFill>
          <a:schemeClr val="accent2">
            <a:hueOff val="498005"/>
            <a:satOff val="-263"/>
            <a:lumOff val="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Inheritance</a:t>
          </a:r>
        </a:p>
      </dsp:txBody>
      <dsp:txXfrm>
        <a:off x="5674019" y="58890"/>
        <a:ext cx="2577622" cy="1546573"/>
      </dsp:txXfrm>
    </dsp:sp>
    <dsp:sp modelId="{B0681D26-5B01-47B1-A609-356ED8E85977}">
      <dsp:nvSpPr>
        <dsp:cNvPr id="0" name=""/>
        <dsp:cNvSpPr/>
      </dsp:nvSpPr>
      <dsp:spPr>
        <a:xfrm>
          <a:off x="8509404" y="58890"/>
          <a:ext cx="2577622" cy="1546573"/>
        </a:xfrm>
        <a:prstGeom prst="rect">
          <a:avLst/>
        </a:prstGeom>
        <a:solidFill>
          <a:schemeClr val="accent2">
            <a:hueOff val="747008"/>
            <a:satOff val="-395"/>
            <a:lumOff val="4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Interface</a:t>
          </a:r>
        </a:p>
      </dsp:txBody>
      <dsp:txXfrm>
        <a:off x="8509404" y="58890"/>
        <a:ext cx="2577622" cy="1546573"/>
      </dsp:txXfrm>
    </dsp:sp>
    <dsp:sp modelId="{03F9A33D-1C01-48FC-AA84-4D8951218290}">
      <dsp:nvSpPr>
        <dsp:cNvPr id="0" name=""/>
        <dsp:cNvSpPr/>
      </dsp:nvSpPr>
      <dsp:spPr>
        <a:xfrm>
          <a:off x="1420941" y="1863226"/>
          <a:ext cx="2577622" cy="1546573"/>
        </a:xfrm>
        <a:prstGeom prst="rect">
          <a:avLst/>
        </a:prstGeom>
        <a:solidFill>
          <a:schemeClr val="accent2">
            <a:hueOff val="996010"/>
            <a:satOff val="-527"/>
            <a:lumOff val="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Lists</a:t>
          </a:r>
        </a:p>
      </dsp:txBody>
      <dsp:txXfrm>
        <a:off x="1420941" y="1863226"/>
        <a:ext cx="2577622" cy="1546573"/>
      </dsp:txXfrm>
    </dsp:sp>
    <dsp:sp modelId="{DB4C9D6A-3F2C-4557-8FD9-DA0FB2CD025B}">
      <dsp:nvSpPr>
        <dsp:cNvPr id="0" name=""/>
        <dsp:cNvSpPr/>
      </dsp:nvSpPr>
      <dsp:spPr>
        <a:xfrm>
          <a:off x="4256326" y="1863226"/>
          <a:ext cx="2577622" cy="1546573"/>
        </a:xfrm>
        <a:prstGeom prst="rect">
          <a:avLst/>
        </a:prstGeom>
        <a:solidFill>
          <a:schemeClr val="accent2">
            <a:hueOff val="1245013"/>
            <a:satOff val="-658"/>
            <a:lumOff val="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Maps</a:t>
          </a:r>
        </a:p>
      </dsp:txBody>
      <dsp:txXfrm>
        <a:off x="4256326" y="1863226"/>
        <a:ext cx="2577622" cy="1546573"/>
      </dsp:txXfrm>
    </dsp:sp>
    <dsp:sp modelId="{D4D8E110-5A9A-420C-BC51-0A24DAAD1E97}">
      <dsp:nvSpPr>
        <dsp:cNvPr id="0" name=""/>
        <dsp:cNvSpPr/>
      </dsp:nvSpPr>
      <dsp:spPr>
        <a:xfrm>
          <a:off x="7091711" y="1863226"/>
          <a:ext cx="2577622" cy="1546573"/>
        </a:xfrm>
        <a:prstGeom prst="rect">
          <a:avLst/>
        </a:prstGeom>
        <a:solidFill>
          <a:schemeClr val="accent2">
            <a:hueOff val="1494015"/>
            <a:satOff val="-790"/>
            <a:lumOff val="88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latin typeface="Avenir Next LT Pro"/>
            </a:rPr>
            <a:t>Collections</a:t>
          </a:r>
        </a:p>
      </dsp:txBody>
      <dsp:txXfrm>
        <a:off x="7091711" y="1863226"/>
        <a:ext cx="2577622" cy="15465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9CF879-E182-45E6-A0A5-EAC27B207592}">
      <dsp:nvSpPr>
        <dsp:cNvPr id="0" name=""/>
        <dsp:cNvSpPr/>
      </dsp:nvSpPr>
      <dsp:spPr>
        <a:xfrm>
          <a:off x="3249" y="875352"/>
          <a:ext cx="2319860" cy="1473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9BF6E-0649-41C2-A5B5-E5E1E4D42BA6}">
      <dsp:nvSpPr>
        <dsp:cNvPr id="0" name=""/>
        <dsp:cNvSpPr/>
      </dsp:nvSpPr>
      <dsp:spPr>
        <a:xfrm>
          <a:off x="261011" y="1120226"/>
          <a:ext cx="2319860" cy="1473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car rental industry is majorly dominated by</a:t>
          </a:r>
          <a:r>
            <a:rPr lang="en-US" sz="1400" kern="1200" dirty="0">
              <a:latin typeface="Avenir Next LT Pro"/>
            </a:rPr>
            <a:t> ZipCar</a:t>
          </a:r>
          <a:r>
            <a:rPr lang="en-US" sz="1400" kern="1200" dirty="0"/>
            <a:t> which has led to higher pricing for consumers .</a:t>
          </a:r>
        </a:p>
      </dsp:txBody>
      <dsp:txXfrm>
        <a:off x="304157" y="1163372"/>
        <a:ext cx="2233568" cy="1386819"/>
      </dsp:txXfrm>
    </dsp:sp>
    <dsp:sp modelId="{85550D05-FAD5-41B5-944F-16192752C115}">
      <dsp:nvSpPr>
        <dsp:cNvPr id="0" name=""/>
        <dsp:cNvSpPr/>
      </dsp:nvSpPr>
      <dsp:spPr>
        <a:xfrm>
          <a:off x="2838634" y="875352"/>
          <a:ext cx="2319860" cy="1473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F40D7-D711-45ED-BCE3-A86863B064D7}">
      <dsp:nvSpPr>
        <dsp:cNvPr id="0" name=""/>
        <dsp:cNvSpPr/>
      </dsp:nvSpPr>
      <dsp:spPr>
        <a:xfrm>
          <a:off x="3096396" y="1120226"/>
          <a:ext cx="2319860" cy="1473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To address this issue, we have developed an application that allows anyone with a vehicle willing to rent it to list their car in our platform.</a:t>
          </a:r>
        </a:p>
      </dsp:txBody>
      <dsp:txXfrm>
        <a:off x="3139542" y="1163372"/>
        <a:ext cx="2233568" cy="1386819"/>
      </dsp:txXfrm>
    </dsp:sp>
    <dsp:sp modelId="{3B83BD77-3940-4286-8D1D-AC5C59E01D63}">
      <dsp:nvSpPr>
        <dsp:cNvPr id="0" name=""/>
        <dsp:cNvSpPr/>
      </dsp:nvSpPr>
      <dsp:spPr>
        <a:xfrm>
          <a:off x="5674019" y="875352"/>
          <a:ext cx="2319860" cy="1473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4CBEC-FB49-4F46-8A05-C19143A3D1E1}">
      <dsp:nvSpPr>
        <dsp:cNvPr id="0" name=""/>
        <dsp:cNvSpPr/>
      </dsp:nvSpPr>
      <dsp:spPr>
        <a:xfrm>
          <a:off x="5931781" y="1120226"/>
          <a:ext cx="2319860" cy="1473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Overall, the problem we aimed to address was the exclusion of individuals from the rental services market due to limited resources.</a:t>
          </a:r>
        </a:p>
      </dsp:txBody>
      <dsp:txXfrm>
        <a:off x="5974927" y="1163372"/>
        <a:ext cx="2233568" cy="1386819"/>
      </dsp:txXfrm>
    </dsp:sp>
    <dsp:sp modelId="{3FB6ADFF-9C42-4464-BF2F-9EACEC8F5520}">
      <dsp:nvSpPr>
        <dsp:cNvPr id="0" name=""/>
        <dsp:cNvSpPr/>
      </dsp:nvSpPr>
      <dsp:spPr>
        <a:xfrm>
          <a:off x="8509404" y="875352"/>
          <a:ext cx="2319860" cy="1473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900ECD-5FB8-4FCB-A91C-754A431E6F45}">
      <dsp:nvSpPr>
        <dsp:cNvPr id="0" name=""/>
        <dsp:cNvSpPr/>
      </dsp:nvSpPr>
      <dsp:spPr>
        <a:xfrm>
          <a:off x="8767166" y="1120226"/>
          <a:ext cx="2319860" cy="1473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To give benefits to consumers of competitive pricing.</a:t>
          </a:r>
        </a:p>
      </dsp:txBody>
      <dsp:txXfrm>
        <a:off x="8810312" y="1163372"/>
        <a:ext cx="2233568" cy="13868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06282-5372-41F5-8C5B-D00ADD057C19}">
      <dsp:nvSpPr>
        <dsp:cNvPr id="0" name=""/>
        <dsp:cNvSpPr/>
      </dsp:nvSpPr>
      <dsp:spPr>
        <a:xfrm>
          <a:off x="3249" y="875352"/>
          <a:ext cx="2319860" cy="1473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DDCB85-CBA2-45F1-B258-881EEA2EC7B8}">
      <dsp:nvSpPr>
        <dsp:cNvPr id="0" name=""/>
        <dsp:cNvSpPr/>
      </dsp:nvSpPr>
      <dsp:spPr>
        <a:xfrm>
          <a:off x="261011" y="1120226"/>
          <a:ext cx="2319860" cy="1473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 market is heavily dominated by</a:t>
          </a:r>
          <a:r>
            <a:rPr lang="en-US" sz="1300" kern="1200" dirty="0">
              <a:latin typeface="Avenir Next LT Pro"/>
            </a:rPr>
            <a:t> ZipCar</a:t>
          </a:r>
          <a:r>
            <a:rPr lang="en-US" sz="1300" kern="1200" dirty="0"/>
            <a:t> which has led to high pricing for consumers.</a:t>
          </a:r>
        </a:p>
      </dsp:txBody>
      <dsp:txXfrm>
        <a:off x="304157" y="1163372"/>
        <a:ext cx="2233568" cy="1386819"/>
      </dsp:txXfrm>
    </dsp:sp>
    <dsp:sp modelId="{A1566AF0-2F76-49B6-9A41-D6C4DACA8480}">
      <dsp:nvSpPr>
        <dsp:cNvPr id="0" name=""/>
        <dsp:cNvSpPr/>
      </dsp:nvSpPr>
      <dsp:spPr>
        <a:xfrm>
          <a:off x="2838634" y="875352"/>
          <a:ext cx="2319860" cy="1473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F24E1-8603-468B-806F-0DB03540373C}">
      <dsp:nvSpPr>
        <dsp:cNvPr id="0" name=""/>
        <dsp:cNvSpPr/>
      </dsp:nvSpPr>
      <dsp:spPr>
        <a:xfrm>
          <a:off x="3096396" y="1120226"/>
          <a:ext cx="2319860" cy="1473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Complicated GUI in the existing car rental companies app.</a:t>
          </a:r>
        </a:p>
      </dsp:txBody>
      <dsp:txXfrm>
        <a:off x="3139542" y="1163372"/>
        <a:ext cx="2233568" cy="1386819"/>
      </dsp:txXfrm>
    </dsp:sp>
    <dsp:sp modelId="{215CD6F1-4DBE-4FB9-BD25-6BDC3B60B118}">
      <dsp:nvSpPr>
        <dsp:cNvPr id="0" name=""/>
        <dsp:cNvSpPr/>
      </dsp:nvSpPr>
      <dsp:spPr>
        <a:xfrm>
          <a:off x="5674019" y="875352"/>
          <a:ext cx="2319860" cy="1473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62F27-FE54-4B45-A109-7258BB0A19CD}">
      <dsp:nvSpPr>
        <dsp:cNvPr id="0" name=""/>
        <dsp:cNvSpPr/>
      </dsp:nvSpPr>
      <dsp:spPr>
        <a:xfrm>
          <a:off x="5931781" y="1120226"/>
          <a:ext cx="2319860" cy="1473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venir Next LT Pro"/>
            </a:rPr>
            <a:t>Our application provides users with the ease to book cars based on the model of the car and manufacturing year.</a:t>
          </a:r>
        </a:p>
      </dsp:txBody>
      <dsp:txXfrm>
        <a:off x="5974927" y="1163372"/>
        <a:ext cx="2233568" cy="1386819"/>
      </dsp:txXfrm>
    </dsp:sp>
    <dsp:sp modelId="{B71F1E5A-AE6C-4CB9-BE18-14F0507A2379}">
      <dsp:nvSpPr>
        <dsp:cNvPr id="0" name=""/>
        <dsp:cNvSpPr/>
      </dsp:nvSpPr>
      <dsp:spPr>
        <a:xfrm>
          <a:off x="8509404" y="875352"/>
          <a:ext cx="2319860" cy="1473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75E3E-AA54-46FE-806D-CEFA0DE8A413}">
      <dsp:nvSpPr>
        <dsp:cNvPr id="0" name=""/>
        <dsp:cNvSpPr/>
      </dsp:nvSpPr>
      <dsp:spPr>
        <a:xfrm>
          <a:off x="8767166" y="1120226"/>
          <a:ext cx="2319860" cy="1473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venir Next LT Pro"/>
            </a:rPr>
            <a:t>The pricing in other companies is decided by ZipCar but for our application it is decided by the Car owner.</a:t>
          </a:r>
        </a:p>
      </dsp:txBody>
      <dsp:txXfrm>
        <a:off x="8810312" y="1163372"/>
        <a:ext cx="2233568" cy="13868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ED0AEC-B31C-4A9B-BEE4-7536B5510A04}">
      <dsp:nvSpPr>
        <dsp:cNvPr id="0" name=""/>
        <dsp:cNvSpPr/>
      </dsp:nvSpPr>
      <dsp:spPr>
        <a:xfrm>
          <a:off x="0" y="2390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39A180-F39E-46F3-932F-63922168F915}">
      <dsp:nvSpPr>
        <dsp:cNvPr id="0" name=""/>
        <dsp:cNvSpPr/>
      </dsp:nvSpPr>
      <dsp:spPr>
        <a:xfrm>
          <a:off x="366481" y="274979"/>
          <a:ext cx="666330" cy="6663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8CE0C-BD84-4772-A40E-2AF45E702778}">
      <dsp:nvSpPr>
        <dsp:cNvPr id="0" name=""/>
        <dsp:cNvSpPr/>
      </dsp:nvSpPr>
      <dsp:spPr>
        <a:xfrm>
          <a:off x="1399293" y="2390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application has been simplified into 3 layers-</a:t>
          </a:r>
        </a:p>
      </dsp:txBody>
      <dsp:txXfrm>
        <a:off x="1399293" y="2390"/>
        <a:ext cx="4974520" cy="1211509"/>
      </dsp:txXfrm>
    </dsp:sp>
    <dsp:sp modelId="{059F326B-4735-4B2D-9497-15B4C49C382F}">
      <dsp:nvSpPr>
        <dsp:cNvPr id="0" name=""/>
        <dsp:cNvSpPr/>
      </dsp:nvSpPr>
      <dsp:spPr>
        <a:xfrm>
          <a:off x="0" y="1516777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FB8D95-EC71-43DE-8A9D-DC18DC824A3F}">
      <dsp:nvSpPr>
        <dsp:cNvPr id="0" name=""/>
        <dsp:cNvSpPr/>
      </dsp:nvSpPr>
      <dsp:spPr>
        <a:xfrm>
          <a:off x="366481" y="1789366"/>
          <a:ext cx="666330" cy="6663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E54F77-7F0A-4448-8019-252A0AD023B6}">
      <dsp:nvSpPr>
        <dsp:cNvPr id="0" name=""/>
        <dsp:cNvSpPr/>
      </dsp:nvSpPr>
      <dsp:spPr>
        <a:xfrm>
          <a:off x="1399293" y="1516777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Business layer- Model classes</a:t>
          </a:r>
        </a:p>
      </dsp:txBody>
      <dsp:txXfrm>
        <a:off x="1399293" y="1516777"/>
        <a:ext cx="4974520" cy="1211509"/>
      </dsp:txXfrm>
    </dsp:sp>
    <dsp:sp modelId="{54237C55-58F5-4DF5-A6A6-A672F41D4D65}">
      <dsp:nvSpPr>
        <dsp:cNvPr id="0" name=""/>
        <dsp:cNvSpPr/>
      </dsp:nvSpPr>
      <dsp:spPr>
        <a:xfrm>
          <a:off x="0" y="3031163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CACAA4-7A6C-421A-B9A2-BAFF2AF06073}">
      <dsp:nvSpPr>
        <dsp:cNvPr id="0" name=""/>
        <dsp:cNvSpPr/>
      </dsp:nvSpPr>
      <dsp:spPr>
        <a:xfrm>
          <a:off x="366481" y="3303753"/>
          <a:ext cx="666330" cy="6663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5950F-F55A-4E6E-8338-B69596435F01}">
      <dsp:nvSpPr>
        <dsp:cNvPr id="0" name=""/>
        <dsp:cNvSpPr/>
      </dsp:nvSpPr>
      <dsp:spPr>
        <a:xfrm>
          <a:off x="1399293" y="3031163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Middle layer- Controller classes</a:t>
          </a:r>
        </a:p>
      </dsp:txBody>
      <dsp:txXfrm>
        <a:off x="1399293" y="3031163"/>
        <a:ext cx="4974520" cy="1211509"/>
      </dsp:txXfrm>
    </dsp:sp>
    <dsp:sp modelId="{D00477C7-0E3A-4034-81A3-528C7A6B0CC0}">
      <dsp:nvSpPr>
        <dsp:cNvPr id="0" name=""/>
        <dsp:cNvSpPr/>
      </dsp:nvSpPr>
      <dsp:spPr>
        <a:xfrm>
          <a:off x="0" y="4545550"/>
          <a:ext cx="6373813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457B71-B4DE-4899-98E7-FC011636E830}">
      <dsp:nvSpPr>
        <dsp:cNvPr id="0" name=""/>
        <dsp:cNvSpPr/>
      </dsp:nvSpPr>
      <dsp:spPr>
        <a:xfrm>
          <a:off x="366481" y="4818139"/>
          <a:ext cx="666330" cy="6663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896404-3771-40B2-A701-DFFC45DCF300}">
      <dsp:nvSpPr>
        <dsp:cNvPr id="0" name=""/>
        <dsp:cNvSpPr/>
      </dsp:nvSpPr>
      <dsp:spPr>
        <a:xfrm>
          <a:off x="1399293" y="4545550"/>
          <a:ext cx="4974520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User interfaces</a:t>
          </a:r>
        </a:p>
      </dsp:txBody>
      <dsp:txXfrm>
        <a:off x="1399293" y="4545550"/>
        <a:ext cx="4974520" cy="12115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5F154-26F0-4EEF-968E-F703A11EEEED}">
      <dsp:nvSpPr>
        <dsp:cNvPr id="0" name=""/>
        <dsp:cNvSpPr/>
      </dsp:nvSpPr>
      <dsp:spPr>
        <a:xfrm>
          <a:off x="0" y="579396"/>
          <a:ext cx="3119140" cy="1980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B5EE8D-4CC0-4217-AA3B-313FDA14965D}">
      <dsp:nvSpPr>
        <dsp:cNvPr id="0" name=""/>
        <dsp:cNvSpPr/>
      </dsp:nvSpPr>
      <dsp:spPr>
        <a:xfrm>
          <a:off x="346571" y="908639"/>
          <a:ext cx="3119140" cy="1980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venir Next LT Pro"/>
            </a:rPr>
            <a:t>This application is basic application with single user and single admin. In future, we can implement guest user, different types of user and admin, implement update and cancel booking feature.</a:t>
          </a:r>
          <a:endParaRPr lang="en-US" sz="1600" kern="1200" dirty="0"/>
        </a:p>
      </dsp:txBody>
      <dsp:txXfrm>
        <a:off x="404582" y="966650"/>
        <a:ext cx="3003118" cy="1864631"/>
      </dsp:txXfrm>
    </dsp:sp>
    <dsp:sp modelId="{9BA52968-F602-47ED-B6C1-CF67C786309B}">
      <dsp:nvSpPr>
        <dsp:cNvPr id="0" name=""/>
        <dsp:cNvSpPr/>
      </dsp:nvSpPr>
      <dsp:spPr>
        <a:xfrm>
          <a:off x="3812282" y="579396"/>
          <a:ext cx="3119140" cy="1980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06C51-EACD-40BB-8EE0-978231308886}">
      <dsp:nvSpPr>
        <dsp:cNvPr id="0" name=""/>
        <dsp:cNvSpPr/>
      </dsp:nvSpPr>
      <dsp:spPr>
        <a:xfrm>
          <a:off x="4158853" y="908639"/>
          <a:ext cx="3119140" cy="1980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advantage of this type of application is anyone can list their vehicles for rentals, and there is no need for a third-party to manage the vehicles.</a:t>
          </a:r>
        </a:p>
      </dsp:txBody>
      <dsp:txXfrm>
        <a:off x="4216864" y="966650"/>
        <a:ext cx="3003118" cy="1864631"/>
      </dsp:txXfrm>
    </dsp:sp>
    <dsp:sp modelId="{3B1678AA-155E-4801-8803-7D6D266F0F31}">
      <dsp:nvSpPr>
        <dsp:cNvPr id="0" name=""/>
        <dsp:cNvSpPr/>
      </dsp:nvSpPr>
      <dsp:spPr>
        <a:xfrm>
          <a:off x="7624564" y="579396"/>
          <a:ext cx="3119140" cy="1980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69EA7-76DE-4292-8A1B-B323E6AC0A40}">
      <dsp:nvSpPr>
        <dsp:cNvPr id="0" name=""/>
        <dsp:cNvSpPr/>
      </dsp:nvSpPr>
      <dsp:spPr>
        <a:xfrm>
          <a:off x="7971135" y="908639"/>
          <a:ext cx="3119140" cy="1980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Project for now is limited to only one customer/user. If given more time we would have expanded the scope </a:t>
          </a:r>
        </a:p>
      </dsp:txBody>
      <dsp:txXfrm>
        <a:off x="8029146" y="966650"/>
        <a:ext cx="3003118" cy="1864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April 19,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731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April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9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April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5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April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68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April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1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April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April 19,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April 19,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444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April 19,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83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April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8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April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6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April 19,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35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US" sz="4800">
                <a:cs typeface="Calibri Light"/>
              </a:rPr>
              <a:t>Car Rental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1569" y="3703479"/>
            <a:ext cx="3565525" cy="1731656"/>
          </a:xfrm>
        </p:spPr>
        <p:txBody>
          <a:bodyPr vert="horz" wrap="square" lIns="0" tIns="0" rIns="0" bIns="0" rtlCol="0" anchor="t">
            <a:normAutofit fontScale="92500" lnSpcReduction="10000"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Team – Nailed it</a:t>
            </a: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Gaurav Srivastava</a:t>
            </a: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Kumari Puja</a:t>
            </a: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Yashwanth Pokala</a:t>
            </a:r>
          </a:p>
        </p:txBody>
      </p:sp>
      <p:grpSp>
        <p:nvGrpSpPr>
          <p:cNvPr id="16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8" name="Picture 3" descr="Cars parked in a line">
            <a:extLst>
              <a:ext uri="{FF2B5EF4-FFF2-40B4-BE49-F238E27FC236}">
                <a16:creationId xmlns:a16="http://schemas.microsoft.com/office/drawing/2014/main" id="{2444AC15-22D8-ABC5-BCF9-C97B29DED2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94" r="6" b="6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2116C-42DA-4A1F-0009-47B3666F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US"/>
              <a:t>Requirements fulfilled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E602C4-D2F9-32D4-6BA6-C99F54C949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199075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8196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61333-3791-9D3B-D789-51C5756A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US"/>
              <a:t>Problem Description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460DE1-870D-155E-56A2-9C54A18629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3509156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858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EC860-38E9-5DFC-2013-52CA2A016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US"/>
              <a:t>Analysis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3E99BE-A96A-6E60-9E16-1E229F02D0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8019791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016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833464-3A4E-7A8C-C96E-8707DC2A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/>
              <a:t>System design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1837BA-EBC1-0476-9A5D-DA71E84F54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191050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8547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AB391-4B11-4552-A3F2-87A7BAC67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US" sz="4400"/>
              <a:t>Conclusion and future work </a:t>
            </a: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744F94-26AC-A366-E44C-DD7CE12F82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5336994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0610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FBF90-F347-1498-4F68-6BD653D36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n-US"/>
              <a:t>Job Assignment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EF4F5CC-1BDF-6A4E-7F59-16A1775D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1600"/>
              <a:t>Gaurav Srivastava – Controller classes , main class, User Interface</a:t>
            </a:r>
          </a:p>
          <a:p>
            <a:r>
              <a:rPr lang="en-US" sz="1600"/>
              <a:t>Kumari Puja – Controller classes , User Interface, PPT</a:t>
            </a:r>
          </a:p>
          <a:p>
            <a:r>
              <a:rPr lang="en-US" sz="1600"/>
              <a:t>Yashwanth Pokala- Model classes and project doc</a:t>
            </a:r>
          </a:p>
        </p:txBody>
      </p:sp>
      <p:pic>
        <p:nvPicPr>
          <p:cNvPr id="15" name="Picture 4" descr="Electronic components on a white background">
            <a:extLst>
              <a:ext uri="{FF2B5EF4-FFF2-40B4-BE49-F238E27FC236}">
                <a16:creationId xmlns:a16="http://schemas.microsoft.com/office/drawing/2014/main" id="{CBDE3362-0374-CFD8-5FD3-C00DFAD2DA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420"/>
          <a:stretch/>
        </p:blipFill>
        <p:spPr>
          <a:xfrm>
            <a:off x="5719706" y="606796"/>
            <a:ext cx="4868976" cy="5644408"/>
          </a:xfrm>
          <a:custGeom>
            <a:avLst/>
            <a:gdLst/>
            <a:ahLst/>
            <a:cxnLst/>
            <a:rect l="l" t="t" r="r" b="b"/>
            <a:pathLst>
              <a:path w="4868976" h="5644408">
                <a:moveTo>
                  <a:pt x="2398421" y="0"/>
                </a:moveTo>
                <a:lnTo>
                  <a:pt x="4868974" y="1424628"/>
                </a:lnTo>
                <a:lnTo>
                  <a:pt x="4868976" y="1424625"/>
                </a:lnTo>
                <a:lnTo>
                  <a:pt x="4868976" y="1424628"/>
                </a:lnTo>
                <a:lnTo>
                  <a:pt x="4868976" y="4219781"/>
                </a:lnTo>
                <a:lnTo>
                  <a:pt x="2398419" y="5644408"/>
                </a:lnTo>
                <a:lnTo>
                  <a:pt x="0" y="4219781"/>
                </a:lnTo>
                <a:lnTo>
                  <a:pt x="0" y="1424628"/>
                </a:lnTo>
                <a:lnTo>
                  <a:pt x="0" y="1424625"/>
                </a:lnTo>
                <a:lnTo>
                  <a:pt x="3" y="1424628"/>
                </a:lnTo>
                <a:close/>
              </a:path>
            </a:pathLst>
          </a:custGeom>
        </p:spPr>
      </p:pic>
      <p:grpSp>
        <p:nvGrpSpPr>
          <p:cNvPr id="31" name="Group 22">
            <a:extLst>
              <a:ext uri="{FF2B5EF4-FFF2-40B4-BE49-F238E27FC236}">
                <a16:creationId xmlns:a16="http://schemas.microsoft.com/office/drawing/2014/main" id="{C4967C49-2278-4724-94A5-A258F20C3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66428" y="2112234"/>
            <a:ext cx="1335600" cy="1262947"/>
            <a:chOff x="10145015" y="2343978"/>
            <a:chExt cx="1335600" cy="1262947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513748-F890-422C-8BC7-7C16A7D3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93B83E9-9019-4D2F-B887-BD399181B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5171FAFB-7223-4BE1-983D-8A0626EAC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612" y="57328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85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FEC4B-A8AA-5982-4814-C4D41F96F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921" y="1715892"/>
            <a:ext cx="9306952" cy="1333055"/>
          </a:xfrm>
        </p:spPr>
        <p:txBody>
          <a:bodyPr wrap="square" anchor="t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4400">
                <a:latin typeface="Arial"/>
                <a:cs typeface="Arial"/>
              </a:rPr>
              <a:t>                           Thank you</a:t>
            </a:r>
            <a:endParaRPr lang="en-US"/>
          </a:p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342557-9691-41B1-9FFF-027845ED0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0971" y="1982786"/>
            <a:ext cx="734257" cy="760506"/>
            <a:chOff x="5243759" y="1363788"/>
            <a:chExt cx="734257" cy="760506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86D6FFF-B330-42B3-9F1F-607CECF8D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D054D43-E740-4CA9-8197-85FBE2ECC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CB5EB56C-B805-41B2-88BA-B198E68E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62E0C392-CBAA-3CDA-B79A-6DAA7FEBE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7342" y="2575298"/>
            <a:ext cx="3779838" cy="377983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76B8C-0B98-3BF6-A8AE-DB1AC66AB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4927" y="3298825"/>
            <a:ext cx="526210" cy="2794000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endParaRPr lang="en-US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39615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RightStep">
      <a:dk1>
        <a:srgbClr val="000000"/>
      </a:dk1>
      <a:lt1>
        <a:srgbClr val="FFFFFF"/>
      </a:lt1>
      <a:dk2>
        <a:srgbClr val="1B242F"/>
      </a:dk2>
      <a:lt2>
        <a:srgbClr val="F3F0F1"/>
      </a:lt2>
      <a:accent1>
        <a:srgbClr val="20B690"/>
      </a:accent1>
      <a:accent2>
        <a:srgbClr val="16AFCD"/>
      </a:accent2>
      <a:accent3>
        <a:srgbClr val="2979E7"/>
      </a:accent3>
      <a:accent4>
        <a:srgbClr val="3536DA"/>
      </a:accent4>
      <a:accent5>
        <a:srgbClr val="7729E7"/>
      </a:accent5>
      <a:accent6>
        <a:srgbClr val="B417D5"/>
      </a:accent6>
      <a:hlink>
        <a:srgbClr val="BF3F60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3DFloatVTI</vt:lpstr>
      <vt:lpstr>Car Rental</vt:lpstr>
      <vt:lpstr>Requirements fulfilled</vt:lpstr>
      <vt:lpstr>Problem Description</vt:lpstr>
      <vt:lpstr>Analysis</vt:lpstr>
      <vt:lpstr>System design</vt:lpstr>
      <vt:lpstr>Conclusion and future work </vt:lpstr>
      <vt:lpstr>Job Assignment</vt:lpstr>
      <vt:lpstr>                           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189</cp:revision>
  <dcterms:created xsi:type="dcterms:W3CDTF">2023-04-19T13:34:35Z</dcterms:created>
  <dcterms:modified xsi:type="dcterms:W3CDTF">2023-04-19T18:14:49Z</dcterms:modified>
</cp:coreProperties>
</file>