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6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26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34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852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126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91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28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042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52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51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72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14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21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55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61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71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78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0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2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5BD320-5A64-4549-865D-83101B1154F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083119-04C5-4FD5-86A7-0DAFCF2AD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5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A8D1-44B9-9422-2D4C-16867A883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96254"/>
            <a:ext cx="9859340" cy="1250020"/>
          </a:xfrm>
        </p:spPr>
        <p:txBody>
          <a:bodyPr>
            <a:normAutofit/>
          </a:bodyPr>
          <a:lstStyle/>
          <a:p>
            <a:r>
              <a:rPr lang="en-IN" sz="6000" dirty="0"/>
              <a:t>SQL Project on Pizza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084C4-188A-1757-BF87-F887938E2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CD871-E562-77F2-0654-C9BFB15B3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60" y="1735855"/>
            <a:ext cx="5146306" cy="33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8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5889-8B1B-A395-337E-258A64A1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the distribution of orders by hour of the day.</a:t>
            </a: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5DBD-758D-6FFD-B933-BE7F711A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hour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hour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55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9E2E-1C08-D6E7-2BEB-1E2EEA9D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1702-E59E-B8A5-3792-45CCA56096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this project I have utilise </a:t>
            </a:r>
            <a:r>
              <a:rPr lang="en-IN" dirty="0" err="1"/>
              <a:t>sql</a:t>
            </a:r>
            <a:r>
              <a:rPr lang="en-IN" dirty="0"/>
              <a:t> quires to solve ques that are related to pizza sales.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30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5E41-E06A-5720-020D-1C121047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08" y="349496"/>
            <a:ext cx="11100669" cy="129941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 the total number 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orders placed</a:t>
            </a: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0418-B951-1118-302D-C06187D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BE117-4E40-B2D6-AB1C-0C4D837E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87" y="3888606"/>
            <a:ext cx="2697220" cy="990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31696-1B58-E0CA-C979-1FDB1AD7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5" y="3409949"/>
            <a:ext cx="6350" cy="38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73A680-92EC-2AD4-7E93-F47A66EA2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0" y="2182430"/>
            <a:ext cx="10255591" cy="6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8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ADA4-870A-810A-552D-BECA268D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total revenue generated from pizza sales.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201665-1F2C-2E7D-8A52-0E2C0ADD7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63" y="3488529"/>
            <a:ext cx="450873" cy="952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AA298-2900-36CE-4045-81285EEF5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5" y="4471165"/>
            <a:ext cx="2698962" cy="7424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09D782-000C-FF30-DE84-F0FF3BD7A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5" y="2386835"/>
            <a:ext cx="10116021" cy="13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0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B830-BC5D-2830-15D5-CC1EE3A5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04262"/>
            <a:ext cx="11029616" cy="972152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Consolas" panose="020B0609020204030204" pitchFamily="49" charset="0"/>
              </a:rPr>
              <a:t>Identify the highest-priced pizza.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C9E3-7D01-3BD9-695A-6FCEDD0B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43" y="1530417"/>
            <a:ext cx="10946664" cy="4090737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B1DBD-1836-02C1-BADF-0BE882094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3" y="3585410"/>
            <a:ext cx="4475539" cy="1294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09D0D-F3F4-46AF-4BF0-F055550AE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2" y="2050181"/>
            <a:ext cx="5519903" cy="109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A942-CF93-2E15-0619-5B08EEE8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60" y="492301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most common pizza size ordered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8D99-C40A-2865-DFB1-3267C2E0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FD36B1-632C-58EC-C39C-D2436C123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4" y="3055529"/>
            <a:ext cx="2854245" cy="2113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6659D8-2E6A-66C9-854E-8660B44BD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4" y="3362321"/>
            <a:ext cx="31752" cy="1333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7D99E7-144D-2DA2-5C62-3DBC78B5A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4" y="1269507"/>
            <a:ext cx="9836507" cy="14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069D-C53D-CC58-FA63-4236C155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1" y="759907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the top 5 most ordered pizza types along with their quantities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8F52-8F41-5A0A-DAB7-B7D83B38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90121"/>
            <a:ext cx="11029615" cy="367830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90432-3914-A6D4-1E44-69339A3B0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0" y="3861344"/>
            <a:ext cx="3926189" cy="1471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C164D-93B3-33D4-B09E-9C96DCCEF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9" y="1636296"/>
            <a:ext cx="7477201" cy="19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4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B539-036F-0B3E-BBF9-59A31FA3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the necessary tables to find the total quantity of each pizza category ordered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A8E8-3AE3-DA41-DEB4-E995C26F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0817C-1531-77FE-CD67-9F32F779A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52" y="3571367"/>
            <a:ext cx="2779164" cy="1742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2D371-403D-B886-5D4E-75320868F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52" y="1715956"/>
            <a:ext cx="5853665" cy="17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3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B3A4-05E3-118A-9D79-514352A7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relevant tables to find the category-wise distribution of pizzas.</a:t>
            </a:r>
            <a:b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6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B1F2-44AC-0328-27AC-414EAE14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2D17C-A7C0-F5B5-C3CF-2D833744E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3" y="3429000"/>
            <a:ext cx="3057173" cy="1717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3C05F-E86C-1CC5-46A0-FDE8039C2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3" y="2132329"/>
            <a:ext cx="5114437" cy="6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00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1368</TotalTime>
  <Words>131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Impact</vt:lpstr>
      <vt:lpstr>Main Event</vt:lpstr>
      <vt:lpstr>SQL Project on Pizza Sales</vt:lpstr>
      <vt:lpstr>Topics</vt:lpstr>
      <vt:lpstr>Retrieve the total number of orders placed  </vt:lpstr>
      <vt:lpstr>Calculate the total revenue generated from pizza sales. </vt:lpstr>
      <vt:lpstr>Identify the highest-priced pizza.</vt:lpstr>
      <vt:lpstr>Identify the most common pizza size ordered. </vt:lpstr>
      <vt:lpstr>List the top 5 most ordered pizza types along with their quantities. </vt:lpstr>
      <vt:lpstr>Join the necessary tables to find the total quantity of each pizza category ordered.  </vt:lpstr>
      <vt:lpstr>Join relevant tables to find the category-wise distribution of pizzas. </vt:lpstr>
      <vt:lpstr>Determine the distribution of orders by hour of the day.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on Pizza Sales</dc:title>
  <dc:creator>puja kumari</dc:creator>
  <cp:lastModifiedBy>puja kumari</cp:lastModifiedBy>
  <cp:revision>1</cp:revision>
  <dcterms:created xsi:type="dcterms:W3CDTF">2024-07-10T16:27:12Z</dcterms:created>
  <dcterms:modified xsi:type="dcterms:W3CDTF">2024-07-11T15:15:47Z</dcterms:modified>
</cp:coreProperties>
</file>