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1" r:id="rId2"/>
    <p:sldId id="379" r:id="rId3"/>
    <p:sldId id="376" r:id="rId4"/>
    <p:sldId id="377" r:id="rId5"/>
    <p:sldId id="378" r:id="rId6"/>
    <p:sldId id="374" r:id="rId7"/>
    <p:sldId id="375" r:id="rId8"/>
    <p:sldId id="380" r:id="rId9"/>
    <p:sldId id="382" r:id="rId10"/>
    <p:sldId id="38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, YANZHOU" initials="FY" lastIdx="1" clrIdx="0">
    <p:extLst>
      <p:ext uri="{19B8F6BF-5375-455C-9EA6-DF929625EA0E}">
        <p15:presenceInfo xmlns:p15="http://schemas.microsoft.com/office/powerpoint/2012/main" userId="S::YANZHOUF@email.sc.edu::af7b1635-813c-47b5-9391-3f3ac86943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7DAA2-DAA1-4DC9-B40A-5251120C6649}" v="6" dt="2021-07-19T14:24:47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353" autoAdjust="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2022-02-16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370" y="4429919"/>
            <a:ext cx="3173260" cy="21155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Email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25947" y="5555415"/>
            <a:ext cx="2892287" cy="120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l="6753" t="32288" r="7080" b="30327"/>
          <a:stretch>
            <a:fillRect/>
          </a:stretch>
        </p:blipFill>
        <p:spPr>
          <a:xfrm>
            <a:off x="9022846" y="5946775"/>
            <a:ext cx="2695388" cy="487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AED5E9-EA13-4BD6-8EA3-96C074F28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4056"/>
            <a:ext cx="9596284" cy="2215622"/>
          </a:xfrm>
        </p:spPr>
        <p:txBody>
          <a:bodyPr>
            <a:normAutofit/>
          </a:bodyPr>
          <a:lstStyle/>
          <a:p>
            <a:r>
              <a:rPr lang="en-US" dirty="0"/>
              <a:t>ARTs lab meeting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3EAFFE4-7CEB-4548-AD5A-5C8FC20C9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239"/>
            <a:ext cx="9144000" cy="7634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Puja Chowdhury</a:t>
            </a:r>
          </a:p>
          <a:p>
            <a:pPr algn="l"/>
            <a:r>
              <a:rPr lang="en-US" dirty="0"/>
              <a:t>Date: 15/2/22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7E9-44BF-4861-8657-46746AE9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9B6E-4F83-41EF-A33D-5945CF3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219"/>
            <a:ext cx="5456927" cy="4404121"/>
          </a:xfrm>
        </p:spPr>
        <p:txBody>
          <a:bodyPr>
            <a:normAutofit/>
          </a:bodyPr>
          <a:lstStyle/>
          <a:p>
            <a:r>
              <a:rPr lang="en-US" sz="2000" dirty="0"/>
              <a:t>Data send from host</a:t>
            </a:r>
          </a:p>
          <a:p>
            <a:r>
              <a:rPr lang="en-US" sz="2000" dirty="0"/>
              <a:t>Compile</a:t>
            </a:r>
          </a:p>
          <a:p>
            <a:r>
              <a:rPr lang="en-US" sz="2000" dirty="0"/>
              <a:t>FFT to real and imaginary in Target</a:t>
            </a:r>
          </a:p>
          <a:p>
            <a:r>
              <a:rPr lang="en-US" sz="2000" dirty="0"/>
              <a:t>Using real and imaginary from host and get  spectrum , magnitude and phase ( is not correct)</a:t>
            </a:r>
          </a:p>
          <a:p>
            <a:r>
              <a:rPr lang="en-US" sz="2000" dirty="0"/>
              <a:t>Data (51200 S/sec) (only 100 points)</a:t>
            </a:r>
          </a:p>
          <a:p>
            <a:r>
              <a:rPr lang="en-US" sz="2000" dirty="0"/>
              <a:t>FFT size in target(FFT.vi) is 4096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4502C-23CB-456F-BC27-CEE99F9C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651" y="661987"/>
            <a:ext cx="3857625" cy="2196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5A35E-07C9-4EB2-BB7E-8CA30DA3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7" y="3103616"/>
            <a:ext cx="6420911" cy="33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77601"/>
            <a:ext cx="10515600" cy="2187986"/>
          </a:xfrm>
        </p:spPr>
        <p:txBody>
          <a:bodyPr/>
          <a:lstStyle/>
          <a:p>
            <a:r>
              <a:rPr lang="en-US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169A-145A-4938-889B-1534209E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465-6E39-4C20-A562-59094CF7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FFT  FPGA implementation</a:t>
            </a:r>
          </a:p>
          <a:p>
            <a:r>
              <a:rPr lang="en-US" dirty="0"/>
              <a:t>Poster making for SPIE</a:t>
            </a:r>
          </a:p>
          <a:p>
            <a:r>
              <a:rPr lang="en-US" dirty="0"/>
              <a:t>Experiment 12 data sets</a:t>
            </a:r>
          </a:p>
        </p:txBody>
      </p:sp>
    </p:spTree>
    <p:extLst>
      <p:ext uri="{BB962C8B-B14F-4D97-AF65-F5344CB8AC3E}">
        <p14:creationId xmlns:p14="http://schemas.microsoft.com/office/powerpoint/2010/main" val="367391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FE19-87F7-4771-AACC-7F102A65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Labview</a:t>
            </a:r>
            <a:r>
              <a:rPr lang="en-US" dirty="0"/>
              <a:t> </a:t>
            </a:r>
            <a:r>
              <a:rPr lang="en-US" dirty="0" err="1"/>
              <a:t>implimentation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EB992-B8C8-4B04-9A36-F642A2A32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73" y="1372778"/>
            <a:ext cx="5296080" cy="24825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8B366-563F-4FED-9027-0D2B5423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50" y="1578682"/>
            <a:ext cx="5516777" cy="2594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0E93D-2762-4AEE-9915-48337A91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13" y="3986366"/>
            <a:ext cx="5546307" cy="25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2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C032-33F9-48D3-9EEF-6341B313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Labview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EAC7A-A147-498F-8357-DA8A0EDFB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4113"/>
            <a:ext cx="10515600" cy="3375586"/>
          </a:xfrm>
        </p:spPr>
      </p:pic>
    </p:spTree>
    <p:extLst>
      <p:ext uri="{BB962C8B-B14F-4D97-AF65-F5344CB8AC3E}">
        <p14:creationId xmlns:p14="http://schemas.microsoft.com/office/powerpoint/2010/main" val="3980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C032-33F9-48D3-9EEF-6341B313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Labview</a:t>
            </a:r>
            <a:r>
              <a:rPr lang="en-US" dirty="0"/>
              <a:t> code transfer to FPGA </a:t>
            </a:r>
            <a:r>
              <a:rPr lang="en-US" dirty="0" err="1"/>
              <a:t>labVIEW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CFD3D0-6FE3-4291-8E9B-91C3698A3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097" y="1690688"/>
            <a:ext cx="4648200" cy="3914775"/>
          </a:xfrm>
        </p:spPr>
      </p:pic>
    </p:spTree>
    <p:extLst>
      <p:ext uri="{BB962C8B-B14F-4D97-AF65-F5344CB8AC3E}">
        <p14:creationId xmlns:p14="http://schemas.microsoft.com/office/powerpoint/2010/main" val="7122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7E9-44BF-4861-8657-46746AE9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9B6E-4F83-41EF-A33D-5945CF3E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in FPGA (like target)</a:t>
            </a:r>
          </a:p>
          <a:p>
            <a:r>
              <a:rPr lang="en-US" dirty="0"/>
              <a:t>Simple FFT</a:t>
            </a:r>
          </a:p>
          <a:p>
            <a:r>
              <a:rPr lang="en-US" dirty="0"/>
              <a:t>Compile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8F068-9340-4CC3-B2D7-AD23CE05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34" y="365125"/>
            <a:ext cx="3838093" cy="370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028D95-C8EA-433E-B2DC-64E32B77B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50"/>
          <a:stretch/>
        </p:blipFill>
        <p:spPr>
          <a:xfrm>
            <a:off x="217727" y="3429000"/>
            <a:ext cx="7515707" cy="2166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73C30-7D03-45CD-B986-3CA7F870A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965692"/>
            <a:ext cx="1492250" cy="14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2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7E9-44BF-4861-8657-46746AE9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9B6E-4F83-41EF-A33D-5945CF3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261"/>
            <a:ext cx="10515600" cy="3992079"/>
          </a:xfrm>
        </p:spPr>
        <p:txBody>
          <a:bodyPr/>
          <a:lstStyle/>
          <a:p>
            <a:r>
              <a:rPr lang="en-US" dirty="0"/>
              <a:t>Build in FPGA (like target)</a:t>
            </a:r>
          </a:p>
          <a:p>
            <a:r>
              <a:rPr lang="en-US" dirty="0"/>
              <a:t>Simple FFT</a:t>
            </a:r>
          </a:p>
          <a:p>
            <a:r>
              <a:rPr lang="en-US" dirty="0"/>
              <a:t>Data send from host</a:t>
            </a:r>
          </a:p>
          <a:p>
            <a:r>
              <a:rPr lang="en-US" dirty="0"/>
              <a:t>Compile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EFDB6-8283-4656-8149-063004B6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87" y="391266"/>
            <a:ext cx="4532313" cy="343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ECDB2E-2D6D-4209-BD55-C8FE0C5F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3919238"/>
            <a:ext cx="5531605" cy="2195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88132-BF97-4116-83DB-2F1A6A94E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721" y="3334587"/>
            <a:ext cx="2582265" cy="131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6DC95-DA5B-491B-8F77-E6CEAB1E5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812" y="3990110"/>
            <a:ext cx="3063247" cy="22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7E9-44BF-4861-8657-46746AE9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9B6E-4F83-41EF-A33D-5945CF3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219"/>
            <a:ext cx="5456927" cy="4404121"/>
          </a:xfrm>
        </p:spPr>
        <p:txBody>
          <a:bodyPr>
            <a:normAutofit/>
          </a:bodyPr>
          <a:lstStyle/>
          <a:p>
            <a:r>
              <a:rPr lang="en-US" sz="2000" dirty="0"/>
              <a:t>Data send from host</a:t>
            </a:r>
          </a:p>
          <a:p>
            <a:r>
              <a:rPr lang="en-US" sz="2000" dirty="0"/>
              <a:t>Compile</a:t>
            </a:r>
          </a:p>
          <a:p>
            <a:r>
              <a:rPr lang="en-US" sz="2000" dirty="0"/>
              <a:t>FFT to real and imaginary in Target</a:t>
            </a:r>
          </a:p>
          <a:p>
            <a:r>
              <a:rPr lang="en-US" sz="2000" dirty="0"/>
              <a:t>Using real and imaginary from host and get  spectrum , magnitude and phase ( is not correct)</a:t>
            </a:r>
          </a:p>
          <a:p>
            <a:r>
              <a:rPr lang="en-US" sz="2000" dirty="0"/>
              <a:t>Data (25000 S/sec) (used for MLP,100 points)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56AFD-33E4-48E6-A956-E6859BFA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8" y="295564"/>
            <a:ext cx="4959927" cy="3690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265DBE-F48A-4884-AE30-149C8539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84" y="4323112"/>
            <a:ext cx="4655128" cy="21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0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7E9-44BF-4861-8657-46746AE9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9B6E-4F83-41EF-A33D-5945CF3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219"/>
            <a:ext cx="5456927" cy="4404121"/>
          </a:xfrm>
        </p:spPr>
        <p:txBody>
          <a:bodyPr>
            <a:normAutofit/>
          </a:bodyPr>
          <a:lstStyle/>
          <a:p>
            <a:r>
              <a:rPr lang="en-US" sz="2000" dirty="0"/>
              <a:t>Data send from host</a:t>
            </a:r>
          </a:p>
          <a:p>
            <a:r>
              <a:rPr lang="en-US" sz="2000" dirty="0"/>
              <a:t>Compile</a:t>
            </a:r>
          </a:p>
          <a:p>
            <a:r>
              <a:rPr lang="en-US" sz="2000" dirty="0"/>
              <a:t>FFT to real and imaginary in Target</a:t>
            </a:r>
          </a:p>
          <a:p>
            <a:r>
              <a:rPr lang="en-US" sz="2000" dirty="0"/>
              <a:t>Using real and imaginary from host and get  spectrum , magnitude and phase ( is not correct)</a:t>
            </a:r>
          </a:p>
          <a:p>
            <a:r>
              <a:rPr lang="en-US" sz="2000" dirty="0"/>
              <a:t>Data (51200 S/sec) (only 100 points)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65DBE-F48A-4884-AE30-149C8539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6077"/>
            <a:ext cx="4655128" cy="2169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F474B0-7068-4D4C-9FC7-91F35506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8000"/>
            <a:ext cx="5657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85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24501</TotalTime>
  <Words>205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UofSC Simple Theme</vt:lpstr>
      <vt:lpstr>ARTs lab meeting</vt:lpstr>
      <vt:lpstr>Work</vt:lpstr>
      <vt:lpstr>Labview implimentation</vt:lpstr>
      <vt:lpstr>Labview code</vt:lpstr>
      <vt:lpstr>Labview code transfer to FPGA labVIEW</vt:lpstr>
      <vt:lpstr>Start from beginning</vt:lpstr>
      <vt:lpstr>Start from beginning</vt:lpstr>
      <vt:lpstr>FPGA</vt:lpstr>
      <vt:lpstr>FPGA</vt:lpstr>
      <vt:lpstr>FPGA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research Meeting</dc:title>
  <dc:creator>CHOWDHURY, PUJA</dc:creator>
  <cp:lastModifiedBy>puja</cp:lastModifiedBy>
  <cp:revision>168</cp:revision>
  <dcterms:created xsi:type="dcterms:W3CDTF">2020-07-15T13:35:32Z</dcterms:created>
  <dcterms:modified xsi:type="dcterms:W3CDTF">2022-02-17T17:01:04Z</dcterms:modified>
</cp:coreProperties>
</file>