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IBM Plex Sans"/>
      <p:regular r:id="rId20"/>
      <p:bold r:id="rId21"/>
      <p:italic r:id="rId22"/>
      <p:boldItalic r:id="rId23"/>
    </p:embeddedFont>
    <p:embeddedFont>
      <p:font typeface="IBM Plex Sans Medium"/>
      <p:regular r:id="rId24"/>
      <p:bold r:id="rId25"/>
      <p:italic r:id="rId26"/>
      <p:boldItalic r:id="rId27"/>
    </p:embeddedFont>
    <p:embeddedFont>
      <p:font typeface="PT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jULcNZNFpYBm3A0qV8DEdkuxwd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158F7F-5FD2-4C28-B7AE-9E90770849B6}">
  <a:tblStyle styleId="{58158F7F-5FD2-4C28-B7AE-9E90770849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boldItalic.fntdata"/><Relationship Id="rId30" Type="http://schemas.openxmlformats.org/officeDocument/2006/relationships/font" Target="fonts/PTSans-italic.fntdata"/><Relationship Id="rId32" Type="http://customschemas.google.com/relationships/presentationmetadata" Target="metadata"/><Relationship Id="rId20" Type="http://schemas.openxmlformats.org/officeDocument/2006/relationships/font" Target="fonts/IBMPlexSans-regular.fntdata"/><Relationship Id="rId22" Type="http://schemas.openxmlformats.org/officeDocument/2006/relationships/font" Target="fonts/IBMPlexSans-italic.fntdata"/><Relationship Id="rId21" Type="http://schemas.openxmlformats.org/officeDocument/2006/relationships/font" Target="fonts/IBMPlexSans-bold.fntdata"/><Relationship Id="rId24" Type="http://schemas.openxmlformats.org/officeDocument/2006/relationships/font" Target="fonts/IBMPlexSansMedium-regular.fntdata"/><Relationship Id="rId23" Type="http://schemas.openxmlformats.org/officeDocument/2006/relationships/font" Target="fonts/IBMPlexSans-boldItalic.fntdata"/><Relationship Id="rId26" Type="http://schemas.openxmlformats.org/officeDocument/2006/relationships/font" Target="fonts/IBMPlexSansMedium-italic.fntdata"/><Relationship Id="rId25" Type="http://schemas.openxmlformats.org/officeDocument/2006/relationships/font" Target="fonts/IBMPlexSansMedium-bold.fntdata"/><Relationship Id="rId28" Type="http://schemas.openxmlformats.org/officeDocument/2006/relationships/font" Target="fonts/PTSans-regular.fntdata"/><Relationship Id="rId27" Type="http://schemas.openxmlformats.org/officeDocument/2006/relationships/font" Target="fonts/IBMPlexSansMedium-boldItalic.fntdata"/><Relationship Id="rId29" Type="http://schemas.openxmlformats.org/officeDocument/2006/relationships/font" Target="fonts/PT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543222f59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4" name="Google Shape;714;g2543222f59b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colsample_bytree: This parameter controls the fraction of columns to be randomly sampled during each tree construction. It can help to reduce overfitting by introducing more randomness into the model. Increasing the value of colsample_bytree can lead to better accuracy on the test data, up to a certain point. However, setting the value too high can lead to underfitting.</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learning_rate: This parameter controls the step size at each iteration while moving toward a minimum of the loss function. A lower learning rate can lead to more accurate models, but requires more iterations. Conversely, a higher learning rate can lead to faster convergence, but may cause the model to overshoot the optimal solution and result in lower accuracy.</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max_depth: This parameter controls the maximum depth of the individual trees in the ensemble. Increasing the value of max_depth can lead to a more complex model, which may fit the training data better. However, setting the value too high can lead to overfitting, which can reduce accuracy on the test data.</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n_estimators: This parameter controls the number of trees in the ensemble. Increasing the value of n_estimators can lead to better accuracy, up to a certain point. However, setting the value too high can lead to overfitting.</a:t>
            </a:r>
            <a:endParaRPr/>
          </a:p>
          <a:p>
            <a:pPr indent="0" lvl="0" marL="0" rtl="0" algn="l">
              <a:lnSpc>
                <a:spcPct val="115000"/>
              </a:lnSpc>
              <a:spcBef>
                <a:spcPts val="120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1200"/>
              </a:spcAft>
              <a:buSzPts val="1100"/>
              <a:buNone/>
            </a:pPr>
            <a:r>
              <a:rPr lang="en"/>
              <a:t>verbosity: This parameter controls the amount of information printed during the training process. Setting the verbosity to 0 means that no information is printed, while setting it to a higher value can provide more detailed information about the training process. This parameter does not have a direct effect on accuracy, but can be useful for debugging and understanding the model's behavior.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543222f59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g2543222f59b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6" name="Google Shape;7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543222f5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2" name="Google Shape;772;g2543222f59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9" name="Google Shape;7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6" name="Google Shape;65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543222f59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543222f59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543222f59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g2543222f59b_1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543222f59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9" name="Google Shape;679;g2543222f59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543222f59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6" name="Google Shape;686;g2543222f59b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543222f59b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0" name="Google Shape;700;g2543222f59b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86"/>
          <p:cNvSpPr txBox="1"/>
          <p:nvPr>
            <p:ph type="ctrTitle"/>
          </p:nvPr>
        </p:nvSpPr>
        <p:spPr>
          <a:xfrm>
            <a:off x="4954800" y="1094250"/>
            <a:ext cx="3090300" cy="2277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6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86"/>
          <p:cNvSpPr txBox="1"/>
          <p:nvPr>
            <p:ph idx="1" type="subTitle"/>
          </p:nvPr>
        </p:nvSpPr>
        <p:spPr>
          <a:xfrm>
            <a:off x="4954800" y="3372150"/>
            <a:ext cx="30903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95"/>
          <p:cNvSpPr txBox="1"/>
          <p:nvPr>
            <p:ph type="title"/>
          </p:nvPr>
        </p:nvSpPr>
        <p:spPr>
          <a:xfrm>
            <a:off x="713100" y="1211300"/>
            <a:ext cx="3661500" cy="180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1" name="Google Shape;101;p95"/>
          <p:cNvSpPr txBox="1"/>
          <p:nvPr>
            <p:ph idx="1" type="subTitle"/>
          </p:nvPr>
        </p:nvSpPr>
        <p:spPr>
          <a:xfrm>
            <a:off x="713100" y="3772800"/>
            <a:ext cx="3661500" cy="83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102" name="Google Shape;102;p95"/>
          <p:cNvPicPr preferRelativeResize="0"/>
          <p:nvPr/>
        </p:nvPicPr>
        <p:blipFill rotWithShape="1">
          <a:blip r:embed="rId3">
            <a:alphaModFix/>
          </a:blip>
          <a:srcRect b="0" l="0" r="0" t="0"/>
          <a:stretch/>
        </p:blipFill>
        <p:spPr>
          <a:xfrm>
            <a:off x="109452" y="0"/>
            <a:ext cx="3130200" cy="1896900"/>
          </a:xfrm>
          <a:prstGeom prst="rect">
            <a:avLst/>
          </a:prstGeom>
          <a:noFill/>
          <a:ln>
            <a:noFill/>
          </a:ln>
        </p:spPr>
      </p:pic>
      <p:sp>
        <p:nvSpPr>
          <p:cNvPr id="103" name="Google Shape;103;p95"/>
          <p:cNvSpPr/>
          <p:nvPr/>
        </p:nvSpPr>
        <p:spPr>
          <a:xfrm>
            <a:off x="6314175" y="122925"/>
            <a:ext cx="3130200" cy="3130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4_1_1_1_1_1">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Google Shape;105;p96"/>
          <p:cNvSpPr txBox="1"/>
          <p:nvPr>
            <p:ph type="title"/>
          </p:nvPr>
        </p:nvSpPr>
        <p:spPr>
          <a:xfrm>
            <a:off x="4972850" y="799825"/>
            <a:ext cx="3266400" cy="225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6" name="Google Shape;106;p96"/>
          <p:cNvSpPr txBox="1"/>
          <p:nvPr>
            <p:ph idx="1" type="subTitle"/>
          </p:nvPr>
        </p:nvSpPr>
        <p:spPr>
          <a:xfrm>
            <a:off x="4972850" y="3098996"/>
            <a:ext cx="3266400" cy="114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7" name="Google Shape;107;p96"/>
          <p:cNvSpPr/>
          <p:nvPr/>
        </p:nvSpPr>
        <p:spPr>
          <a:xfrm flipH="1" rot="10800000">
            <a:off x="-1273325" y="-878200"/>
            <a:ext cx="3450900" cy="34509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96"/>
          <p:cNvSpPr/>
          <p:nvPr>
            <p:ph idx="2" type="pic"/>
          </p:nvPr>
        </p:nvSpPr>
        <p:spPr>
          <a:xfrm>
            <a:off x="0" y="175"/>
            <a:ext cx="3813000" cy="5143500"/>
          </a:xfrm>
          <a:prstGeom prst="snip2DiagRect">
            <a:avLst>
              <a:gd fmla="val 0" name="adj1"/>
              <a:gd fmla="val 16667" name="adj2"/>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_1_1">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97"/>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1" name="Google Shape;111;p97"/>
          <p:cNvSpPr txBox="1"/>
          <p:nvPr>
            <p:ph idx="2" type="title"/>
          </p:nvPr>
        </p:nvSpPr>
        <p:spPr>
          <a:xfrm>
            <a:off x="3312000" y="1554825"/>
            <a:ext cx="20166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2" name="Google Shape;112;p97"/>
          <p:cNvSpPr txBox="1"/>
          <p:nvPr>
            <p:ph idx="1" type="subTitle"/>
          </p:nvPr>
        </p:nvSpPr>
        <p:spPr>
          <a:xfrm>
            <a:off x="3312000" y="1948925"/>
            <a:ext cx="20166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3" name="Google Shape;113;p97"/>
          <p:cNvSpPr txBox="1"/>
          <p:nvPr>
            <p:ph idx="3" type="title"/>
          </p:nvPr>
        </p:nvSpPr>
        <p:spPr>
          <a:xfrm>
            <a:off x="3815400" y="3079625"/>
            <a:ext cx="20166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4" name="Google Shape;114;p97"/>
          <p:cNvSpPr txBox="1"/>
          <p:nvPr>
            <p:ph idx="4" type="subTitle"/>
          </p:nvPr>
        </p:nvSpPr>
        <p:spPr>
          <a:xfrm>
            <a:off x="3815402" y="3473725"/>
            <a:ext cx="20166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115" name="Google Shape;115;p97"/>
          <p:cNvPicPr preferRelativeResize="0"/>
          <p:nvPr/>
        </p:nvPicPr>
        <p:blipFill rotWithShape="1">
          <a:blip r:embed="rId3">
            <a:alphaModFix/>
          </a:blip>
          <a:srcRect b="0" l="0" r="0" t="0"/>
          <a:stretch/>
        </p:blipFill>
        <p:spPr>
          <a:xfrm>
            <a:off x="102817" y="117700"/>
            <a:ext cx="2441750" cy="1479701"/>
          </a:xfrm>
          <a:prstGeom prst="rect">
            <a:avLst/>
          </a:prstGeom>
          <a:noFill/>
          <a:ln>
            <a:noFill/>
          </a:ln>
        </p:spPr>
      </p:pic>
      <p:sp>
        <p:nvSpPr>
          <p:cNvPr id="116" name="Google Shape;116;p97"/>
          <p:cNvSpPr/>
          <p:nvPr/>
        </p:nvSpPr>
        <p:spPr>
          <a:xfrm>
            <a:off x="4908025" y="1597400"/>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6_1_1_2">
    <p:bg>
      <p:bgPr>
        <a:blipFill>
          <a:blip r:embed="rId2">
            <a:alphaModFix/>
          </a:blip>
          <a:stretch>
            <a:fillRect/>
          </a:stretch>
        </a:blipFill>
      </p:bgPr>
    </p:bg>
    <p:spTree>
      <p:nvGrpSpPr>
        <p:cNvPr id="117" name="Shape 117"/>
        <p:cNvGrpSpPr/>
        <p:nvPr/>
      </p:nvGrpSpPr>
      <p:grpSpPr>
        <a:xfrm>
          <a:off x="0" y="0"/>
          <a:ext cx="0" cy="0"/>
          <a:chOff x="0" y="0"/>
          <a:chExt cx="0" cy="0"/>
        </a:xfrm>
      </p:grpSpPr>
      <p:sp>
        <p:nvSpPr>
          <p:cNvPr id="118" name="Google Shape;118;p98"/>
          <p:cNvSpPr/>
          <p:nvPr/>
        </p:nvSpPr>
        <p:spPr>
          <a:xfrm>
            <a:off x="4412238" y="-1097250"/>
            <a:ext cx="5489700" cy="54897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0" name="Google Shape;120;p98"/>
          <p:cNvSpPr txBox="1"/>
          <p:nvPr>
            <p:ph idx="2" type="title"/>
          </p:nvPr>
        </p:nvSpPr>
        <p:spPr>
          <a:xfrm>
            <a:off x="890875" y="3312190"/>
            <a:ext cx="22419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1" name="Google Shape;121;p98"/>
          <p:cNvSpPr txBox="1"/>
          <p:nvPr>
            <p:ph idx="1" type="subTitle"/>
          </p:nvPr>
        </p:nvSpPr>
        <p:spPr>
          <a:xfrm>
            <a:off x="890875" y="3839896"/>
            <a:ext cx="22419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2" name="Google Shape;122;p98"/>
          <p:cNvSpPr txBox="1"/>
          <p:nvPr>
            <p:ph idx="3" type="title"/>
          </p:nvPr>
        </p:nvSpPr>
        <p:spPr>
          <a:xfrm>
            <a:off x="3439563" y="3312190"/>
            <a:ext cx="22419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3" name="Google Shape;123;p98"/>
          <p:cNvSpPr txBox="1"/>
          <p:nvPr>
            <p:ph idx="4" type="subTitle"/>
          </p:nvPr>
        </p:nvSpPr>
        <p:spPr>
          <a:xfrm>
            <a:off x="3439575" y="3839896"/>
            <a:ext cx="22419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 name="Google Shape;124;p98"/>
          <p:cNvSpPr txBox="1"/>
          <p:nvPr>
            <p:ph idx="5" type="title"/>
          </p:nvPr>
        </p:nvSpPr>
        <p:spPr>
          <a:xfrm>
            <a:off x="5988275" y="3312190"/>
            <a:ext cx="22419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5" name="Google Shape;125;p98"/>
          <p:cNvSpPr txBox="1"/>
          <p:nvPr>
            <p:ph idx="6" type="subTitle"/>
          </p:nvPr>
        </p:nvSpPr>
        <p:spPr>
          <a:xfrm>
            <a:off x="5988275" y="3839896"/>
            <a:ext cx="22419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26" name="Google Shape;126;p98"/>
          <p:cNvGrpSpPr/>
          <p:nvPr/>
        </p:nvGrpSpPr>
        <p:grpSpPr>
          <a:xfrm>
            <a:off x="8373782" y="4621856"/>
            <a:ext cx="882480" cy="329031"/>
            <a:chOff x="4042650" y="642025"/>
            <a:chExt cx="1154625" cy="430500"/>
          </a:xfrm>
        </p:grpSpPr>
        <p:sp>
          <p:nvSpPr>
            <p:cNvPr id="127" name="Google Shape;127;p98"/>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98"/>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 name="Google Shape;129;p98"/>
          <p:cNvGrpSpPr/>
          <p:nvPr/>
        </p:nvGrpSpPr>
        <p:grpSpPr>
          <a:xfrm rot="10800000">
            <a:off x="5649001" y="4534812"/>
            <a:ext cx="2724785" cy="350705"/>
            <a:chOff x="198225" y="4390550"/>
            <a:chExt cx="3765075" cy="484600"/>
          </a:xfrm>
        </p:grpSpPr>
        <p:sp>
          <p:nvSpPr>
            <p:cNvPr id="130" name="Google Shape;130;p98"/>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98"/>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 name="Google Shape;132;p98"/>
          <p:cNvSpPr/>
          <p:nvPr/>
        </p:nvSpPr>
        <p:spPr>
          <a:xfrm>
            <a:off x="-516031" y="3019200"/>
            <a:ext cx="2707800" cy="27078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3" name="Google Shape;133;p98"/>
          <p:cNvPicPr preferRelativeResize="0"/>
          <p:nvPr/>
        </p:nvPicPr>
        <p:blipFill rotWithShape="1">
          <a:blip r:embed="rId3">
            <a:alphaModFix/>
          </a:blip>
          <a:srcRect b="44478" l="0" r="0" t="0"/>
          <a:stretch/>
        </p:blipFill>
        <p:spPr>
          <a:xfrm>
            <a:off x="70550" y="54126"/>
            <a:ext cx="2502225" cy="841925"/>
          </a:xfrm>
          <a:prstGeom prst="rect">
            <a:avLst/>
          </a:prstGeom>
          <a:noFill/>
          <a:ln>
            <a:noFill/>
          </a:ln>
        </p:spPr>
      </p:pic>
      <p:sp>
        <p:nvSpPr>
          <p:cNvPr id="134" name="Google Shape;134;p98"/>
          <p:cNvSpPr/>
          <p:nvPr>
            <p:ph idx="7" type="pic"/>
          </p:nvPr>
        </p:nvSpPr>
        <p:spPr>
          <a:xfrm>
            <a:off x="2376450" y="1285600"/>
            <a:ext cx="4368000" cy="19338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bg>
      <p:bgPr>
        <a:blipFill>
          <a:blip r:embed="rId2">
            <a:alphaModFix/>
          </a:blip>
          <a:stretch>
            <a:fillRect/>
          </a:stretch>
        </a:blipFill>
      </p:bgPr>
    </p:bg>
    <p:spTree>
      <p:nvGrpSpPr>
        <p:cNvPr id="135" name="Shape 135"/>
        <p:cNvGrpSpPr/>
        <p:nvPr/>
      </p:nvGrpSpPr>
      <p:grpSpPr>
        <a:xfrm>
          <a:off x="0" y="0"/>
          <a:ext cx="0" cy="0"/>
          <a:chOff x="0" y="0"/>
          <a:chExt cx="0" cy="0"/>
        </a:xfrm>
      </p:grpSpPr>
      <p:sp>
        <p:nvSpPr>
          <p:cNvPr id="136" name="Google Shape;136;p99"/>
          <p:cNvSpPr txBox="1"/>
          <p:nvPr>
            <p:ph type="title"/>
          </p:nvPr>
        </p:nvSpPr>
        <p:spPr>
          <a:xfrm>
            <a:off x="1039188" y="2248863"/>
            <a:ext cx="2939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7" name="Google Shape;137;p99"/>
          <p:cNvSpPr txBox="1"/>
          <p:nvPr>
            <p:ph idx="1" type="subTitle"/>
          </p:nvPr>
        </p:nvSpPr>
        <p:spPr>
          <a:xfrm>
            <a:off x="1039188" y="2902163"/>
            <a:ext cx="2939400" cy="126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4_1_1_2_1_1">
    <p:bg>
      <p:bgPr>
        <a:blipFill>
          <a:blip r:embed="rId2">
            <a:alphaModFix/>
          </a:blip>
          <a:stretch>
            <a:fillRect/>
          </a:stretch>
        </a:blipFill>
      </p:bgPr>
    </p:bg>
    <p:spTree>
      <p:nvGrpSpPr>
        <p:cNvPr id="138" name="Shape 138"/>
        <p:cNvGrpSpPr/>
        <p:nvPr/>
      </p:nvGrpSpPr>
      <p:grpSpPr>
        <a:xfrm>
          <a:off x="0" y="0"/>
          <a:ext cx="0" cy="0"/>
          <a:chOff x="0" y="0"/>
          <a:chExt cx="0" cy="0"/>
        </a:xfrm>
      </p:grpSpPr>
      <p:sp>
        <p:nvSpPr>
          <p:cNvPr id="139" name="Google Shape;139;p100"/>
          <p:cNvSpPr/>
          <p:nvPr/>
        </p:nvSpPr>
        <p:spPr>
          <a:xfrm flipH="1" rot="10800000">
            <a:off x="6430825" y="2057400"/>
            <a:ext cx="3450900" cy="34509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00"/>
          <p:cNvSpPr txBox="1"/>
          <p:nvPr>
            <p:ph type="title"/>
          </p:nvPr>
        </p:nvSpPr>
        <p:spPr>
          <a:xfrm>
            <a:off x="5085525" y="1683375"/>
            <a:ext cx="2909100" cy="706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1" name="Google Shape;141;p100"/>
          <p:cNvSpPr txBox="1"/>
          <p:nvPr>
            <p:ph idx="1" type="subTitle"/>
          </p:nvPr>
        </p:nvSpPr>
        <p:spPr>
          <a:xfrm>
            <a:off x="5085525" y="2334225"/>
            <a:ext cx="2909100" cy="103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2" name="Google Shape;142;p100"/>
          <p:cNvSpPr/>
          <p:nvPr>
            <p:ph idx="2" type="pic"/>
          </p:nvPr>
        </p:nvSpPr>
        <p:spPr>
          <a:xfrm>
            <a:off x="374375" y="627150"/>
            <a:ext cx="3889200" cy="38892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101"/>
          <p:cNvSpPr/>
          <p:nvPr/>
        </p:nvSpPr>
        <p:spPr>
          <a:xfrm>
            <a:off x="533426" y="-1466850"/>
            <a:ext cx="8077200" cy="8077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01"/>
          <p:cNvSpPr txBox="1"/>
          <p:nvPr>
            <p:ph type="title"/>
          </p:nvPr>
        </p:nvSpPr>
        <p:spPr>
          <a:xfrm>
            <a:off x="1643638" y="2112963"/>
            <a:ext cx="25056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6" name="Google Shape;146;p101"/>
          <p:cNvSpPr txBox="1"/>
          <p:nvPr>
            <p:ph idx="2" type="title"/>
          </p:nvPr>
        </p:nvSpPr>
        <p:spPr>
          <a:xfrm>
            <a:off x="4994750" y="2112963"/>
            <a:ext cx="25056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7" name="Google Shape;147;p101"/>
          <p:cNvSpPr txBox="1"/>
          <p:nvPr>
            <p:ph idx="1" type="subTitle"/>
          </p:nvPr>
        </p:nvSpPr>
        <p:spPr>
          <a:xfrm>
            <a:off x="4994747" y="2621735"/>
            <a:ext cx="2505600" cy="126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8" name="Google Shape;148;p101"/>
          <p:cNvSpPr txBox="1"/>
          <p:nvPr>
            <p:ph idx="3" type="subTitle"/>
          </p:nvPr>
        </p:nvSpPr>
        <p:spPr>
          <a:xfrm>
            <a:off x="1643813" y="2621735"/>
            <a:ext cx="2505600" cy="126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49" name="Google Shape;149;p101"/>
          <p:cNvGrpSpPr/>
          <p:nvPr/>
        </p:nvGrpSpPr>
        <p:grpSpPr>
          <a:xfrm>
            <a:off x="7652602" y="4829929"/>
            <a:ext cx="1163678" cy="63948"/>
            <a:chOff x="3779200" y="1371600"/>
            <a:chExt cx="1992600" cy="109500"/>
          </a:xfrm>
        </p:grpSpPr>
        <p:sp>
          <p:nvSpPr>
            <p:cNvPr id="150" name="Google Shape;150;p101"/>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01"/>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01"/>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01"/>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01"/>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01"/>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56" name="Google Shape;156;p101"/>
          <p:cNvPicPr preferRelativeResize="0"/>
          <p:nvPr/>
        </p:nvPicPr>
        <p:blipFill rotWithShape="1">
          <a:blip r:embed="rId3">
            <a:alphaModFix/>
          </a:blip>
          <a:srcRect b="0" l="0" r="0" t="0"/>
          <a:stretch/>
        </p:blipFill>
        <p:spPr>
          <a:xfrm>
            <a:off x="89417" y="0"/>
            <a:ext cx="2441750" cy="1479701"/>
          </a:xfrm>
          <a:prstGeom prst="rect">
            <a:avLst/>
          </a:prstGeom>
          <a:noFill/>
          <a:ln>
            <a:noFill/>
          </a:ln>
        </p:spPr>
      </p:pic>
      <p:pic>
        <p:nvPicPr>
          <p:cNvPr id="157" name="Google Shape;157;p101"/>
          <p:cNvPicPr preferRelativeResize="0"/>
          <p:nvPr/>
        </p:nvPicPr>
        <p:blipFill rotWithShape="1">
          <a:blip r:embed="rId3">
            <a:alphaModFix/>
          </a:blip>
          <a:srcRect b="45764" l="0" r="0" t="0"/>
          <a:stretch/>
        </p:blipFill>
        <p:spPr>
          <a:xfrm>
            <a:off x="4417450" y="4340975"/>
            <a:ext cx="2441750" cy="802524"/>
          </a:xfrm>
          <a:prstGeom prst="rect">
            <a:avLst/>
          </a:prstGeom>
          <a:noFill/>
          <a:ln>
            <a:noFill/>
          </a:ln>
        </p:spPr>
      </p:pic>
      <p:grpSp>
        <p:nvGrpSpPr>
          <p:cNvPr id="158" name="Google Shape;158;p101"/>
          <p:cNvGrpSpPr/>
          <p:nvPr/>
        </p:nvGrpSpPr>
        <p:grpSpPr>
          <a:xfrm>
            <a:off x="7451325" y="466663"/>
            <a:ext cx="1154625" cy="430500"/>
            <a:chOff x="4042650" y="642025"/>
            <a:chExt cx="1154625" cy="430500"/>
          </a:xfrm>
        </p:grpSpPr>
        <p:sp>
          <p:nvSpPr>
            <p:cNvPr id="159" name="Google Shape;159;p101"/>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01"/>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 name="Google Shape;161;p101"/>
          <p:cNvSpPr/>
          <p:nvPr/>
        </p:nvSpPr>
        <p:spPr>
          <a:xfrm>
            <a:off x="571425" y="4173588"/>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0_1_1_1_1">
    <p:bg>
      <p:bgPr>
        <a:blipFill>
          <a:blip r:embed="rId2">
            <a:alphaModFix/>
          </a:blip>
          <a:stretch>
            <a:fillRect/>
          </a:stretch>
        </a:blipFill>
      </p:bgPr>
    </p:bg>
    <p:spTree>
      <p:nvGrpSpPr>
        <p:cNvPr id="162" name="Shape 162"/>
        <p:cNvGrpSpPr/>
        <p:nvPr/>
      </p:nvGrpSpPr>
      <p:grpSpPr>
        <a:xfrm>
          <a:off x="0" y="0"/>
          <a:ext cx="0" cy="0"/>
          <a:chOff x="0" y="0"/>
          <a:chExt cx="0" cy="0"/>
        </a:xfrm>
      </p:grpSpPr>
      <p:sp>
        <p:nvSpPr>
          <p:cNvPr id="163" name="Google Shape;163;p102"/>
          <p:cNvSpPr txBox="1"/>
          <p:nvPr>
            <p:ph type="title"/>
          </p:nvPr>
        </p:nvSpPr>
        <p:spPr>
          <a:xfrm>
            <a:off x="3329475" y="1153525"/>
            <a:ext cx="3903600" cy="52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4" name="Google Shape;164;p102"/>
          <p:cNvSpPr txBox="1"/>
          <p:nvPr>
            <p:ph idx="1" type="subTitle"/>
          </p:nvPr>
        </p:nvSpPr>
        <p:spPr>
          <a:xfrm>
            <a:off x="3329475" y="1547625"/>
            <a:ext cx="3903600" cy="6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5" name="Google Shape;165;p102"/>
          <p:cNvSpPr txBox="1"/>
          <p:nvPr>
            <p:ph idx="2" type="title"/>
          </p:nvPr>
        </p:nvSpPr>
        <p:spPr>
          <a:xfrm>
            <a:off x="3329475" y="2863438"/>
            <a:ext cx="3903600" cy="52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6" name="Google Shape;166;p102"/>
          <p:cNvSpPr txBox="1"/>
          <p:nvPr>
            <p:ph idx="3" type="subTitle"/>
          </p:nvPr>
        </p:nvSpPr>
        <p:spPr>
          <a:xfrm>
            <a:off x="3329475" y="3257538"/>
            <a:ext cx="3903600" cy="6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167" name="Google Shape;167;p102"/>
          <p:cNvPicPr preferRelativeResize="0"/>
          <p:nvPr/>
        </p:nvPicPr>
        <p:blipFill rotWithShape="1">
          <a:blip r:embed="rId3">
            <a:alphaModFix/>
          </a:blip>
          <a:srcRect b="0" l="0" r="0" t="0"/>
          <a:stretch/>
        </p:blipFill>
        <p:spPr>
          <a:xfrm>
            <a:off x="102817" y="117700"/>
            <a:ext cx="2441750" cy="1479701"/>
          </a:xfrm>
          <a:prstGeom prst="rect">
            <a:avLst/>
          </a:prstGeom>
          <a:noFill/>
          <a:ln>
            <a:noFill/>
          </a:ln>
        </p:spPr>
      </p:pic>
      <p:sp>
        <p:nvSpPr>
          <p:cNvPr id="168" name="Google Shape;168;p102"/>
          <p:cNvSpPr/>
          <p:nvPr/>
        </p:nvSpPr>
        <p:spPr>
          <a:xfrm>
            <a:off x="4908025" y="1597400"/>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 name="Google Shape;169;p102"/>
          <p:cNvGrpSpPr/>
          <p:nvPr/>
        </p:nvGrpSpPr>
        <p:grpSpPr>
          <a:xfrm>
            <a:off x="8043945" y="229406"/>
            <a:ext cx="882480" cy="329031"/>
            <a:chOff x="4042650" y="642025"/>
            <a:chExt cx="1154625" cy="430500"/>
          </a:xfrm>
        </p:grpSpPr>
        <p:sp>
          <p:nvSpPr>
            <p:cNvPr id="170" name="Google Shape;170;p102"/>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02"/>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 name="Google Shape;172;p102"/>
          <p:cNvGrpSpPr/>
          <p:nvPr/>
        </p:nvGrpSpPr>
        <p:grpSpPr>
          <a:xfrm rot="10800000">
            <a:off x="5319164" y="142362"/>
            <a:ext cx="2724785" cy="350705"/>
            <a:chOff x="198225" y="4390550"/>
            <a:chExt cx="3765075" cy="484600"/>
          </a:xfrm>
        </p:grpSpPr>
        <p:sp>
          <p:nvSpPr>
            <p:cNvPr id="173" name="Google Shape;173;p102"/>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02"/>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p102"/>
          <p:cNvGrpSpPr/>
          <p:nvPr/>
        </p:nvGrpSpPr>
        <p:grpSpPr>
          <a:xfrm flipH="1" rot="10800000">
            <a:off x="725914" y="4507924"/>
            <a:ext cx="2724785" cy="350705"/>
            <a:chOff x="198225" y="4390550"/>
            <a:chExt cx="3765075" cy="484600"/>
          </a:xfrm>
        </p:grpSpPr>
        <p:sp>
          <p:nvSpPr>
            <p:cNvPr id="176" name="Google Shape;176;p102"/>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02"/>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 name="Google Shape;178;p102"/>
          <p:cNvSpPr/>
          <p:nvPr/>
        </p:nvSpPr>
        <p:spPr>
          <a:xfrm>
            <a:off x="227926" y="446801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bg>
      <p:bgPr>
        <a:blipFill>
          <a:blip r:embed="rId2">
            <a:alphaModFix/>
          </a:blip>
          <a:stretch>
            <a:fillRect/>
          </a:stretch>
        </a:blipFill>
      </p:bgPr>
    </p:bg>
    <p:spTree>
      <p:nvGrpSpPr>
        <p:cNvPr id="179" name="Shape 179"/>
        <p:cNvGrpSpPr/>
        <p:nvPr/>
      </p:nvGrpSpPr>
      <p:grpSpPr>
        <a:xfrm>
          <a:off x="0" y="0"/>
          <a:ext cx="0" cy="0"/>
          <a:chOff x="0" y="0"/>
          <a:chExt cx="0" cy="0"/>
        </a:xfrm>
      </p:grpSpPr>
      <p:sp>
        <p:nvSpPr>
          <p:cNvPr id="180" name="Google Shape;180;p103"/>
          <p:cNvSpPr/>
          <p:nvPr/>
        </p:nvSpPr>
        <p:spPr>
          <a:xfrm flipH="1" rot="10800000">
            <a:off x="6430825" y="2057400"/>
            <a:ext cx="3450900" cy="34509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03"/>
          <p:cNvSpPr txBox="1"/>
          <p:nvPr>
            <p:ph type="title"/>
          </p:nvPr>
        </p:nvSpPr>
        <p:spPr>
          <a:xfrm>
            <a:off x="5497088" y="1502988"/>
            <a:ext cx="2568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2" name="Google Shape;182;p103"/>
          <p:cNvSpPr txBox="1"/>
          <p:nvPr>
            <p:ph idx="1" type="subTitle"/>
          </p:nvPr>
        </p:nvSpPr>
        <p:spPr>
          <a:xfrm>
            <a:off x="5497088" y="2214663"/>
            <a:ext cx="2568000" cy="104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4_1_1_2">
    <p:bg>
      <p:bgPr>
        <a:blipFill>
          <a:blip r:embed="rId2">
            <a:alphaModFix/>
          </a:blip>
          <a:stretch>
            <a:fillRect/>
          </a:stretch>
        </a:blipFill>
      </p:bgPr>
    </p:bg>
    <p:spTree>
      <p:nvGrpSpPr>
        <p:cNvPr id="183" name="Shape 183"/>
        <p:cNvGrpSpPr/>
        <p:nvPr/>
      </p:nvGrpSpPr>
      <p:grpSpPr>
        <a:xfrm>
          <a:off x="0" y="0"/>
          <a:ext cx="0" cy="0"/>
          <a:chOff x="0" y="0"/>
          <a:chExt cx="0" cy="0"/>
        </a:xfrm>
      </p:grpSpPr>
      <p:sp>
        <p:nvSpPr>
          <p:cNvPr id="184" name="Google Shape;184;p104"/>
          <p:cNvSpPr/>
          <p:nvPr/>
        </p:nvSpPr>
        <p:spPr>
          <a:xfrm flipH="1" rot="10800000">
            <a:off x="6430825" y="2057400"/>
            <a:ext cx="3450900" cy="34509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04"/>
          <p:cNvSpPr txBox="1"/>
          <p:nvPr>
            <p:ph type="title"/>
          </p:nvPr>
        </p:nvSpPr>
        <p:spPr>
          <a:xfrm>
            <a:off x="828325" y="1683375"/>
            <a:ext cx="2909100" cy="706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6" name="Google Shape;186;p104"/>
          <p:cNvSpPr txBox="1"/>
          <p:nvPr>
            <p:ph idx="1" type="subTitle"/>
          </p:nvPr>
        </p:nvSpPr>
        <p:spPr>
          <a:xfrm>
            <a:off x="828325" y="2357675"/>
            <a:ext cx="2909100" cy="1031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7" name="Google Shape;187;p104"/>
          <p:cNvSpPr/>
          <p:nvPr>
            <p:ph idx="2" type="pic"/>
          </p:nvPr>
        </p:nvSpPr>
        <p:spPr>
          <a:xfrm>
            <a:off x="4560725" y="627150"/>
            <a:ext cx="3889200" cy="38892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87"/>
          <p:cNvSpPr/>
          <p:nvPr/>
        </p:nvSpPr>
        <p:spPr>
          <a:xfrm>
            <a:off x="391500" y="313650"/>
            <a:ext cx="8361000" cy="4516200"/>
          </a:xfrm>
          <a:prstGeom prst="rect">
            <a:avLst/>
          </a:prstGeom>
          <a:solidFill>
            <a:schemeClr val="dk1">
              <a:alpha val="3764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7"/>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 name="Google Shape;14;p87"/>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SzPts val="1100"/>
              <a:buAutoNum type="arabicPeriod"/>
              <a:defRPr sz="1100"/>
            </a:lvl1pPr>
            <a:lvl2pPr indent="-298450" lvl="1" marL="914400" algn="l">
              <a:lnSpc>
                <a:spcPct val="100000"/>
              </a:lnSpc>
              <a:spcBef>
                <a:spcPts val="0"/>
              </a:spcBef>
              <a:spcAft>
                <a:spcPts val="0"/>
              </a:spcAft>
              <a:buSzPts val="1100"/>
              <a:buFont typeface="Roboto Condensed Light"/>
              <a:buAutoNum type="alphaLcPeriod"/>
              <a:defRPr sz="1100"/>
            </a:lvl2pPr>
            <a:lvl3pPr indent="-298450" lvl="2" marL="1371600" algn="l">
              <a:lnSpc>
                <a:spcPct val="100000"/>
              </a:lnSpc>
              <a:spcBef>
                <a:spcPts val="0"/>
              </a:spcBef>
              <a:spcAft>
                <a:spcPts val="0"/>
              </a:spcAft>
              <a:buSzPts val="1100"/>
              <a:buFont typeface="Roboto Condensed Light"/>
              <a:buAutoNum type="romanLcPeriod"/>
              <a:defRPr sz="1100"/>
            </a:lvl3pPr>
            <a:lvl4pPr indent="-298450" lvl="3" marL="1828800" algn="l">
              <a:lnSpc>
                <a:spcPct val="100000"/>
              </a:lnSpc>
              <a:spcBef>
                <a:spcPts val="0"/>
              </a:spcBef>
              <a:spcAft>
                <a:spcPts val="0"/>
              </a:spcAft>
              <a:buSzPts val="1100"/>
              <a:buFont typeface="Roboto Condensed Light"/>
              <a:buAutoNum type="arabicPeriod"/>
              <a:defRPr sz="1100"/>
            </a:lvl4pPr>
            <a:lvl5pPr indent="-298450" lvl="4" marL="2286000" algn="l">
              <a:lnSpc>
                <a:spcPct val="100000"/>
              </a:lnSpc>
              <a:spcBef>
                <a:spcPts val="0"/>
              </a:spcBef>
              <a:spcAft>
                <a:spcPts val="0"/>
              </a:spcAft>
              <a:buSzPts val="1100"/>
              <a:buFont typeface="Roboto Condensed Light"/>
              <a:buAutoNum type="alphaLcPeriod"/>
              <a:defRPr sz="1100"/>
            </a:lvl5pPr>
            <a:lvl6pPr indent="-298450" lvl="5" marL="2743200" algn="l">
              <a:lnSpc>
                <a:spcPct val="100000"/>
              </a:lnSpc>
              <a:spcBef>
                <a:spcPts val="0"/>
              </a:spcBef>
              <a:spcAft>
                <a:spcPts val="0"/>
              </a:spcAft>
              <a:buSzPts val="1100"/>
              <a:buFont typeface="Roboto Condensed Light"/>
              <a:buAutoNum type="romanLcPeriod"/>
              <a:defRPr sz="1100"/>
            </a:lvl6pPr>
            <a:lvl7pPr indent="-298450" lvl="6" marL="3200400" algn="l">
              <a:lnSpc>
                <a:spcPct val="100000"/>
              </a:lnSpc>
              <a:spcBef>
                <a:spcPts val="0"/>
              </a:spcBef>
              <a:spcAft>
                <a:spcPts val="0"/>
              </a:spcAft>
              <a:buSzPts val="1100"/>
              <a:buFont typeface="Roboto Condensed Light"/>
              <a:buAutoNum type="arabicPeriod"/>
              <a:defRPr sz="1100"/>
            </a:lvl7pPr>
            <a:lvl8pPr indent="-298450" lvl="7" marL="3657600" algn="l">
              <a:lnSpc>
                <a:spcPct val="100000"/>
              </a:lnSpc>
              <a:spcBef>
                <a:spcPts val="0"/>
              </a:spcBef>
              <a:spcAft>
                <a:spcPts val="0"/>
              </a:spcAft>
              <a:buSzPts val="1100"/>
              <a:buFont typeface="Roboto Condensed Light"/>
              <a:buAutoNum type="alphaLcPeriod"/>
              <a:defRPr sz="1100"/>
            </a:lvl8pPr>
            <a:lvl9pPr indent="-298450" lvl="8" marL="4114800" algn="l">
              <a:lnSpc>
                <a:spcPct val="100000"/>
              </a:lnSpc>
              <a:spcBef>
                <a:spcPts val="0"/>
              </a:spcBef>
              <a:spcAft>
                <a:spcPts val="0"/>
              </a:spcAft>
              <a:buSzPts val="1100"/>
              <a:buFont typeface="Roboto Condensed Light"/>
              <a:buAutoNum type="romanLcPeriod"/>
              <a:defRPr sz="1100"/>
            </a:lvl9pPr>
          </a:lstStyle>
          <a:p/>
        </p:txBody>
      </p:sp>
      <p:grpSp>
        <p:nvGrpSpPr>
          <p:cNvPr id="15" name="Google Shape;15;p87"/>
          <p:cNvGrpSpPr/>
          <p:nvPr/>
        </p:nvGrpSpPr>
        <p:grpSpPr>
          <a:xfrm>
            <a:off x="3" y="101070"/>
            <a:ext cx="2610703" cy="336022"/>
            <a:chOff x="198225" y="4390550"/>
            <a:chExt cx="3765075" cy="484600"/>
          </a:xfrm>
        </p:grpSpPr>
        <p:sp>
          <p:nvSpPr>
            <p:cNvPr id="16" name="Google Shape;16;p87"/>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87"/>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87"/>
          <p:cNvGrpSpPr/>
          <p:nvPr/>
        </p:nvGrpSpPr>
        <p:grpSpPr>
          <a:xfrm flipH="1">
            <a:off x="6533303" y="4719270"/>
            <a:ext cx="2610703" cy="336022"/>
            <a:chOff x="198225" y="4390550"/>
            <a:chExt cx="3765075" cy="484600"/>
          </a:xfrm>
        </p:grpSpPr>
        <p:sp>
          <p:nvSpPr>
            <p:cNvPr id="19" name="Google Shape;19;p87"/>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87"/>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blipFill>
          <a:blip r:embed="rId2">
            <a:alphaModFix/>
          </a:blip>
          <a:stretch>
            <a:fillRect/>
          </a:stretch>
        </a:blipFill>
      </p:bgPr>
    </p:bg>
    <p:spTree>
      <p:nvGrpSpPr>
        <p:cNvPr id="188" name="Shape 188"/>
        <p:cNvGrpSpPr/>
        <p:nvPr/>
      </p:nvGrpSpPr>
      <p:grpSpPr>
        <a:xfrm>
          <a:off x="0" y="0"/>
          <a:ext cx="0" cy="0"/>
          <a:chOff x="0" y="0"/>
          <a:chExt cx="0" cy="0"/>
        </a:xfrm>
      </p:grpSpPr>
      <p:sp>
        <p:nvSpPr>
          <p:cNvPr id="189" name="Google Shape;189;p105"/>
          <p:cNvSpPr/>
          <p:nvPr/>
        </p:nvSpPr>
        <p:spPr>
          <a:xfrm flipH="1" rot="10800000">
            <a:off x="-305525" y="3076225"/>
            <a:ext cx="2711400" cy="2711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05"/>
          <p:cNvSpPr txBox="1"/>
          <p:nvPr>
            <p:ph type="title"/>
          </p:nvPr>
        </p:nvSpPr>
        <p:spPr>
          <a:xfrm>
            <a:off x="2246850" y="2489675"/>
            <a:ext cx="4650300" cy="99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1" name="Google Shape;191;p105"/>
          <p:cNvSpPr txBox="1"/>
          <p:nvPr>
            <p:ph idx="2" type="title"/>
          </p:nvPr>
        </p:nvSpPr>
        <p:spPr>
          <a:xfrm>
            <a:off x="3752250" y="1392613"/>
            <a:ext cx="1639500" cy="841800"/>
          </a:xfrm>
          <a:prstGeom prst="rect">
            <a:avLst/>
          </a:prstGeom>
          <a:noFill/>
          <a:ln>
            <a:noFill/>
          </a:ln>
          <a:effectLst>
            <a:outerShdw blurRad="142875" rotWithShape="0" algn="bl">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92" name="Google Shape;192;p105"/>
          <p:cNvSpPr txBox="1"/>
          <p:nvPr>
            <p:ph idx="1" type="subTitle"/>
          </p:nvPr>
        </p:nvSpPr>
        <p:spPr>
          <a:xfrm>
            <a:off x="2246850" y="3426000"/>
            <a:ext cx="4650300" cy="52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3" name="Google Shape;193;p105"/>
          <p:cNvSpPr/>
          <p:nvPr/>
        </p:nvSpPr>
        <p:spPr>
          <a:xfrm>
            <a:off x="1714725" y="-339442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blipFill>
          <a:blip r:embed="rId2">
            <a:alphaModFix/>
          </a:blip>
          <a:stretch>
            <a:fillRect/>
          </a:stretch>
        </a:blipFill>
      </p:bgPr>
    </p:bg>
    <p:spTree>
      <p:nvGrpSpPr>
        <p:cNvPr id="194" name="Shape 194"/>
        <p:cNvGrpSpPr/>
        <p:nvPr/>
      </p:nvGrpSpPr>
      <p:grpSpPr>
        <a:xfrm>
          <a:off x="0" y="0"/>
          <a:ext cx="0" cy="0"/>
          <a:chOff x="0" y="0"/>
          <a:chExt cx="0" cy="0"/>
        </a:xfrm>
      </p:grpSpPr>
      <p:sp>
        <p:nvSpPr>
          <p:cNvPr id="195" name="Google Shape;195;p106"/>
          <p:cNvSpPr/>
          <p:nvPr/>
        </p:nvSpPr>
        <p:spPr>
          <a:xfrm>
            <a:off x="5152050" y="1017725"/>
            <a:ext cx="4059000" cy="40590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06"/>
          <p:cNvSpPr/>
          <p:nvPr/>
        </p:nvSpPr>
        <p:spPr>
          <a:xfrm>
            <a:off x="-695325" y="-1274025"/>
            <a:ext cx="4912200" cy="4912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06"/>
          <p:cNvSpPr/>
          <p:nvPr/>
        </p:nvSpPr>
        <p:spPr>
          <a:xfrm>
            <a:off x="535025" y="277250"/>
            <a:ext cx="8073900" cy="45891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06"/>
          <p:cNvSpPr txBox="1"/>
          <p:nvPr>
            <p:ph type="title"/>
          </p:nvPr>
        </p:nvSpPr>
        <p:spPr>
          <a:xfrm>
            <a:off x="720000" y="438912"/>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9" name="Google Shape;199;p106"/>
          <p:cNvSpPr txBox="1"/>
          <p:nvPr>
            <p:ph idx="2" type="title"/>
          </p:nvPr>
        </p:nvSpPr>
        <p:spPr>
          <a:xfrm>
            <a:off x="927243" y="1766400"/>
            <a:ext cx="21888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00" name="Google Shape;200;p106"/>
          <p:cNvSpPr txBox="1"/>
          <p:nvPr>
            <p:ph idx="1" type="subTitle"/>
          </p:nvPr>
        </p:nvSpPr>
        <p:spPr>
          <a:xfrm>
            <a:off x="927143" y="2204775"/>
            <a:ext cx="2188800" cy="665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1" name="Google Shape;201;p106"/>
          <p:cNvSpPr txBox="1"/>
          <p:nvPr>
            <p:ph idx="3" type="title"/>
          </p:nvPr>
        </p:nvSpPr>
        <p:spPr>
          <a:xfrm>
            <a:off x="6028057" y="1766400"/>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02" name="Google Shape;202;p106"/>
          <p:cNvSpPr txBox="1"/>
          <p:nvPr>
            <p:ph idx="4" type="subTitle"/>
          </p:nvPr>
        </p:nvSpPr>
        <p:spPr>
          <a:xfrm>
            <a:off x="6028043" y="2204775"/>
            <a:ext cx="21888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3" name="Google Shape;203;p106"/>
          <p:cNvSpPr txBox="1"/>
          <p:nvPr>
            <p:ph idx="5" type="title"/>
          </p:nvPr>
        </p:nvSpPr>
        <p:spPr>
          <a:xfrm>
            <a:off x="927243" y="3199800"/>
            <a:ext cx="21888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04" name="Google Shape;204;p106"/>
          <p:cNvSpPr txBox="1"/>
          <p:nvPr>
            <p:ph idx="6" type="subTitle"/>
          </p:nvPr>
        </p:nvSpPr>
        <p:spPr>
          <a:xfrm>
            <a:off x="927143" y="3638175"/>
            <a:ext cx="2188800" cy="665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5" name="Google Shape;205;p106"/>
          <p:cNvSpPr txBox="1"/>
          <p:nvPr>
            <p:ph idx="7" type="title"/>
          </p:nvPr>
        </p:nvSpPr>
        <p:spPr>
          <a:xfrm>
            <a:off x="6028057" y="3199800"/>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06" name="Google Shape;206;p106"/>
          <p:cNvSpPr txBox="1"/>
          <p:nvPr>
            <p:ph idx="8" type="subTitle"/>
          </p:nvPr>
        </p:nvSpPr>
        <p:spPr>
          <a:xfrm>
            <a:off x="6028043" y="3638175"/>
            <a:ext cx="21888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7" name="Google Shape;207;p106"/>
          <p:cNvSpPr/>
          <p:nvPr/>
        </p:nvSpPr>
        <p:spPr>
          <a:xfrm>
            <a:off x="8608950" y="22477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06"/>
          <p:cNvSpPr/>
          <p:nvPr/>
        </p:nvSpPr>
        <p:spPr>
          <a:xfrm>
            <a:off x="239550" y="466342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_1_1">
    <p:bg>
      <p:bgPr>
        <a:blipFill>
          <a:blip r:embed="rId2">
            <a:alphaModFix/>
          </a:blip>
          <a:stretch>
            <a:fillRect/>
          </a:stretch>
        </a:blipFill>
      </p:bgPr>
    </p:bg>
    <p:spTree>
      <p:nvGrpSpPr>
        <p:cNvPr id="209" name="Shape 209"/>
        <p:cNvGrpSpPr/>
        <p:nvPr/>
      </p:nvGrpSpPr>
      <p:grpSpPr>
        <a:xfrm>
          <a:off x="0" y="0"/>
          <a:ext cx="0" cy="0"/>
          <a:chOff x="0" y="0"/>
          <a:chExt cx="0" cy="0"/>
        </a:xfrm>
      </p:grpSpPr>
      <p:sp>
        <p:nvSpPr>
          <p:cNvPr id="210" name="Google Shape;210;p107"/>
          <p:cNvSpPr/>
          <p:nvPr/>
        </p:nvSpPr>
        <p:spPr>
          <a:xfrm>
            <a:off x="6014575" y="1982125"/>
            <a:ext cx="4982400" cy="4982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07"/>
          <p:cNvSpPr txBox="1"/>
          <p:nvPr>
            <p:ph type="title"/>
          </p:nvPr>
        </p:nvSpPr>
        <p:spPr>
          <a:xfrm>
            <a:off x="720000" y="438912"/>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2" name="Google Shape;212;p107"/>
          <p:cNvSpPr txBox="1"/>
          <p:nvPr>
            <p:ph idx="2" type="title"/>
          </p:nvPr>
        </p:nvSpPr>
        <p:spPr>
          <a:xfrm>
            <a:off x="2092381" y="1505075"/>
            <a:ext cx="21888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13" name="Google Shape;213;p107"/>
          <p:cNvSpPr txBox="1"/>
          <p:nvPr>
            <p:ph idx="1" type="subTitle"/>
          </p:nvPr>
        </p:nvSpPr>
        <p:spPr>
          <a:xfrm>
            <a:off x="2092281" y="1920000"/>
            <a:ext cx="2188800" cy="61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4" name="Google Shape;214;p107"/>
          <p:cNvSpPr txBox="1"/>
          <p:nvPr>
            <p:ph idx="3" type="title"/>
          </p:nvPr>
        </p:nvSpPr>
        <p:spPr>
          <a:xfrm>
            <a:off x="4862869" y="1505075"/>
            <a:ext cx="21888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15" name="Google Shape;215;p107"/>
          <p:cNvSpPr txBox="1"/>
          <p:nvPr>
            <p:ph idx="4" type="subTitle"/>
          </p:nvPr>
        </p:nvSpPr>
        <p:spPr>
          <a:xfrm>
            <a:off x="4862850" y="1920000"/>
            <a:ext cx="2188800" cy="61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6" name="Google Shape;216;p107"/>
          <p:cNvSpPr txBox="1"/>
          <p:nvPr>
            <p:ph idx="5" type="title"/>
          </p:nvPr>
        </p:nvSpPr>
        <p:spPr>
          <a:xfrm>
            <a:off x="2092381" y="3245325"/>
            <a:ext cx="21888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17" name="Google Shape;217;p107"/>
          <p:cNvSpPr txBox="1"/>
          <p:nvPr>
            <p:ph idx="6" type="subTitle"/>
          </p:nvPr>
        </p:nvSpPr>
        <p:spPr>
          <a:xfrm>
            <a:off x="2092281" y="3660250"/>
            <a:ext cx="2188800" cy="61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8" name="Google Shape;218;p107"/>
          <p:cNvSpPr txBox="1"/>
          <p:nvPr>
            <p:ph idx="7" type="title"/>
          </p:nvPr>
        </p:nvSpPr>
        <p:spPr>
          <a:xfrm>
            <a:off x="4862869" y="3245325"/>
            <a:ext cx="21888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19" name="Google Shape;219;p107"/>
          <p:cNvSpPr txBox="1"/>
          <p:nvPr>
            <p:ph idx="8" type="subTitle"/>
          </p:nvPr>
        </p:nvSpPr>
        <p:spPr>
          <a:xfrm>
            <a:off x="4862850" y="3660250"/>
            <a:ext cx="2188800" cy="61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220" name="Google Shape;220;p107"/>
          <p:cNvPicPr preferRelativeResize="0"/>
          <p:nvPr/>
        </p:nvPicPr>
        <p:blipFill rotWithShape="1">
          <a:blip r:embed="rId3">
            <a:alphaModFix/>
          </a:blip>
          <a:srcRect b="33936" l="0" r="0" t="0"/>
          <a:stretch/>
        </p:blipFill>
        <p:spPr>
          <a:xfrm>
            <a:off x="0" y="0"/>
            <a:ext cx="3347900" cy="1340349"/>
          </a:xfrm>
          <a:prstGeom prst="rect">
            <a:avLst/>
          </a:prstGeom>
          <a:noFill/>
          <a:ln>
            <a:noFill/>
          </a:ln>
        </p:spPr>
      </p:pic>
      <p:grpSp>
        <p:nvGrpSpPr>
          <p:cNvPr id="221" name="Google Shape;221;p107"/>
          <p:cNvGrpSpPr/>
          <p:nvPr/>
        </p:nvGrpSpPr>
        <p:grpSpPr>
          <a:xfrm flipH="1" rot="5400000">
            <a:off x="6614738" y="3018650"/>
            <a:ext cx="3765075" cy="484600"/>
            <a:chOff x="198225" y="4390550"/>
            <a:chExt cx="3765075" cy="484600"/>
          </a:xfrm>
        </p:grpSpPr>
        <p:sp>
          <p:nvSpPr>
            <p:cNvPr id="222" name="Google Shape;222;p107"/>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07"/>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 name="Google Shape;224;p107"/>
          <p:cNvGrpSpPr/>
          <p:nvPr/>
        </p:nvGrpSpPr>
        <p:grpSpPr>
          <a:xfrm flipH="1" rot="5400000">
            <a:off x="-963837" y="1394225"/>
            <a:ext cx="3427850" cy="639375"/>
            <a:chOff x="1298650" y="3255600"/>
            <a:chExt cx="3427850" cy="639375"/>
          </a:xfrm>
        </p:grpSpPr>
        <p:sp>
          <p:nvSpPr>
            <p:cNvPr id="225" name="Google Shape;225;p107"/>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07"/>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 name="Google Shape;227;p107"/>
          <p:cNvSpPr/>
          <p:nvPr/>
        </p:nvSpPr>
        <p:spPr>
          <a:xfrm>
            <a:off x="8214413" y="82731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07"/>
          <p:cNvSpPr/>
          <p:nvPr/>
        </p:nvSpPr>
        <p:spPr>
          <a:xfrm>
            <a:off x="8214413" y="325694"/>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07"/>
          <p:cNvSpPr/>
          <p:nvPr/>
        </p:nvSpPr>
        <p:spPr>
          <a:xfrm>
            <a:off x="671313" y="37650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07"/>
          <p:cNvSpPr/>
          <p:nvPr/>
        </p:nvSpPr>
        <p:spPr>
          <a:xfrm>
            <a:off x="671313" y="42217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31" name="Shape 231"/>
        <p:cNvGrpSpPr/>
        <p:nvPr/>
      </p:nvGrpSpPr>
      <p:grpSpPr>
        <a:xfrm>
          <a:off x="0" y="0"/>
          <a:ext cx="0" cy="0"/>
          <a:chOff x="0" y="0"/>
          <a:chExt cx="0" cy="0"/>
        </a:xfrm>
      </p:grpSpPr>
      <p:sp>
        <p:nvSpPr>
          <p:cNvPr id="232" name="Google Shape;232;p108"/>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233" name="Google Shape;233;p108"/>
          <p:cNvGrpSpPr/>
          <p:nvPr/>
        </p:nvGrpSpPr>
        <p:grpSpPr>
          <a:xfrm>
            <a:off x="250792" y="240925"/>
            <a:ext cx="1160092" cy="63948"/>
            <a:chOff x="3779200" y="1371600"/>
            <a:chExt cx="1992600" cy="109500"/>
          </a:xfrm>
        </p:grpSpPr>
        <p:sp>
          <p:nvSpPr>
            <p:cNvPr id="234" name="Google Shape;234;p108"/>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08"/>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08"/>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08"/>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08"/>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08"/>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0" name="Google Shape;240;p108"/>
          <p:cNvGrpSpPr/>
          <p:nvPr/>
        </p:nvGrpSpPr>
        <p:grpSpPr>
          <a:xfrm>
            <a:off x="6715155" y="4604094"/>
            <a:ext cx="2428951" cy="434862"/>
            <a:chOff x="1358103" y="3291921"/>
            <a:chExt cx="3368397" cy="603054"/>
          </a:xfrm>
        </p:grpSpPr>
        <p:sp>
          <p:nvSpPr>
            <p:cNvPr id="241" name="Google Shape;241;p108"/>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08"/>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bg>
      <p:bgPr>
        <a:blipFill>
          <a:blip r:embed="rId2">
            <a:alphaModFix/>
          </a:blip>
          <a:stretch>
            <a:fillRect/>
          </a:stretch>
        </a:blipFill>
      </p:bgPr>
    </p:bg>
    <p:spTree>
      <p:nvGrpSpPr>
        <p:cNvPr id="243" name="Shape 243"/>
        <p:cNvGrpSpPr/>
        <p:nvPr/>
      </p:nvGrpSpPr>
      <p:grpSpPr>
        <a:xfrm>
          <a:off x="0" y="0"/>
          <a:ext cx="0" cy="0"/>
          <a:chOff x="0" y="0"/>
          <a:chExt cx="0" cy="0"/>
        </a:xfrm>
      </p:grpSpPr>
      <p:sp>
        <p:nvSpPr>
          <p:cNvPr id="244" name="Google Shape;244;p109"/>
          <p:cNvSpPr/>
          <p:nvPr/>
        </p:nvSpPr>
        <p:spPr>
          <a:xfrm flipH="1" rot="10800000">
            <a:off x="5304450" y="-1045425"/>
            <a:ext cx="4059000" cy="40590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09"/>
          <p:cNvSpPr/>
          <p:nvPr/>
        </p:nvSpPr>
        <p:spPr>
          <a:xfrm flipH="1" rot="10800000">
            <a:off x="-542925" y="393125"/>
            <a:ext cx="4912200" cy="4912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09"/>
          <p:cNvSpPr txBox="1"/>
          <p:nvPr>
            <p:ph type="title"/>
          </p:nvPr>
        </p:nvSpPr>
        <p:spPr>
          <a:xfrm>
            <a:off x="720000" y="4367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47" name="Google Shape;247;p109"/>
          <p:cNvSpPr txBox="1"/>
          <p:nvPr>
            <p:ph idx="2" type="title"/>
          </p:nvPr>
        </p:nvSpPr>
        <p:spPr>
          <a:xfrm>
            <a:off x="1101213" y="1706063"/>
            <a:ext cx="19860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8" name="Google Shape;248;p109"/>
          <p:cNvSpPr txBox="1"/>
          <p:nvPr>
            <p:ph idx="1" type="subTitle"/>
          </p:nvPr>
        </p:nvSpPr>
        <p:spPr>
          <a:xfrm>
            <a:off x="1101213" y="2144338"/>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9" name="Google Shape;249;p109"/>
          <p:cNvSpPr txBox="1"/>
          <p:nvPr>
            <p:ph idx="3" type="title"/>
          </p:nvPr>
        </p:nvSpPr>
        <p:spPr>
          <a:xfrm>
            <a:off x="3578985" y="1706063"/>
            <a:ext cx="19860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50" name="Google Shape;250;p109"/>
          <p:cNvSpPr txBox="1"/>
          <p:nvPr>
            <p:ph idx="4" type="subTitle"/>
          </p:nvPr>
        </p:nvSpPr>
        <p:spPr>
          <a:xfrm>
            <a:off x="3578988" y="2144338"/>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1" name="Google Shape;251;p109"/>
          <p:cNvSpPr txBox="1"/>
          <p:nvPr>
            <p:ph idx="5" type="title"/>
          </p:nvPr>
        </p:nvSpPr>
        <p:spPr>
          <a:xfrm>
            <a:off x="1101213" y="3127100"/>
            <a:ext cx="19860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52" name="Google Shape;252;p109"/>
          <p:cNvSpPr txBox="1"/>
          <p:nvPr>
            <p:ph idx="6" type="subTitle"/>
          </p:nvPr>
        </p:nvSpPr>
        <p:spPr>
          <a:xfrm>
            <a:off x="1101213" y="3565375"/>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3" name="Google Shape;253;p109"/>
          <p:cNvSpPr txBox="1"/>
          <p:nvPr>
            <p:ph idx="7" type="title"/>
          </p:nvPr>
        </p:nvSpPr>
        <p:spPr>
          <a:xfrm>
            <a:off x="3578985" y="3127100"/>
            <a:ext cx="19860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54" name="Google Shape;254;p109"/>
          <p:cNvSpPr txBox="1"/>
          <p:nvPr>
            <p:ph idx="8" type="subTitle"/>
          </p:nvPr>
        </p:nvSpPr>
        <p:spPr>
          <a:xfrm>
            <a:off x="3578985" y="3565375"/>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5" name="Google Shape;255;p109"/>
          <p:cNvSpPr txBox="1"/>
          <p:nvPr>
            <p:ph idx="9" type="title"/>
          </p:nvPr>
        </p:nvSpPr>
        <p:spPr>
          <a:xfrm>
            <a:off x="6056764" y="1706063"/>
            <a:ext cx="19860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56" name="Google Shape;256;p109"/>
          <p:cNvSpPr txBox="1"/>
          <p:nvPr>
            <p:ph idx="13" type="subTitle"/>
          </p:nvPr>
        </p:nvSpPr>
        <p:spPr>
          <a:xfrm>
            <a:off x="6056764" y="2144338"/>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7" name="Google Shape;257;p109"/>
          <p:cNvSpPr txBox="1"/>
          <p:nvPr>
            <p:ph idx="14" type="title"/>
          </p:nvPr>
        </p:nvSpPr>
        <p:spPr>
          <a:xfrm>
            <a:off x="6056764" y="3127100"/>
            <a:ext cx="19860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58" name="Google Shape;258;p109"/>
          <p:cNvSpPr txBox="1"/>
          <p:nvPr>
            <p:ph idx="15" type="subTitle"/>
          </p:nvPr>
        </p:nvSpPr>
        <p:spPr>
          <a:xfrm>
            <a:off x="6056764" y="3565375"/>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59" name="Google Shape;259;p109"/>
          <p:cNvGrpSpPr/>
          <p:nvPr/>
        </p:nvGrpSpPr>
        <p:grpSpPr>
          <a:xfrm>
            <a:off x="368731" y="360425"/>
            <a:ext cx="780400" cy="357900"/>
            <a:chOff x="4598506" y="471425"/>
            <a:chExt cx="780400" cy="357900"/>
          </a:xfrm>
        </p:grpSpPr>
        <p:sp>
          <p:nvSpPr>
            <p:cNvPr id="260" name="Google Shape;260;p109"/>
            <p:cNvSpPr/>
            <p:nvPr/>
          </p:nvSpPr>
          <p:spPr>
            <a:xfrm rot="5400000">
              <a:off x="50381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09"/>
            <p:cNvSpPr/>
            <p:nvPr/>
          </p:nvSpPr>
          <p:spPr>
            <a:xfrm rot="5400000">
              <a:off x="45814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2" name="Google Shape;262;p109"/>
          <p:cNvSpPr/>
          <p:nvPr/>
        </p:nvSpPr>
        <p:spPr>
          <a:xfrm rot="5400000">
            <a:off x="8437481" y="3720750"/>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3" name="Google Shape;263;p109"/>
          <p:cNvGrpSpPr/>
          <p:nvPr/>
        </p:nvGrpSpPr>
        <p:grpSpPr>
          <a:xfrm flipH="1" rot="10800000">
            <a:off x="-12" y="4570483"/>
            <a:ext cx="2780508" cy="357877"/>
            <a:chOff x="198225" y="4390550"/>
            <a:chExt cx="3765075" cy="484600"/>
          </a:xfrm>
        </p:grpSpPr>
        <p:sp>
          <p:nvSpPr>
            <p:cNvPr id="264" name="Google Shape;264;p109"/>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09"/>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109"/>
          <p:cNvGrpSpPr/>
          <p:nvPr/>
        </p:nvGrpSpPr>
        <p:grpSpPr>
          <a:xfrm>
            <a:off x="7083488" y="215150"/>
            <a:ext cx="2060513" cy="357885"/>
            <a:chOff x="6363488" y="215150"/>
            <a:chExt cx="2060513" cy="357885"/>
          </a:xfrm>
        </p:grpSpPr>
        <p:sp>
          <p:nvSpPr>
            <p:cNvPr id="267" name="Google Shape;267;p109"/>
            <p:cNvSpPr/>
            <p:nvPr/>
          </p:nvSpPr>
          <p:spPr>
            <a:xfrm flipH="1">
              <a:off x="6499827" y="215150"/>
              <a:ext cx="1924174" cy="289732"/>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09"/>
            <p:cNvSpPr/>
            <p:nvPr/>
          </p:nvSpPr>
          <p:spPr>
            <a:xfrm flipH="1">
              <a:off x="6363488" y="436726"/>
              <a:ext cx="136309" cy="136309"/>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blipFill>
          <a:blip r:embed="rId2">
            <a:alphaModFix/>
          </a:blip>
          <a:stretch>
            <a:fillRect/>
          </a:stretch>
        </a:blipFill>
      </p:bgPr>
    </p:bg>
    <p:spTree>
      <p:nvGrpSpPr>
        <p:cNvPr id="269" name="Shape 269"/>
        <p:cNvGrpSpPr/>
        <p:nvPr/>
      </p:nvGrpSpPr>
      <p:grpSpPr>
        <a:xfrm>
          <a:off x="0" y="0"/>
          <a:ext cx="0" cy="0"/>
          <a:chOff x="0" y="0"/>
          <a:chExt cx="0" cy="0"/>
        </a:xfrm>
      </p:grpSpPr>
      <p:sp>
        <p:nvSpPr>
          <p:cNvPr id="270" name="Google Shape;270;p110"/>
          <p:cNvSpPr/>
          <p:nvPr/>
        </p:nvSpPr>
        <p:spPr>
          <a:xfrm>
            <a:off x="5271600" y="121692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10"/>
          <p:cNvSpPr/>
          <p:nvPr/>
        </p:nvSpPr>
        <p:spPr>
          <a:xfrm>
            <a:off x="-717550" y="-358650"/>
            <a:ext cx="3158700" cy="31587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2" name="Google Shape;272;p110"/>
          <p:cNvPicPr preferRelativeResize="0"/>
          <p:nvPr/>
        </p:nvPicPr>
        <p:blipFill rotWithShape="1">
          <a:blip r:embed="rId3">
            <a:alphaModFix/>
          </a:blip>
          <a:srcRect b="0" l="0" r="0" t="0"/>
          <a:stretch/>
        </p:blipFill>
        <p:spPr>
          <a:xfrm>
            <a:off x="139428" y="3028425"/>
            <a:ext cx="3268650" cy="1980800"/>
          </a:xfrm>
          <a:prstGeom prst="rect">
            <a:avLst/>
          </a:prstGeom>
          <a:noFill/>
          <a:ln>
            <a:noFill/>
          </a:ln>
        </p:spPr>
      </p:pic>
      <p:sp>
        <p:nvSpPr>
          <p:cNvPr id="273" name="Google Shape;273;p110"/>
          <p:cNvSpPr/>
          <p:nvPr/>
        </p:nvSpPr>
        <p:spPr>
          <a:xfrm>
            <a:off x="713050" y="790575"/>
            <a:ext cx="7717800" cy="35625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10"/>
          <p:cNvSpPr txBox="1"/>
          <p:nvPr>
            <p:ph type="title"/>
          </p:nvPr>
        </p:nvSpPr>
        <p:spPr>
          <a:xfrm>
            <a:off x="1267050" y="1494300"/>
            <a:ext cx="6609900" cy="21549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275" name="Shape 275"/>
        <p:cNvGrpSpPr/>
        <p:nvPr/>
      </p:nvGrpSpPr>
      <p:grpSpPr>
        <a:xfrm>
          <a:off x="0" y="0"/>
          <a:ext cx="0" cy="0"/>
          <a:chOff x="0" y="0"/>
          <a:chExt cx="0" cy="0"/>
        </a:xfrm>
      </p:grpSpPr>
      <p:sp>
        <p:nvSpPr>
          <p:cNvPr id="276" name="Google Shape;276;p111"/>
          <p:cNvSpPr/>
          <p:nvPr/>
        </p:nvSpPr>
        <p:spPr>
          <a:xfrm>
            <a:off x="-1034662" y="-885600"/>
            <a:ext cx="5489700" cy="54897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7" name="Google Shape;277;p111"/>
          <p:cNvPicPr preferRelativeResize="0"/>
          <p:nvPr/>
        </p:nvPicPr>
        <p:blipFill rotWithShape="1">
          <a:blip r:embed="rId3">
            <a:alphaModFix/>
          </a:blip>
          <a:srcRect b="0" l="0" r="0" t="0"/>
          <a:stretch/>
        </p:blipFill>
        <p:spPr>
          <a:xfrm>
            <a:off x="5633178" y="152400"/>
            <a:ext cx="3347900" cy="2028824"/>
          </a:xfrm>
          <a:prstGeom prst="rect">
            <a:avLst/>
          </a:prstGeom>
          <a:noFill/>
          <a:ln>
            <a:noFill/>
          </a:ln>
        </p:spPr>
      </p:pic>
      <p:pic>
        <p:nvPicPr>
          <p:cNvPr id="278" name="Google Shape;278;p111"/>
          <p:cNvPicPr preferRelativeResize="0"/>
          <p:nvPr/>
        </p:nvPicPr>
        <p:blipFill rotWithShape="1">
          <a:blip r:embed="rId3">
            <a:alphaModFix/>
          </a:blip>
          <a:srcRect b="33936" l="0" r="7859" t="0"/>
          <a:stretch/>
        </p:blipFill>
        <p:spPr>
          <a:xfrm>
            <a:off x="108675" y="3803150"/>
            <a:ext cx="3084675" cy="1340349"/>
          </a:xfrm>
          <a:prstGeom prst="rect">
            <a:avLst/>
          </a:prstGeom>
          <a:noFill/>
          <a:ln>
            <a:noFill/>
          </a:ln>
        </p:spPr>
      </p:pic>
      <p:sp>
        <p:nvSpPr>
          <p:cNvPr id="279" name="Google Shape;279;p111"/>
          <p:cNvSpPr/>
          <p:nvPr/>
        </p:nvSpPr>
        <p:spPr>
          <a:xfrm flipH="1" rot="10800000">
            <a:off x="4455038" y="790575"/>
            <a:ext cx="5489700" cy="54897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11"/>
          <p:cNvSpPr txBox="1"/>
          <p:nvPr>
            <p:ph type="title"/>
          </p:nvPr>
        </p:nvSpPr>
        <p:spPr>
          <a:xfrm>
            <a:off x="1267050" y="1494300"/>
            <a:ext cx="6609900" cy="21549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281" name="Google Shape;281;p111"/>
          <p:cNvGrpSpPr/>
          <p:nvPr/>
        </p:nvGrpSpPr>
        <p:grpSpPr>
          <a:xfrm flipH="1">
            <a:off x="227926" y="229406"/>
            <a:ext cx="882480" cy="329031"/>
            <a:chOff x="4042650" y="642025"/>
            <a:chExt cx="1154625" cy="430500"/>
          </a:xfrm>
        </p:grpSpPr>
        <p:sp>
          <p:nvSpPr>
            <p:cNvPr id="282" name="Google Shape;282;p111"/>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11"/>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 name="Google Shape;284;p111"/>
          <p:cNvGrpSpPr/>
          <p:nvPr/>
        </p:nvGrpSpPr>
        <p:grpSpPr>
          <a:xfrm flipH="1" rot="10800000">
            <a:off x="1110402" y="142362"/>
            <a:ext cx="2724785" cy="350705"/>
            <a:chOff x="198225" y="4390550"/>
            <a:chExt cx="3765075" cy="484600"/>
          </a:xfrm>
        </p:grpSpPr>
        <p:sp>
          <p:nvSpPr>
            <p:cNvPr id="285" name="Google Shape;285;p11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1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7" name="Google Shape;287;p111"/>
          <p:cNvGrpSpPr/>
          <p:nvPr/>
        </p:nvGrpSpPr>
        <p:grpSpPr>
          <a:xfrm rot="10800000">
            <a:off x="5703652" y="4507924"/>
            <a:ext cx="2724785" cy="350705"/>
            <a:chOff x="198225" y="4390550"/>
            <a:chExt cx="3765075" cy="484600"/>
          </a:xfrm>
        </p:grpSpPr>
        <p:sp>
          <p:nvSpPr>
            <p:cNvPr id="288" name="Google Shape;288;p11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1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0" name="Google Shape;290;p111"/>
          <p:cNvSpPr/>
          <p:nvPr/>
        </p:nvSpPr>
        <p:spPr>
          <a:xfrm flipH="1">
            <a:off x="8428425" y="446801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bg>
      <p:bgPr>
        <a:blipFill>
          <a:blip r:embed="rId2">
            <a:alphaModFix/>
          </a:blip>
          <a:stretch>
            <a:fillRect/>
          </a:stretch>
        </a:blipFill>
      </p:bgPr>
    </p:bg>
    <p:spTree>
      <p:nvGrpSpPr>
        <p:cNvPr id="291" name="Shape 291"/>
        <p:cNvGrpSpPr/>
        <p:nvPr/>
      </p:nvGrpSpPr>
      <p:grpSpPr>
        <a:xfrm>
          <a:off x="0" y="0"/>
          <a:ext cx="0" cy="0"/>
          <a:chOff x="0" y="0"/>
          <a:chExt cx="0" cy="0"/>
        </a:xfrm>
      </p:grpSpPr>
      <p:pic>
        <p:nvPicPr>
          <p:cNvPr id="292" name="Google Shape;292;p112"/>
          <p:cNvPicPr preferRelativeResize="0"/>
          <p:nvPr/>
        </p:nvPicPr>
        <p:blipFill rotWithShape="1">
          <a:blip r:embed="rId3">
            <a:alphaModFix/>
          </a:blip>
          <a:srcRect b="0" l="0" r="0" t="0"/>
          <a:stretch/>
        </p:blipFill>
        <p:spPr>
          <a:xfrm>
            <a:off x="89428" y="-547688"/>
            <a:ext cx="3235500" cy="1960713"/>
          </a:xfrm>
          <a:prstGeom prst="rect">
            <a:avLst/>
          </a:prstGeom>
          <a:noFill/>
          <a:ln>
            <a:noFill/>
          </a:ln>
        </p:spPr>
      </p:pic>
      <p:sp>
        <p:nvSpPr>
          <p:cNvPr id="293" name="Google Shape;293;p112"/>
          <p:cNvSpPr/>
          <p:nvPr/>
        </p:nvSpPr>
        <p:spPr>
          <a:xfrm>
            <a:off x="-261050" y="1124025"/>
            <a:ext cx="4705200" cy="4705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12"/>
          <p:cNvSpPr/>
          <p:nvPr/>
        </p:nvSpPr>
        <p:spPr>
          <a:xfrm>
            <a:off x="4699850" y="1124025"/>
            <a:ext cx="4705200" cy="4705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5" name="Google Shape;295;p112"/>
          <p:cNvPicPr preferRelativeResize="0"/>
          <p:nvPr/>
        </p:nvPicPr>
        <p:blipFill rotWithShape="1">
          <a:blip r:embed="rId3">
            <a:alphaModFix/>
          </a:blip>
          <a:srcRect b="50206" l="0" r="0" t="0"/>
          <a:stretch/>
        </p:blipFill>
        <p:spPr>
          <a:xfrm>
            <a:off x="5936725" y="4167181"/>
            <a:ext cx="3235500" cy="976325"/>
          </a:xfrm>
          <a:prstGeom prst="rect">
            <a:avLst/>
          </a:prstGeom>
          <a:noFill/>
          <a:ln>
            <a:noFill/>
          </a:ln>
        </p:spPr>
      </p:pic>
      <p:sp>
        <p:nvSpPr>
          <p:cNvPr id="296" name="Google Shape;296;p112"/>
          <p:cNvSpPr txBox="1"/>
          <p:nvPr>
            <p:ph type="title"/>
          </p:nvPr>
        </p:nvSpPr>
        <p:spPr>
          <a:xfrm>
            <a:off x="999050" y="2522200"/>
            <a:ext cx="191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97" name="Google Shape;297;p112"/>
          <p:cNvSpPr txBox="1"/>
          <p:nvPr>
            <p:ph idx="1" type="subTitle"/>
          </p:nvPr>
        </p:nvSpPr>
        <p:spPr>
          <a:xfrm>
            <a:off x="999050" y="3049900"/>
            <a:ext cx="19155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8" name="Google Shape;298;p112"/>
          <p:cNvSpPr txBox="1"/>
          <p:nvPr>
            <p:ph idx="2" type="title"/>
          </p:nvPr>
        </p:nvSpPr>
        <p:spPr>
          <a:xfrm>
            <a:off x="3610850" y="2522225"/>
            <a:ext cx="191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99" name="Google Shape;299;p112"/>
          <p:cNvSpPr txBox="1"/>
          <p:nvPr>
            <p:ph idx="3" type="subTitle"/>
          </p:nvPr>
        </p:nvSpPr>
        <p:spPr>
          <a:xfrm>
            <a:off x="3610850" y="3049925"/>
            <a:ext cx="19155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0" name="Google Shape;300;p112"/>
          <p:cNvSpPr txBox="1"/>
          <p:nvPr>
            <p:ph idx="4" type="title"/>
          </p:nvPr>
        </p:nvSpPr>
        <p:spPr>
          <a:xfrm>
            <a:off x="6222650" y="2522200"/>
            <a:ext cx="191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1" name="Google Shape;301;p112"/>
          <p:cNvSpPr txBox="1"/>
          <p:nvPr>
            <p:ph idx="5" type="subTitle"/>
          </p:nvPr>
        </p:nvSpPr>
        <p:spPr>
          <a:xfrm>
            <a:off x="6222650" y="3049900"/>
            <a:ext cx="19155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2" name="Google Shape;302;p112"/>
          <p:cNvSpPr txBox="1"/>
          <p:nvPr>
            <p:ph idx="6" type="title"/>
          </p:nvPr>
        </p:nvSpPr>
        <p:spPr>
          <a:xfrm>
            <a:off x="1294400" y="1702328"/>
            <a:ext cx="1324800" cy="4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2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03" name="Google Shape;303;p112"/>
          <p:cNvSpPr txBox="1"/>
          <p:nvPr>
            <p:ph idx="7" type="title"/>
          </p:nvPr>
        </p:nvSpPr>
        <p:spPr>
          <a:xfrm>
            <a:off x="3906201" y="1702340"/>
            <a:ext cx="1324800" cy="4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2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04" name="Google Shape;304;p112"/>
          <p:cNvSpPr txBox="1"/>
          <p:nvPr>
            <p:ph idx="8" type="title"/>
          </p:nvPr>
        </p:nvSpPr>
        <p:spPr>
          <a:xfrm>
            <a:off x="6518002" y="1702328"/>
            <a:ext cx="1324800" cy="4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2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05" name="Google Shape;305;p112"/>
          <p:cNvSpPr txBox="1"/>
          <p:nvPr>
            <p:ph idx="9"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blipFill>
          <a:blip r:embed="rId2">
            <a:alphaModFix/>
          </a:blip>
          <a:stretch>
            <a:fillRect/>
          </a:stretch>
        </a:blipFill>
      </p:bgPr>
    </p:bg>
    <p:spTree>
      <p:nvGrpSpPr>
        <p:cNvPr id="306" name="Shape 306"/>
        <p:cNvGrpSpPr/>
        <p:nvPr/>
      </p:nvGrpSpPr>
      <p:grpSpPr>
        <a:xfrm>
          <a:off x="0" y="0"/>
          <a:ext cx="0" cy="0"/>
          <a:chOff x="0" y="0"/>
          <a:chExt cx="0" cy="0"/>
        </a:xfrm>
      </p:grpSpPr>
      <p:sp>
        <p:nvSpPr>
          <p:cNvPr id="307" name="Google Shape;307;p113"/>
          <p:cNvSpPr/>
          <p:nvPr/>
        </p:nvSpPr>
        <p:spPr>
          <a:xfrm flipH="1" rot="10800000">
            <a:off x="6579400" y="-1048150"/>
            <a:ext cx="3308400" cy="3308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13"/>
          <p:cNvSpPr/>
          <p:nvPr/>
        </p:nvSpPr>
        <p:spPr>
          <a:xfrm>
            <a:off x="1597000" y="1616600"/>
            <a:ext cx="4982400" cy="4982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13"/>
          <p:cNvSpPr txBox="1"/>
          <p:nvPr>
            <p:ph type="title"/>
          </p:nvPr>
        </p:nvSpPr>
        <p:spPr>
          <a:xfrm>
            <a:off x="842475" y="968900"/>
            <a:ext cx="3506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10" name="Google Shape;310;p113"/>
          <p:cNvSpPr txBox="1"/>
          <p:nvPr>
            <p:ph idx="1" type="subTitle"/>
          </p:nvPr>
        </p:nvSpPr>
        <p:spPr>
          <a:xfrm>
            <a:off x="842475" y="1659400"/>
            <a:ext cx="3506400" cy="83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1" name="Google Shape;311;p113"/>
          <p:cNvSpPr/>
          <p:nvPr/>
        </p:nvSpPr>
        <p:spPr>
          <a:xfrm>
            <a:off x="7670175" y="374000"/>
            <a:ext cx="513300" cy="464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13"/>
          <p:cNvSpPr/>
          <p:nvPr/>
        </p:nvSpPr>
        <p:spPr>
          <a:xfrm>
            <a:off x="8345300" y="374000"/>
            <a:ext cx="513300" cy="464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3" name="Google Shape;313;p113"/>
          <p:cNvGrpSpPr/>
          <p:nvPr/>
        </p:nvGrpSpPr>
        <p:grpSpPr>
          <a:xfrm>
            <a:off x="5593730" y="574087"/>
            <a:ext cx="1160092" cy="63948"/>
            <a:chOff x="3779200" y="1371600"/>
            <a:chExt cx="1992600" cy="109500"/>
          </a:xfrm>
        </p:grpSpPr>
        <p:sp>
          <p:nvSpPr>
            <p:cNvPr id="314" name="Google Shape;314;p113"/>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13"/>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13"/>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13"/>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13"/>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13"/>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20" name="Google Shape;320;p113"/>
          <p:cNvPicPr preferRelativeResize="0"/>
          <p:nvPr/>
        </p:nvPicPr>
        <p:blipFill rotWithShape="1">
          <a:blip r:embed="rId3">
            <a:alphaModFix/>
          </a:blip>
          <a:srcRect b="33936" l="0" r="0" t="0"/>
          <a:stretch/>
        </p:blipFill>
        <p:spPr>
          <a:xfrm>
            <a:off x="108675" y="3803150"/>
            <a:ext cx="3347900" cy="1340349"/>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CUSTOM_4_1_1_1_1_1_1">
    <p:bg>
      <p:bgPr>
        <a:blipFill>
          <a:blip r:embed="rId2">
            <a:alphaModFix/>
          </a:blip>
          <a:stretch>
            <a:fillRect/>
          </a:stretch>
        </a:blipFill>
      </p:bgPr>
    </p:bg>
    <p:spTree>
      <p:nvGrpSpPr>
        <p:cNvPr id="321" name="Shape 321"/>
        <p:cNvGrpSpPr/>
        <p:nvPr/>
      </p:nvGrpSpPr>
      <p:grpSpPr>
        <a:xfrm>
          <a:off x="0" y="0"/>
          <a:ext cx="0" cy="0"/>
          <a:chOff x="0" y="0"/>
          <a:chExt cx="0" cy="0"/>
        </a:xfrm>
      </p:grpSpPr>
      <p:sp>
        <p:nvSpPr>
          <p:cNvPr id="322" name="Google Shape;322;p114"/>
          <p:cNvSpPr txBox="1"/>
          <p:nvPr>
            <p:ph type="title"/>
          </p:nvPr>
        </p:nvSpPr>
        <p:spPr>
          <a:xfrm>
            <a:off x="4972850" y="1869325"/>
            <a:ext cx="3266400" cy="77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23" name="Google Shape;323;p114"/>
          <p:cNvSpPr txBox="1"/>
          <p:nvPr>
            <p:ph idx="1" type="subTitle"/>
          </p:nvPr>
        </p:nvSpPr>
        <p:spPr>
          <a:xfrm>
            <a:off x="4972850" y="2683775"/>
            <a:ext cx="3266400" cy="108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4" name="Google Shape;324;p114"/>
          <p:cNvSpPr/>
          <p:nvPr/>
        </p:nvSpPr>
        <p:spPr>
          <a:xfrm flipH="1" rot="10800000">
            <a:off x="-1273325" y="-878200"/>
            <a:ext cx="3450900" cy="34509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88"/>
          <p:cNvSpPr txBox="1"/>
          <p:nvPr>
            <p:ph type="title"/>
          </p:nvPr>
        </p:nvSpPr>
        <p:spPr>
          <a:xfrm>
            <a:off x="2115300" y="1852463"/>
            <a:ext cx="2179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 name="Google Shape;23;p88"/>
          <p:cNvSpPr txBox="1"/>
          <p:nvPr>
            <p:ph idx="1" type="subTitle"/>
          </p:nvPr>
        </p:nvSpPr>
        <p:spPr>
          <a:xfrm>
            <a:off x="2115300" y="2340710"/>
            <a:ext cx="2179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88"/>
          <p:cNvSpPr txBox="1"/>
          <p:nvPr>
            <p:ph idx="2" type="title"/>
          </p:nvPr>
        </p:nvSpPr>
        <p:spPr>
          <a:xfrm>
            <a:off x="2115300" y="3155643"/>
            <a:ext cx="2179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5" name="Google Shape;25;p88"/>
          <p:cNvSpPr txBox="1"/>
          <p:nvPr>
            <p:ph idx="3" type="subTitle"/>
          </p:nvPr>
        </p:nvSpPr>
        <p:spPr>
          <a:xfrm>
            <a:off x="2115300" y="3643890"/>
            <a:ext cx="2179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 name="Google Shape;26;p88"/>
          <p:cNvSpPr txBox="1"/>
          <p:nvPr>
            <p:ph idx="4" type="title"/>
          </p:nvPr>
        </p:nvSpPr>
        <p:spPr>
          <a:xfrm>
            <a:off x="5752775" y="1852463"/>
            <a:ext cx="2179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 name="Google Shape;27;p88"/>
          <p:cNvSpPr txBox="1"/>
          <p:nvPr>
            <p:ph idx="5" type="subTitle"/>
          </p:nvPr>
        </p:nvSpPr>
        <p:spPr>
          <a:xfrm>
            <a:off x="5752775" y="2340710"/>
            <a:ext cx="2179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88"/>
          <p:cNvSpPr txBox="1"/>
          <p:nvPr>
            <p:ph idx="6" type="title"/>
          </p:nvPr>
        </p:nvSpPr>
        <p:spPr>
          <a:xfrm>
            <a:off x="5752779" y="3155643"/>
            <a:ext cx="2179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9" name="Google Shape;29;p88"/>
          <p:cNvSpPr txBox="1"/>
          <p:nvPr>
            <p:ph idx="7" type="subTitle"/>
          </p:nvPr>
        </p:nvSpPr>
        <p:spPr>
          <a:xfrm>
            <a:off x="5752775" y="3643890"/>
            <a:ext cx="2179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88"/>
          <p:cNvSpPr txBox="1"/>
          <p:nvPr>
            <p:ph idx="8" type="title"/>
          </p:nvPr>
        </p:nvSpPr>
        <p:spPr>
          <a:xfrm>
            <a:off x="1212025" y="2135238"/>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None/>
              <a:defRPr sz="2500"/>
            </a:lvl1pPr>
            <a:lvl2pPr lvl="1" algn="ctr">
              <a:lnSpc>
                <a:spcPct val="100000"/>
              </a:lnSpc>
              <a:spcBef>
                <a:spcPts val="0"/>
              </a:spcBef>
              <a:spcAft>
                <a:spcPts val="0"/>
              </a:spcAft>
              <a:buClr>
                <a:schemeClr val="dk2"/>
              </a:buClr>
              <a:buSzPts val="2500"/>
              <a:buNone/>
              <a:defRPr sz="2500">
                <a:solidFill>
                  <a:schemeClr val="dk2"/>
                </a:solidFill>
              </a:defRPr>
            </a:lvl2pPr>
            <a:lvl3pPr lvl="2" algn="ctr">
              <a:lnSpc>
                <a:spcPct val="100000"/>
              </a:lnSpc>
              <a:spcBef>
                <a:spcPts val="0"/>
              </a:spcBef>
              <a:spcAft>
                <a:spcPts val="0"/>
              </a:spcAft>
              <a:buClr>
                <a:schemeClr val="dk2"/>
              </a:buClr>
              <a:buSzPts val="2500"/>
              <a:buNone/>
              <a:defRPr sz="2500">
                <a:solidFill>
                  <a:schemeClr val="dk2"/>
                </a:solidFill>
              </a:defRPr>
            </a:lvl3pPr>
            <a:lvl4pPr lvl="3" algn="ctr">
              <a:lnSpc>
                <a:spcPct val="100000"/>
              </a:lnSpc>
              <a:spcBef>
                <a:spcPts val="0"/>
              </a:spcBef>
              <a:spcAft>
                <a:spcPts val="0"/>
              </a:spcAft>
              <a:buClr>
                <a:schemeClr val="dk2"/>
              </a:buClr>
              <a:buSzPts val="2500"/>
              <a:buNone/>
              <a:defRPr sz="2500">
                <a:solidFill>
                  <a:schemeClr val="dk2"/>
                </a:solidFill>
              </a:defRPr>
            </a:lvl4pPr>
            <a:lvl5pPr lvl="4" algn="ctr">
              <a:lnSpc>
                <a:spcPct val="100000"/>
              </a:lnSpc>
              <a:spcBef>
                <a:spcPts val="0"/>
              </a:spcBef>
              <a:spcAft>
                <a:spcPts val="0"/>
              </a:spcAft>
              <a:buClr>
                <a:schemeClr val="dk2"/>
              </a:buClr>
              <a:buSzPts val="2500"/>
              <a:buNone/>
              <a:defRPr sz="2500">
                <a:solidFill>
                  <a:schemeClr val="dk2"/>
                </a:solidFill>
              </a:defRPr>
            </a:lvl5pPr>
            <a:lvl6pPr lvl="5" algn="ctr">
              <a:lnSpc>
                <a:spcPct val="100000"/>
              </a:lnSpc>
              <a:spcBef>
                <a:spcPts val="0"/>
              </a:spcBef>
              <a:spcAft>
                <a:spcPts val="0"/>
              </a:spcAft>
              <a:buClr>
                <a:schemeClr val="dk2"/>
              </a:buClr>
              <a:buSzPts val="2500"/>
              <a:buNone/>
              <a:defRPr sz="2500">
                <a:solidFill>
                  <a:schemeClr val="dk2"/>
                </a:solidFill>
              </a:defRPr>
            </a:lvl6pPr>
            <a:lvl7pPr lvl="6" algn="ctr">
              <a:lnSpc>
                <a:spcPct val="100000"/>
              </a:lnSpc>
              <a:spcBef>
                <a:spcPts val="0"/>
              </a:spcBef>
              <a:spcAft>
                <a:spcPts val="0"/>
              </a:spcAft>
              <a:buClr>
                <a:schemeClr val="dk2"/>
              </a:buClr>
              <a:buSzPts val="2500"/>
              <a:buNone/>
              <a:defRPr sz="2500">
                <a:solidFill>
                  <a:schemeClr val="dk2"/>
                </a:solidFill>
              </a:defRPr>
            </a:lvl7pPr>
            <a:lvl8pPr lvl="7" algn="ctr">
              <a:lnSpc>
                <a:spcPct val="100000"/>
              </a:lnSpc>
              <a:spcBef>
                <a:spcPts val="0"/>
              </a:spcBef>
              <a:spcAft>
                <a:spcPts val="0"/>
              </a:spcAft>
              <a:buClr>
                <a:schemeClr val="dk2"/>
              </a:buClr>
              <a:buSzPts val="2500"/>
              <a:buNone/>
              <a:defRPr sz="2500">
                <a:solidFill>
                  <a:schemeClr val="dk2"/>
                </a:solidFill>
              </a:defRPr>
            </a:lvl8pPr>
            <a:lvl9pPr lvl="8" algn="ctr">
              <a:lnSpc>
                <a:spcPct val="100000"/>
              </a:lnSpc>
              <a:spcBef>
                <a:spcPts val="0"/>
              </a:spcBef>
              <a:spcAft>
                <a:spcPts val="0"/>
              </a:spcAft>
              <a:buClr>
                <a:schemeClr val="dk2"/>
              </a:buClr>
              <a:buSzPts val="2500"/>
              <a:buNone/>
              <a:defRPr sz="2500">
                <a:solidFill>
                  <a:schemeClr val="dk2"/>
                </a:solidFill>
              </a:defRPr>
            </a:lvl9pPr>
          </a:lstStyle>
          <a:p/>
        </p:txBody>
      </p:sp>
      <p:sp>
        <p:nvSpPr>
          <p:cNvPr id="31" name="Google Shape;31;p88"/>
          <p:cNvSpPr txBox="1"/>
          <p:nvPr>
            <p:ph idx="9" type="title"/>
          </p:nvPr>
        </p:nvSpPr>
        <p:spPr>
          <a:xfrm>
            <a:off x="1212025" y="3456313"/>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None/>
              <a:defRPr sz="2500"/>
            </a:lvl1pPr>
            <a:lvl2pPr lvl="1" algn="ctr">
              <a:lnSpc>
                <a:spcPct val="100000"/>
              </a:lnSpc>
              <a:spcBef>
                <a:spcPts val="0"/>
              </a:spcBef>
              <a:spcAft>
                <a:spcPts val="0"/>
              </a:spcAft>
              <a:buClr>
                <a:schemeClr val="dk2"/>
              </a:buClr>
              <a:buSzPts val="2500"/>
              <a:buNone/>
              <a:defRPr sz="2500">
                <a:solidFill>
                  <a:schemeClr val="dk2"/>
                </a:solidFill>
              </a:defRPr>
            </a:lvl2pPr>
            <a:lvl3pPr lvl="2" algn="ctr">
              <a:lnSpc>
                <a:spcPct val="100000"/>
              </a:lnSpc>
              <a:spcBef>
                <a:spcPts val="0"/>
              </a:spcBef>
              <a:spcAft>
                <a:spcPts val="0"/>
              </a:spcAft>
              <a:buClr>
                <a:schemeClr val="dk2"/>
              </a:buClr>
              <a:buSzPts val="2500"/>
              <a:buNone/>
              <a:defRPr sz="2500">
                <a:solidFill>
                  <a:schemeClr val="dk2"/>
                </a:solidFill>
              </a:defRPr>
            </a:lvl3pPr>
            <a:lvl4pPr lvl="3" algn="ctr">
              <a:lnSpc>
                <a:spcPct val="100000"/>
              </a:lnSpc>
              <a:spcBef>
                <a:spcPts val="0"/>
              </a:spcBef>
              <a:spcAft>
                <a:spcPts val="0"/>
              </a:spcAft>
              <a:buClr>
                <a:schemeClr val="dk2"/>
              </a:buClr>
              <a:buSzPts val="2500"/>
              <a:buNone/>
              <a:defRPr sz="2500">
                <a:solidFill>
                  <a:schemeClr val="dk2"/>
                </a:solidFill>
              </a:defRPr>
            </a:lvl4pPr>
            <a:lvl5pPr lvl="4" algn="ctr">
              <a:lnSpc>
                <a:spcPct val="100000"/>
              </a:lnSpc>
              <a:spcBef>
                <a:spcPts val="0"/>
              </a:spcBef>
              <a:spcAft>
                <a:spcPts val="0"/>
              </a:spcAft>
              <a:buClr>
                <a:schemeClr val="dk2"/>
              </a:buClr>
              <a:buSzPts val="2500"/>
              <a:buNone/>
              <a:defRPr sz="2500">
                <a:solidFill>
                  <a:schemeClr val="dk2"/>
                </a:solidFill>
              </a:defRPr>
            </a:lvl5pPr>
            <a:lvl6pPr lvl="5" algn="ctr">
              <a:lnSpc>
                <a:spcPct val="100000"/>
              </a:lnSpc>
              <a:spcBef>
                <a:spcPts val="0"/>
              </a:spcBef>
              <a:spcAft>
                <a:spcPts val="0"/>
              </a:spcAft>
              <a:buClr>
                <a:schemeClr val="dk2"/>
              </a:buClr>
              <a:buSzPts val="2500"/>
              <a:buNone/>
              <a:defRPr sz="2500">
                <a:solidFill>
                  <a:schemeClr val="dk2"/>
                </a:solidFill>
              </a:defRPr>
            </a:lvl6pPr>
            <a:lvl7pPr lvl="6" algn="ctr">
              <a:lnSpc>
                <a:spcPct val="100000"/>
              </a:lnSpc>
              <a:spcBef>
                <a:spcPts val="0"/>
              </a:spcBef>
              <a:spcAft>
                <a:spcPts val="0"/>
              </a:spcAft>
              <a:buClr>
                <a:schemeClr val="dk2"/>
              </a:buClr>
              <a:buSzPts val="2500"/>
              <a:buNone/>
              <a:defRPr sz="2500">
                <a:solidFill>
                  <a:schemeClr val="dk2"/>
                </a:solidFill>
              </a:defRPr>
            </a:lvl7pPr>
            <a:lvl8pPr lvl="7" algn="ctr">
              <a:lnSpc>
                <a:spcPct val="100000"/>
              </a:lnSpc>
              <a:spcBef>
                <a:spcPts val="0"/>
              </a:spcBef>
              <a:spcAft>
                <a:spcPts val="0"/>
              </a:spcAft>
              <a:buClr>
                <a:schemeClr val="dk2"/>
              </a:buClr>
              <a:buSzPts val="2500"/>
              <a:buNone/>
              <a:defRPr sz="2500">
                <a:solidFill>
                  <a:schemeClr val="dk2"/>
                </a:solidFill>
              </a:defRPr>
            </a:lvl8pPr>
            <a:lvl9pPr lvl="8" algn="ctr">
              <a:lnSpc>
                <a:spcPct val="100000"/>
              </a:lnSpc>
              <a:spcBef>
                <a:spcPts val="0"/>
              </a:spcBef>
              <a:spcAft>
                <a:spcPts val="0"/>
              </a:spcAft>
              <a:buClr>
                <a:schemeClr val="dk2"/>
              </a:buClr>
              <a:buSzPts val="2500"/>
              <a:buNone/>
              <a:defRPr sz="2500">
                <a:solidFill>
                  <a:schemeClr val="dk2"/>
                </a:solidFill>
              </a:defRPr>
            </a:lvl9pPr>
          </a:lstStyle>
          <a:p/>
        </p:txBody>
      </p:sp>
      <p:sp>
        <p:nvSpPr>
          <p:cNvPr id="32" name="Google Shape;32;p88"/>
          <p:cNvSpPr txBox="1"/>
          <p:nvPr>
            <p:ph idx="13" type="title"/>
          </p:nvPr>
        </p:nvSpPr>
        <p:spPr>
          <a:xfrm>
            <a:off x="4849500" y="2135238"/>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None/>
              <a:defRPr sz="2500"/>
            </a:lvl1pPr>
            <a:lvl2pPr lvl="1" algn="ctr">
              <a:lnSpc>
                <a:spcPct val="100000"/>
              </a:lnSpc>
              <a:spcBef>
                <a:spcPts val="0"/>
              </a:spcBef>
              <a:spcAft>
                <a:spcPts val="0"/>
              </a:spcAft>
              <a:buClr>
                <a:schemeClr val="dk2"/>
              </a:buClr>
              <a:buSzPts val="2500"/>
              <a:buNone/>
              <a:defRPr sz="2500">
                <a:solidFill>
                  <a:schemeClr val="dk2"/>
                </a:solidFill>
              </a:defRPr>
            </a:lvl2pPr>
            <a:lvl3pPr lvl="2" algn="ctr">
              <a:lnSpc>
                <a:spcPct val="100000"/>
              </a:lnSpc>
              <a:spcBef>
                <a:spcPts val="0"/>
              </a:spcBef>
              <a:spcAft>
                <a:spcPts val="0"/>
              </a:spcAft>
              <a:buClr>
                <a:schemeClr val="dk2"/>
              </a:buClr>
              <a:buSzPts val="2500"/>
              <a:buNone/>
              <a:defRPr sz="2500">
                <a:solidFill>
                  <a:schemeClr val="dk2"/>
                </a:solidFill>
              </a:defRPr>
            </a:lvl3pPr>
            <a:lvl4pPr lvl="3" algn="ctr">
              <a:lnSpc>
                <a:spcPct val="100000"/>
              </a:lnSpc>
              <a:spcBef>
                <a:spcPts val="0"/>
              </a:spcBef>
              <a:spcAft>
                <a:spcPts val="0"/>
              </a:spcAft>
              <a:buClr>
                <a:schemeClr val="dk2"/>
              </a:buClr>
              <a:buSzPts val="2500"/>
              <a:buNone/>
              <a:defRPr sz="2500">
                <a:solidFill>
                  <a:schemeClr val="dk2"/>
                </a:solidFill>
              </a:defRPr>
            </a:lvl4pPr>
            <a:lvl5pPr lvl="4" algn="ctr">
              <a:lnSpc>
                <a:spcPct val="100000"/>
              </a:lnSpc>
              <a:spcBef>
                <a:spcPts val="0"/>
              </a:spcBef>
              <a:spcAft>
                <a:spcPts val="0"/>
              </a:spcAft>
              <a:buClr>
                <a:schemeClr val="dk2"/>
              </a:buClr>
              <a:buSzPts val="2500"/>
              <a:buNone/>
              <a:defRPr sz="2500">
                <a:solidFill>
                  <a:schemeClr val="dk2"/>
                </a:solidFill>
              </a:defRPr>
            </a:lvl5pPr>
            <a:lvl6pPr lvl="5" algn="ctr">
              <a:lnSpc>
                <a:spcPct val="100000"/>
              </a:lnSpc>
              <a:spcBef>
                <a:spcPts val="0"/>
              </a:spcBef>
              <a:spcAft>
                <a:spcPts val="0"/>
              </a:spcAft>
              <a:buClr>
                <a:schemeClr val="dk2"/>
              </a:buClr>
              <a:buSzPts val="2500"/>
              <a:buNone/>
              <a:defRPr sz="2500">
                <a:solidFill>
                  <a:schemeClr val="dk2"/>
                </a:solidFill>
              </a:defRPr>
            </a:lvl6pPr>
            <a:lvl7pPr lvl="6" algn="ctr">
              <a:lnSpc>
                <a:spcPct val="100000"/>
              </a:lnSpc>
              <a:spcBef>
                <a:spcPts val="0"/>
              </a:spcBef>
              <a:spcAft>
                <a:spcPts val="0"/>
              </a:spcAft>
              <a:buClr>
                <a:schemeClr val="dk2"/>
              </a:buClr>
              <a:buSzPts val="2500"/>
              <a:buNone/>
              <a:defRPr sz="2500">
                <a:solidFill>
                  <a:schemeClr val="dk2"/>
                </a:solidFill>
              </a:defRPr>
            </a:lvl7pPr>
            <a:lvl8pPr lvl="7" algn="ctr">
              <a:lnSpc>
                <a:spcPct val="100000"/>
              </a:lnSpc>
              <a:spcBef>
                <a:spcPts val="0"/>
              </a:spcBef>
              <a:spcAft>
                <a:spcPts val="0"/>
              </a:spcAft>
              <a:buClr>
                <a:schemeClr val="dk2"/>
              </a:buClr>
              <a:buSzPts val="2500"/>
              <a:buNone/>
              <a:defRPr sz="2500">
                <a:solidFill>
                  <a:schemeClr val="dk2"/>
                </a:solidFill>
              </a:defRPr>
            </a:lvl8pPr>
            <a:lvl9pPr lvl="8" algn="ctr">
              <a:lnSpc>
                <a:spcPct val="100000"/>
              </a:lnSpc>
              <a:spcBef>
                <a:spcPts val="0"/>
              </a:spcBef>
              <a:spcAft>
                <a:spcPts val="0"/>
              </a:spcAft>
              <a:buClr>
                <a:schemeClr val="dk2"/>
              </a:buClr>
              <a:buSzPts val="2500"/>
              <a:buNone/>
              <a:defRPr sz="2500">
                <a:solidFill>
                  <a:schemeClr val="dk2"/>
                </a:solidFill>
              </a:defRPr>
            </a:lvl9pPr>
          </a:lstStyle>
          <a:p/>
        </p:txBody>
      </p:sp>
      <p:sp>
        <p:nvSpPr>
          <p:cNvPr id="33" name="Google Shape;33;p88"/>
          <p:cNvSpPr txBox="1"/>
          <p:nvPr>
            <p:ph idx="14" type="title"/>
          </p:nvPr>
        </p:nvSpPr>
        <p:spPr>
          <a:xfrm>
            <a:off x="4849500" y="3456313"/>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None/>
              <a:defRPr sz="2500"/>
            </a:lvl1pPr>
            <a:lvl2pPr lvl="1" algn="ctr">
              <a:lnSpc>
                <a:spcPct val="100000"/>
              </a:lnSpc>
              <a:spcBef>
                <a:spcPts val="0"/>
              </a:spcBef>
              <a:spcAft>
                <a:spcPts val="0"/>
              </a:spcAft>
              <a:buClr>
                <a:schemeClr val="dk2"/>
              </a:buClr>
              <a:buSzPts val="2500"/>
              <a:buNone/>
              <a:defRPr sz="2500">
                <a:solidFill>
                  <a:schemeClr val="dk2"/>
                </a:solidFill>
              </a:defRPr>
            </a:lvl2pPr>
            <a:lvl3pPr lvl="2" algn="ctr">
              <a:lnSpc>
                <a:spcPct val="100000"/>
              </a:lnSpc>
              <a:spcBef>
                <a:spcPts val="0"/>
              </a:spcBef>
              <a:spcAft>
                <a:spcPts val="0"/>
              </a:spcAft>
              <a:buClr>
                <a:schemeClr val="dk2"/>
              </a:buClr>
              <a:buSzPts val="2500"/>
              <a:buNone/>
              <a:defRPr sz="2500">
                <a:solidFill>
                  <a:schemeClr val="dk2"/>
                </a:solidFill>
              </a:defRPr>
            </a:lvl3pPr>
            <a:lvl4pPr lvl="3" algn="ctr">
              <a:lnSpc>
                <a:spcPct val="100000"/>
              </a:lnSpc>
              <a:spcBef>
                <a:spcPts val="0"/>
              </a:spcBef>
              <a:spcAft>
                <a:spcPts val="0"/>
              </a:spcAft>
              <a:buClr>
                <a:schemeClr val="dk2"/>
              </a:buClr>
              <a:buSzPts val="2500"/>
              <a:buNone/>
              <a:defRPr sz="2500">
                <a:solidFill>
                  <a:schemeClr val="dk2"/>
                </a:solidFill>
              </a:defRPr>
            </a:lvl4pPr>
            <a:lvl5pPr lvl="4" algn="ctr">
              <a:lnSpc>
                <a:spcPct val="100000"/>
              </a:lnSpc>
              <a:spcBef>
                <a:spcPts val="0"/>
              </a:spcBef>
              <a:spcAft>
                <a:spcPts val="0"/>
              </a:spcAft>
              <a:buClr>
                <a:schemeClr val="dk2"/>
              </a:buClr>
              <a:buSzPts val="2500"/>
              <a:buNone/>
              <a:defRPr sz="2500">
                <a:solidFill>
                  <a:schemeClr val="dk2"/>
                </a:solidFill>
              </a:defRPr>
            </a:lvl5pPr>
            <a:lvl6pPr lvl="5" algn="ctr">
              <a:lnSpc>
                <a:spcPct val="100000"/>
              </a:lnSpc>
              <a:spcBef>
                <a:spcPts val="0"/>
              </a:spcBef>
              <a:spcAft>
                <a:spcPts val="0"/>
              </a:spcAft>
              <a:buClr>
                <a:schemeClr val="dk2"/>
              </a:buClr>
              <a:buSzPts val="2500"/>
              <a:buNone/>
              <a:defRPr sz="2500">
                <a:solidFill>
                  <a:schemeClr val="dk2"/>
                </a:solidFill>
              </a:defRPr>
            </a:lvl6pPr>
            <a:lvl7pPr lvl="6" algn="ctr">
              <a:lnSpc>
                <a:spcPct val="100000"/>
              </a:lnSpc>
              <a:spcBef>
                <a:spcPts val="0"/>
              </a:spcBef>
              <a:spcAft>
                <a:spcPts val="0"/>
              </a:spcAft>
              <a:buClr>
                <a:schemeClr val="dk2"/>
              </a:buClr>
              <a:buSzPts val="2500"/>
              <a:buNone/>
              <a:defRPr sz="2500">
                <a:solidFill>
                  <a:schemeClr val="dk2"/>
                </a:solidFill>
              </a:defRPr>
            </a:lvl7pPr>
            <a:lvl8pPr lvl="7" algn="ctr">
              <a:lnSpc>
                <a:spcPct val="100000"/>
              </a:lnSpc>
              <a:spcBef>
                <a:spcPts val="0"/>
              </a:spcBef>
              <a:spcAft>
                <a:spcPts val="0"/>
              </a:spcAft>
              <a:buClr>
                <a:schemeClr val="dk2"/>
              </a:buClr>
              <a:buSzPts val="2500"/>
              <a:buNone/>
              <a:defRPr sz="2500">
                <a:solidFill>
                  <a:schemeClr val="dk2"/>
                </a:solidFill>
              </a:defRPr>
            </a:lvl8pPr>
            <a:lvl9pPr lvl="8" algn="ctr">
              <a:lnSpc>
                <a:spcPct val="100000"/>
              </a:lnSpc>
              <a:spcBef>
                <a:spcPts val="0"/>
              </a:spcBef>
              <a:spcAft>
                <a:spcPts val="0"/>
              </a:spcAft>
              <a:buClr>
                <a:schemeClr val="dk2"/>
              </a:buClr>
              <a:buSzPts val="2500"/>
              <a:buNone/>
              <a:defRPr sz="2500">
                <a:solidFill>
                  <a:schemeClr val="dk2"/>
                </a:solidFill>
              </a:defRPr>
            </a:lvl9pPr>
          </a:lstStyle>
          <a:p/>
        </p:txBody>
      </p:sp>
      <p:sp>
        <p:nvSpPr>
          <p:cNvPr id="34" name="Google Shape;34;p88"/>
          <p:cNvSpPr txBox="1"/>
          <p:nvPr>
            <p:ph idx="15"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_1">
    <p:bg>
      <p:bgPr>
        <a:blipFill>
          <a:blip r:embed="rId2">
            <a:alphaModFix/>
          </a:blip>
          <a:stretch>
            <a:fillRect/>
          </a:stretch>
        </a:blipFill>
      </p:bgPr>
    </p:bg>
    <p:spTree>
      <p:nvGrpSpPr>
        <p:cNvPr id="325" name="Shape 325"/>
        <p:cNvGrpSpPr/>
        <p:nvPr/>
      </p:nvGrpSpPr>
      <p:grpSpPr>
        <a:xfrm>
          <a:off x="0" y="0"/>
          <a:ext cx="0" cy="0"/>
          <a:chOff x="0" y="0"/>
          <a:chExt cx="0" cy="0"/>
        </a:xfrm>
      </p:grpSpPr>
      <p:sp>
        <p:nvSpPr>
          <p:cNvPr id="326" name="Google Shape;326;p115"/>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27" name="Google Shape;327;p115"/>
          <p:cNvSpPr/>
          <p:nvPr/>
        </p:nvSpPr>
        <p:spPr>
          <a:xfrm>
            <a:off x="-793775" y="-800425"/>
            <a:ext cx="2679600" cy="2679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8" name="Google Shape;328;p115"/>
          <p:cNvPicPr preferRelativeResize="0"/>
          <p:nvPr/>
        </p:nvPicPr>
        <p:blipFill rotWithShape="1">
          <a:blip r:embed="rId3">
            <a:alphaModFix/>
          </a:blip>
          <a:srcRect b="0" l="0" r="0" t="0"/>
          <a:stretch/>
        </p:blipFill>
        <p:spPr>
          <a:xfrm>
            <a:off x="5699850" y="104461"/>
            <a:ext cx="3347900" cy="2028827"/>
          </a:xfrm>
          <a:prstGeom prst="rect">
            <a:avLst/>
          </a:prstGeom>
          <a:noFill/>
          <a:ln>
            <a:noFill/>
          </a:ln>
        </p:spPr>
      </p:pic>
      <p:grpSp>
        <p:nvGrpSpPr>
          <p:cNvPr id="329" name="Google Shape;329;p115"/>
          <p:cNvGrpSpPr/>
          <p:nvPr/>
        </p:nvGrpSpPr>
        <p:grpSpPr>
          <a:xfrm flipH="1">
            <a:off x="256575" y="4506113"/>
            <a:ext cx="1154625" cy="430500"/>
            <a:chOff x="4042650" y="642025"/>
            <a:chExt cx="1154625" cy="430500"/>
          </a:xfrm>
        </p:grpSpPr>
        <p:sp>
          <p:nvSpPr>
            <p:cNvPr id="330" name="Google Shape;330;p115"/>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15"/>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2" name="Google Shape;332;p115"/>
          <p:cNvSpPr/>
          <p:nvPr/>
        </p:nvSpPr>
        <p:spPr>
          <a:xfrm>
            <a:off x="7091100" y="3009575"/>
            <a:ext cx="2679600" cy="2679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_1">
    <p:bg>
      <p:bgPr>
        <a:blipFill>
          <a:blip r:embed="rId2">
            <a:alphaModFix/>
          </a:blip>
          <a:stretch>
            <a:fillRect/>
          </a:stretch>
        </a:blipFill>
      </p:bgPr>
    </p:bg>
    <p:spTree>
      <p:nvGrpSpPr>
        <p:cNvPr id="333" name="Shape 333"/>
        <p:cNvGrpSpPr/>
        <p:nvPr/>
      </p:nvGrpSpPr>
      <p:grpSpPr>
        <a:xfrm>
          <a:off x="0" y="0"/>
          <a:ext cx="0" cy="0"/>
          <a:chOff x="0" y="0"/>
          <a:chExt cx="0" cy="0"/>
        </a:xfrm>
      </p:grpSpPr>
      <p:sp>
        <p:nvSpPr>
          <p:cNvPr id="334" name="Google Shape;334;p116"/>
          <p:cNvSpPr/>
          <p:nvPr/>
        </p:nvSpPr>
        <p:spPr>
          <a:xfrm>
            <a:off x="4412238" y="-1097250"/>
            <a:ext cx="5489700" cy="54897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36" name="Google Shape;336;p116"/>
          <p:cNvSpPr txBox="1"/>
          <p:nvPr>
            <p:ph idx="2" type="title"/>
          </p:nvPr>
        </p:nvSpPr>
        <p:spPr>
          <a:xfrm>
            <a:off x="890875" y="2358440"/>
            <a:ext cx="2241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7" name="Google Shape;337;p116"/>
          <p:cNvSpPr txBox="1"/>
          <p:nvPr>
            <p:ph idx="1" type="subTitle"/>
          </p:nvPr>
        </p:nvSpPr>
        <p:spPr>
          <a:xfrm>
            <a:off x="890875" y="2886140"/>
            <a:ext cx="22419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8" name="Google Shape;338;p116"/>
          <p:cNvSpPr txBox="1"/>
          <p:nvPr>
            <p:ph idx="3" type="title"/>
          </p:nvPr>
        </p:nvSpPr>
        <p:spPr>
          <a:xfrm>
            <a:off x="3439563" y="2358440"/>
            <a:ext cx="2241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9" name="Google Shape;339;p116"/>
          <p:cNvSpPr txBox="1"/>
          <p:nvPr>
            <p:ph idx="4" type="subTitle"/>
          </p:nvPr>
        </p:nvSpPr>
        <p:spPr>
          <a:xfrm>
            <a:off x="3439563" y="2886140"/>
            <a:ext cx="22419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0" name="Google Shape;340;p116"/>
          <p:cNvSpPr txBox="1"/>
          <p:nvPr>
            <p:ph idx="5" type="title"/>
          </p:nvPr>
        </p:nvSpPr>
        <p:spPr>
          <a:xfrm>
            <a:off x="5988275" y="2358440"/>
            <a:ext cx="2241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41" name="Google Shape;341;p116"/>
          <p:cNvSpPr txBox="1"/>
          <p:nvPr>
            <p:ph idx="6" type="subTitle"/>
          </p:nvPr>
        </p:nvSpPr>
        <p:spPr>
          <a:xfrm>
            <a:off x="5988275" y="2886140"/>
            <a:ext cx="22419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42" name="Google Shape;342;p116"/>
          <p:cNvGrpSpPr/>
          <p:nvPr/>
        </p:nvGrpSpPr>
        <p:grpSpPr>
          <a:xfrm>
            <a:off x="8373782" y="4621856"/>
            <a:ext cx="882480" cy="329031"/>
            <a:chOff x="4042650" y="642025"/>
            <a:chExt cx="1154625" cy="430500"/>
          </a:xfrm>
        </p:grpSpPr>
        <p:sp>
          <p:nvSpPr>
            <p:cNvPr id="343" name="Google Shape;343;p116"/>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16"/>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5" name="Google Shape;345;p116"/>
          <p:cNvGrpSpPr/>
          <p:nvPr/>
        </p:nvGrpSpPr>
        <p:grpSpPr>
          <a:xfrm rot="10800000">
            <a:off x="5649001" y="4534812"/>
            <a:ext cx="2724785" cy="350705"/>
            <a:chOff x="198225" y="4390550"/>
            <a:chExt cx="3765075" cy="484600"/>
          </a:xfrm>
        </p:grpSpPr>
        <p:sp>
          <p:nvSpPr>
            <p:cNvPr id="346" name="Google Shape;346;p116"/>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16"/>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8" name="Google Shape;348;p116"/>
          <p:cNvSpPr/>
          <p:nvPr/>
        </p:nvSpPr>
        <p:spPr>
          <a:xfrm>
            <a:off x="-516031" y="3019200"/>
            <a:ext cx="2707800" cy="27078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9" name="Google Shape;349;p116"/>
          <p:cNvPicPr preferRelativeResize="0"/>
          <p:nvPr/>
        </p:nvPicPr>
        <p:blipFill rotWithShape="1">
          <a:blip r:embed="rId3">
            <a:alphaModFix/>
          </a:blip>
          <a:srcRect b="44478" l="0" r="0" t="0"/>
          <a:stretch/>
        </p:blipFill>
        <p:spPr>
          <a:xfrm>
            <a:off x="70550" y="54126"/>
            <a:ext cx="2502225" cy="84192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6_1_1_1_1">
    <p:bg>
      <p:bgPr>
        <a:blipFill>
          <a:blip r:embed="rId2">
            <a:alphaModFix/>
          </a:blip>
          <a:stretch>
            <a:fillRect/>
          </a:stretch>
        </a:blipFill>
      </p:bgPr>
    </p:bg>
    <p:spTree>
      <p:nvGrpSpPr>
        <p:cNvPr id="350" name="Shape 350"/>
        <p:cNvGrpSpPr/>
        <p:nvPr/>
      </p:nvGrpSpPr>
      <p:grpSpPr>
        <a:xfrm>
          <a:off x="0" y="0"/>
          <a:ext cx="0" cy="0"/>
          <a:chOff x="0" y="0"/>
          <a:chExt cx="0" cy="0"/>
        </a:xfrm>
      </p:grpSpPr>
      <p:sp>
        <p:nvSpPr>
          <p:cNvPr id="351" name="Google Shape;351;p117"/>
          <p:cNvSpPr/>
          <p:nvPr/>
        </p:nvSpPr>
        <p:spPr>
          <a:xfrm>
            <a:off x="-650500" y="-832950"/>
            <a:ext cx="4289400" cy="4289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2" name="Google Shape;352;p117"/>
          <p:cNvPicPr preferRelativeResize="0"/>
          <p:nvPr/>
        </p:nvPicPr>
        <p:blipFill rotWithShape="1">
          <a:blip r:embed="rId3">
            <a:alphaModFix/>
          </a:blip>
          <a:srcRect b="34314" l="0" r="28885" t="0"/>
          <a:stretch/>
        </p:blipFill>
        <p:spPr>
          <a:xfrm>
            <a:off x="6685800" y="3758425"/>
            <a:ext cx="2380825" cy="1332674"/>
          </a:xfrm>
          <a:prstGeom prst="rect">
            <a:avLst/>
          </a:prstGeom>
          <a:noFill/>
          <a:ln>
            <a:noFill/>
          </a:ln>
        </p:spPr>
      </p:pic>
      <p:sp>
        <p:nvSpPr>
          <p:cNvPr id="353" name="Google Shape;353;p117"/>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54" name="Google Shape;354;p117"/>
          <p:cNvSpPr txBox="1"/>
          <p:nvPr>
            <p:ph idx="2" type="title"/>
          </p:nvPr>
        </p:nvSpPr>
        <p:spPr>
          <a:xfrm>
            <a:off x="5198756" y="1168750"/>
            <a:ext cx="20799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5" name="Google Shape;355;p117"/>
          <p:cNvSpPr txBox="1"/>
          <p:nvPr>
            <p:ph idx="1" type="subTitle"/>
          </p:nvPr>
        </p:nvSpPr>
        <p:spPr>
          <a:xfrm>
            <a:off x="5196925" y="1696447"/>
            <a:ext cx="31302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6" name="Google Shape;356;p117"/>
          <p:cNvSpPr txBox="1"/>
          <p:nvPr>
            <p:ph idx="3" type="title"/>
          </p:nvPr>
        </p:nvSpPr>
        <p:spPr>
          <a:xfrm>
            <a:off x="5196925" y="2299857"/>
            <a:ext cx="2083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7" name="Google Shape;357;p117"/>
          <p:cNvSpPr txBox="1"/>
          <p:nvPr>
            <p:ph idx="4" type="subTitle"/>
          </p:nvPr>
        </p:nvSpPr>
        <p:spPr>
          <a:xfrm>
            <a:off x="5197703" y="2829849"/>
            <a:ext cx="31287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8" name="Google Shape;358;p117"/>
          <p:cNvSpPr txBox="1"/>
          <p:nvPr>
            <p:ph idx="5" type="title"/>
          </p:nvPr>
        </p:nvSpPr>
        <p:spPr>
          <a:xfrm>
            <a:off x="5196926" y="3430965"/>
            <a:ext cx="2083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9" name="Google Shape;359;p117"/>
          <p:cNvSpPr txBox="1"/>
          <p:nvPr>
            <p:ph idx="6" type="subTitle"/>
          </p:nvPr>
        </p:nvSpPr>
        <p:spPr>
          <a:xfrm>
            <a:off x="5197703" y="3960250"/>
            <a:ext cx="31287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0" name="Google Shape;360;p117"/>
          <p:cNvSpPr txBox="1"/>
          <p:nvPr>
            <p:ph idx="7" type="title"/>
          </p:nvPr>
        </p:nvSpPr>
        <p:spPr>
          <a:xfrm>
            <a:off x="4010579" y="1500185"/>
            <a:ext cx="10854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2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61" name="Google Shape;361;p117"/>
          <p:cNvSpPr txBox="1"/>
          <p:nvPr>
            <p:ph idx="8" type="title"/>
          </p:nvPr>
        </p:nvSpPr>
        <p:spPr>
          <a:xfrm>
            <a:off x="4029300" y="2633994"/>
            <a:ext cx="10854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2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62" name="Google Shape;362;p117"/>
          <p:cNvSpPr txBox="1"/>
          <p:nvPr>
            <p:ph idx="9" type="title"/>
          </p:nvPr>
        </p:nvSpPr>
        <p:spPr>
          <a:xfrm>
            <a:off x="4029300" y="3767720"/>
            <a:ext cx="1085400" cy="4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2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63" name="Google Shape;363;p117"/>
          <p:cNvSpPr/>
          <p:nvPr>
            <p:ph idx="13" type="pic"/>
          </p:nvPr>
        </p:nvSpPr>
        <p:spPr>
          <a:xfrm>
            <a:off x="720000" y="1571500"/>
            <a:ext cx="3085800" cy="2796000"/>
          </a:xfrm>
          <a:prstGeom prst="snip2DiagRect">
            <a:avLst>
              <a:gd fmla="val 0" name="adj1"/>
              <a:gd fmla="val 16667" name="adj2"/>
            </a:avLst>
          </a:prstGeom>
          <a:noFill/>
          <a:ln cap="flat" cmpd="sng" w="9525">
            <a:solidFill>
              <a:schemeClr val="lt1"/>
            </a:solidFill>
            <a:prstDash val="solid"/>
            <a:round/>
            <a:headEnd len="sm" w="sm" type="none"/>
            <a:tailEnd len="sm" w="sm" type="none"/>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364" name="Shape 364"/>
        <p:cNvGrpSpPr/>
        <p:nvPr/>
      </p:nvGrpSpPr>
      <p:grpSpPr>
        <a:xfrm>
          <a:off x="0" y="0"/>
          <a:ext cx="0" cy="0"/>
          <a:chOff x="0" y="0"/>
          <a:chExt cx="0" cy="0"/>
        </a:xfrm>
      </p:grpSpPr>
      <p:sp>
        <p:nvSpPr>
          <p:cNvPr id="365" name="Google Shape;365;p118"/>
          <p:cNvSpPr txBox="1"/>
          <p:nvPr>
            <p:ph type="title"/>
          </p:nvPr>
        </p:nvSpPr>
        <p:spPr>
          <a:xfrm>
            <a:off x="2052900" y="3880863"/>
            <a:ext cx="50382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66" name="Google Shape;366;p118"/>
          <p:cNvSpPr txBox="1"/>
          <p:nvPr>
            <p:ph idx="1" type="subTitle"/>
          </p:nvPr>
        </p:nvSpPr>
        <p:spPr>
          <a:xfrm>
            <a:off x="2052925" y="1520950"/>
            <a:ext cx="5037600" cy="190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67" name="Google Shape;367;p118"/>
          <p:cNvSpPr/>
          <p:nvPr/>
        </p:nvSpPr>
        <p:spPr>
          <a:xfrm>
            <a:off x="-727100" y="-456925"/>
            <a:ext cx="3636300" cy="36363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8" name="Google Shape;368;p118"/>
          <p:cNvGrpSpPr/>
          <p:nvPr/>
        </p:nvGrpSpPr>
        <p:grpSpPr>
          <a:xfrm>
            <a:off x="5716150" y="287088"/>
            <a:ext cx="3427850" cy="639375"/>
            <a:chOff x="1298650" y="3255600"/>
            <a:chExt cx="3427850" cy="639375"/>
          </a:xfrm>
        </p:grpSpPr>
        <p:sp>
          <p:nvSpPr>
            <p:cNvPr id="369" name="Google Shape;369;p118"/>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18"/>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 name="Google Shape;371;p118"/>
          <p:cNvGrpSpPr/>
          <p:nvPr/>
        </p:nvGrpSpPr>
        <p:grpSpPr>
          <a:xfrm rot="10800000">
            <a:off x="0" y="4217038"/>
            <a:ext cx="3427850" cy="639375"/>
            <a:chOff x="1298650" y="3255600"/>
            <a:chExt cx="3427850" cy="639375"/>
          </a:xfrm>
        </p:grpSpPr>
        <p:sp>
          <p:nvSpPr>
            <p:cNvPr id="372" name="Google Shape;372;p118"/>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18"/>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4" name="Google Shape;374;p118"/>
          <p:cNvSpPr/>
          <p:nvPr/>
        </p:nvSpPr>
        <p:spPr>
          <a:xfrm>
            <a:off x="5383375" y="1441400"/>
            <a:ext cx="4976400" cy="4976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bg>
      <p:bgPr>
        <a:blipFill>
          <a:blip r:embed="rId2">
            <a:alphaModFix/>
          </a:blip>
          <a:stretch>
            <a:fillRect/>
          </a:stretch>
        </a:blipFill>
      </p:bgPr>
    </p:bg>
    <p:spTree>
      <p:nvGrpSpPr>
        <p:cNvPr id="375" name="Shape 375"/>
        <p:cNvGrpSpPr/>
        <p:nvPr/>
      </p:nvGrpSpPr>
      <p:grpSpPr>
        <a:xfrm>
          <a:off x="0" y="0"/>
          <a:ext cx="0" cy="0"/>
          <a:chOff x="0" y="0"/>
          <a:chExt cx="0" cy="0"/>
        </a:xfrm>
      </p:grpSpPr>
      <p:sp>
        <p:nvSpPr>
          <p:cNvPr id="376" name="Google Shape;376;p119"/>
          <p:cNvSpPr txBox="1"/>
          <p:nvPr>
            <p:ph type="title"/>
          </p:nvPr>
        </p:nvSpPr>
        <p:spPr>
          <a:xfrm>
            <a:off x="1362600" y="3485762"/>
            <a:ext cx="6418800" cy="531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77" name="Google Shape;377;p119"/>
          <p:cNvSpPr txBox="1"/>
          <p:nvPr>
            <p:ph idx="1" type="subTitle"/>
          </p:nvPr>
        </p:nvSpPr>
        <p:spPr>
          <a:xfrm>
            <a:off x="1362632" y="1125838"/>
            <a:ext cx="6418200" cy="1908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78" name="Google Shape;378;p119"/>
          <p:cNvSpPr/>
          <p:nvPr/>
        </p:nvSpPr>
        <p:spPr>
          <a:xfrm>
            <a:off x="5553075" y="-1424375"/>
            <a:ext cx="4976400" cy="4976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9" name="Google Shape;379;p119"/>
          <p:cNvPicPr preferRelativeResize="0"/>
          <p:nvPr/>
        </p:nvPicPr>
        <p:blipFill rotWithShape="1">
          <a:blip r:embed="rId3">
            <a:alphaModFix/>
          </a:blip>
          <a:srcRect b="0" l="0" r="0" t="0"/>
          <a:stretch/>
        </p:blipFill>
        <p:spPr>
          <a:xfrm>
            <a:off x="109452" y="3246600"/>
            <a:ext cx="3130200" cy="1896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380" name="Shape 380"/>
        <p:cNvGrpSpPr/>
        <p:nvPr/>
      </p:nvGrpSpPr>
      <p:grpSpPr>
        <a:xfrm>
          <a:off x="0" y="0"/>
          <a:ext cx="0" cy="0"/>
          <a:chOff x="0" y="0"/>
          <a:chExt cx="0" cy="0"/>
        </a:xfrm>
      </p:grpSpPr>
      <p:sp>
        <p:nvSpPr>
          <p:cNvPr id="381" name="Google Shape;381;p1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82" name="Google Shape;382;p120"/>
          <p:cNvSpPr txBox="1"/>
          <p:nvPr>
            <p:ph idx="2" type="title"/>
          </p:nvPr>
        </p:nvSpPr>
        <p:spPr>
          <a:xfrm>
            <a:off x="1535050" y="3501550"/>
            <a:ext cx="27228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83" name="Google Shape;383;p120"/>
          <p:cNvSpPr txBox="1"/>
          <p:nvPr>
            <p:ph idx="3" type="title"/>
          </p:nvPr>
        </p:nvSpPr>
        <p:spPr>
          <a:xfrm>
            <a:off x="4904150" y="3501550"/>
            <a:ext cx="27228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84" name="Google Shape;384;p120"/>
          <p:cNvSpPr txBox="1"/>
          <p:nvPr>
            <p:ph idx="1" type="subTitle"/>
          </p:nvPr>
        </p:nvSpPr>
        <p:spPr>
          <a:xfrm>
            <a:off x="4904152" y="2295475"/>
            <a:ext cx="27228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85" name="Google Shape;385;p120"/>
          <p:cNvSpPr txBox="1"/>
          <p:nvPr>
            <p:ph idx="4" type="subTitle"/>
          </p:nvPr>
        </p:nvSpPr>
        <p:spPr>
          <a:xfrm>
            <a:off x="1535050" y="2295475"/>
            <a:ext cx="27228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86" name="Google Shape;386;p120"/>
          <p:cNvSpPr/>
          <p:nvPr/>
        </p:nvSpPr>
        <p:spPr>
          <a:xfrm>
            <a:off x="-944225" y="-771375"/>
            <a:ext cx="5017200" cy="5017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20"/>
          <p:cNvSpPr/>
          <p:nvPr/>
        </p:nvSpPr>
        <p:spPr>
          <a:xfrm>
            <a:off x="6250675" y="2068287"/>
            <a:ext cx="3603600" cy="3603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20"/>
          <p:cNvSpPr/>
          <p:nvPr/>
        </p:nvSpPr>
        <p:spPr>
          <a:xfrm>
            <a:off x="8423988" y="859361"/>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20"/>
          <p:cNvSpPr/>
          <p:nvPr/>
        </p:nvSpPr>
        <p:spPr>
          <a:xfrm>
            <a:off x="312288" y="4468061"/>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0" name="Google Shape;390;p120"/>
          <p:cNvGrpSpPr/>
          <p:nvPr/>
        </p:nvGrpSpPr>
        <p:grpSpPr>
          <a:xfrm rot="-5400000">
            <a:off x="-816695" y="997044"/>
            <a:ext cx="2428951" cy="434862"/>
            <a:chOff x="1358103" y="3291921"/>
            <a:chExt cx="3368397" cy="603054"/>
          </a:xfrm>
        </p:grpSpPr>
        <p:sp>
          <p:nvSpPr>
            <p:cNvPr id="391" name="Google Shape;391;p120"/>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20"/>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93" name="Google Shape;393;p120"/>
          <p:cNvPicPr preferRelativeResize="0"/>
          <p:nvPr/>
        </p:nvPicPr>
        <p:blipFill rotWithShape="1">
          <a:blip r:embed="rId3">
            <a:alphaModFix/>
          </a:blip>
          <a:srcRect b="33936" l="0" r="0" t="0"/>
          <a:stretch/>
        </p:blipFill>
        <p:spPr>
          <a:xfrm>
            <a:off x="5796100" y="3803150"/>
            <a:ext cx="3347900" cy="1340349"/>
          </a:xfrm>
          <a:prstGeom prst="rect">
            <a:avLst/>
          </a:prstGeom>
          <a:noFill/>
          <a:ln>
            <a:noFill/>
          </a:ln>
        </p:spPr>
      </p:pic>
      <p:pic>
        <p:nvPicPr>
          <p:cNvPr id="394" name="Google Shape;394;p120"/>
          <p:cNvPicPr preferRelativeResize="0"/>
          <p:nvPr/>
        </p:nvPicPr>
        <p:blipFill rotWithShape="1">
          <a:blip r:embed="rId3">
            <a:alphaModFix/>
          </a:blip>
          <a:srcRect b="0" l="63920" r="0" t="0"/>
          <a:stretch/>
        </p:blipFill>
        <p:spPr>
          <a:xfrm>
            <a:off x="0" y="2545350"/>
            <a:ext cx="1207900" cy="2028874"/>
          </a:xfrm>
          <a:prstGeom prst="rect">
            <a:avLst/>
          </a:prstGeom>
          <a:noFill/>
          <a:ln>
            <a:noFill/>
          </a:ln>
        </p:spPr>
      </p:pic>
      <p:sp>
        <p:nvSpPr>
          <p:cNvPr id="395" name="Google Shape;395;p120"/>
          <p:cNvSpPr/>
          <p:nvPr/>
        </p:nvSpPr>
        <p:spPr>
          <a:xfrm>
            <a:off x="8423988" y="322506"/>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6_1_1_2_1">
    <p:bg>
      <p:bgPr>
        <a:blipFill>
          <a:blip r:embed="rId2">
            <a:alphaModFix/>
          </a:blip>
          <a:stretch>
            <a:fillRect/>
          </a:stretch>
        </a:blipFill>
      </p:bgPr>
    </p:bg>
    <p:spTree>
      <p:nvGrpSpPr>
        <p:cNvPr id="396" name="Shape 396"/>
        <p:cNvGrpSpPr/>
        <p:nvPr/>
      </p:nvGrpSpPr>
      <p:grpSpPr>
        <a:xfrm>
          <a:off x="0" y="0"/>
          <a:ext cx="0" cy="0"/>
          <a:chOff x="0" y="0"/>
          <a:chExt cx="0" cy="0"/>
        </a:xfrm>
      </p:grpSpPr>
      <p:sp>
        <p:nvSpPr>
          <p:cNvPr id="397" name="Google Shape;397;p121"/>
          <p:cNvSpPr/>
          <p:nvPr/>
        </p:nvSpPr>
        <p:spPr>
          <a:xfrm>
            <a:off x="4412238" y="-1097250"/>
            <a:ext cx="5489700" cy="54897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99" name="Google Shape;399;p121"/>
          <p:cNvSpPr txBox="1"/>
          <p:nvPr>
            <p:ph idx="2" type="title"/>
          </p:nvPr>
        </p:nvSpPr>
        <p:spPr>
          <a:xfrm>
            <a:off x="775575" y="3166571"/>
            <a:ext cx="2338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00" name="Google Shape;400;p121"/>
          <p:cNvSpPr txBox="1"/>
          <p:nvPr>
            <p:ph idx="1" type="subTitle"/>
          </p:nvPr>
        </p:nvSpPr>
        <p:spPr>
          <a:xfrm>
            <a:off x="775575" y="2575850"/>
            <a:ext cx="2338200" cy="615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1" name="Google Shape;401;p121"/>
          <p:cNvSpPr txBox="1"/>
          <p:nvPr>
            <p:ph idx="3" type="title"/>
          </p:nvPr>
        </p:nvSpPr>
        <p:spPr>
          <a:xfrm>
            <a:off x="3402894" y="3166571"/>
            <a:ext cx="2338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02" name="Google Shape;402;p121"/>
          <p:cNvSpPr txBox="1"/>
          <p:nvPr>
            <p:ph idx="4" type="subTitle"/>
          </p:nvPr>
        </p:nvSpPr>
        <p:spPr>
          <a:xfrm>
            <a:off x="3402894" y="2575850"/>
            <a:ext cx="2338200" cy="615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3" name="Google Shape;403;p121"/>
          <p:cNvSpPr txBox="1"/>
          <p:nvPr>
            <p:ph idx="5" type="title"/>
          </p:nvPr>
        </p:nvSpPr>
        <p:spPr>
          <a:xfrm>
            <a:off x="6089913" y="3166571"/>
            <a:ext cx="2338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04" name="Google Shape;404;p121"/>
          <p:cNvSpPr txBox="1"/>
          <p:nvPr>
            <p:ph idx="6" type="subTitle"/>
          </p:nvPr>
        </p:nvSpPr>
        <p:spPr>
          <a:xfrm>
            <a:off x="6089913" y="2575850"/>
            <a:ext cx="2338200" cy="615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405" name="Google Shape;405;p121"/>
          <p:cNvGrpSpPr/>
          <p:nvPr/>
        </p:nvGrpSpPr>
        <p:grpSpPr>
          <a:xfrm>
            <a:off x="8373782" y="4621856"/>
            <a:ext cx="882480" cy="329031"/>
            <a:chOff x="4042650" y="642025"/>
            <a:chExt cx="1154625" cy="430500"/>
          </a:xfrm>
        </p:grpSpPr>
        <p:sp>
          <p:nvSpPr>
            <p:cNvPr id="406" name="Google Shape;406;p121"/>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21"/>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8" name="Google Shape;408;p121"/>
          <p:cNvGrpSpPr/>
          <p:nvPr/>
        </p:nvGrpSpPr>
        <p:grpSpPr>
          <a:xfrm rot="10800000">
            <a:off x="5649001" y="4534812"/>
            <a:ext cx="2724785" cy="350705"/>
            <a:chOff x="198225" y="4390550"/>
            <a:chExt cx="3765075" cy="484600"/>
          </a:xfrm>
        </p:grpSpPr>
        <p:sp>
          <p:nvSpPr>
            <p:cNvPr id="409" name="Google Shape;409;p12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2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1" name="Google Shape;411;p121"/>
          <p:cNvSpPr/>
          <p:nvPr/>
        </p:nvSpPr>
        <p:spPr>
          <a:xfrm>
            <a:off x="-516031" y="3019200"/>
            <a:ext cx="2707800" cy="27078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2" name="Google Shape;412;p121"/>
          <p:cNvPicPr preferRelativeResize="0"/>
          <p:nvPr/>
        </p:nvPicPr>
        <p:blipFill rotWithShape="1">
          <a:blip r:embed="rId3">
            <a:alphaModFix/>
          </a:blip>
          <a:srcRect b="44478" l="0" r="0" t="0"/>
          <a:stretch/>
        </p:blipFill>
        <p:spPr>
          <a:xfrm>
            <a:off x="70550" y="54126"/>
            <a:ext cx="2502225" cy="841925"/>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bg>
      <p:bgPr>
        <a:blipFill>
          <a:blip r:embed="rId2">
            <a:alphaModFix/>
          </a:blip>
          <a:stretch>
            <a:fillRect/>
          </a:stretch>
        </a:blipFill>
      </p:bgPr>
    </p:bg>
    <p:spTree>
      <p:nvGrpSpPr>
        <p:cNvPr id="413" name="Shape 413"/>
        <p:cNvGrpSpPr/>
        <p:nvPr/>
      </p:nvGrpSpPr>
      <p:grpSpPr>
        <a:xfrm>
          <a:off x="0" y="0"/>
          <a:ext cx="0" cy="0"/>
          <a:chOff x="0" y="0"/>
          <a:chExt cx="0" cy="0"/>
        </a:xfrm>
      </p:grpSpPr>
      <p:sp>
        <p:nvSpPr>
          <p:cNvPr id="414" name="Google Shape;414;p122"/>
          <p:cNvSpPr/>
          <p:nvPr/>
        </p:nvSpPr>
        <p:spPr>
          <a:xfrm>
            <a:off x="6014575" y="1982125"/>
            <a:ext cx="4982400" cy="4982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22"/>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16" name="Google Shape;416;p122"/>
          <p:cNvSpPr txBox="1"/>
          <p:nvPr>
            <p:ph idx="2" type="title"/>
          </p:nvPr>
        </p:nvSpPr>
        <p:spPr>
          <a:xfrm>
            <a:off x="720106" y="1809875"/>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17" name="Google Shape;417;p122"/>
          <p:cNvSpPr txBox="1"/>
          <p:nvPr>
            <p:ph idx="1" type="subTitle"/>
          </p:nvPr>
        </p:nvSpPr>
        <p:spPr>
          <a:xfrm>
            <a:off x="720006" y="2248250"/>
            <a:ext cx="21888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8" name="Google Shape;418;p122"/>
          <p:cNvSpPr txBox="1"/>
          <p:nvPr>
            <p:ph idx="3" type="title"/>
          </p:nvPr>
        </p:nvSpPr>
        <p:spPr>
          <a:xfrm>
            <a:off x="3490594" y="1809875"/>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19" name="Google Shape;419;p122"/>
          <p:cNvSpPr txBox="1"/>
          <p:nvPr>
            <p:ph idx="4" type="subTitle"/>
          </p:nvPr>
        </p:nvSpPr>
        <p:spPr>
          <a:xfrm>
            <a:off x="3490575" y="2248250"/>
            <a:ext cx="21888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0" name="Google Shape;420;p122"/>
          <p:cNvSpPr txBox="1"/>
          <p:nvPr>
            <p:ph idx="5" type="title"/>
          </p:nvPr>
        </p:nvSpPr>
        <p:spPr>
          <a:xfrm>
            <a:off x="720106" y="3550125"/>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1" name="Google Shape;421;p122"/>
          <p:cNvSpPr txBox="1"/>
          <p:nvPr>
            <p:ph idx="6" type="subTitle"/>
          </p:nvPr>
        </p:nvSpPr>
        <p:spPr>
          <a:xfrm>
            <a:off x="720006" y="3988500"/>
            <a:ext cx="21888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2" name="Google Shape;422;p122"/>
          <p:cNvSpPr txBox="1"/>
          <p:nvPr>
            <p:ph idx="7" type="title"/>
          </p:nvPr>
        </p:nvSpPr>
        <p:spPr>
          <a:xfrm>
            <a:off x="3490594" y="3550125"/>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3" name="Google Shape;423;p122"/>
          <p:cNvSpPr txBox="1"/>
          <p:nvPr>
            <p:ph idx="8" type="subTitle"/>
          </p:nvPr>
        </p:nvSpPr>
        <p:spPr>
          <a:xfrm>
            <a:off x="3490575" y="3988500"/>
            <a:ext cx="21888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424" name="Google Shape;424;p122"/>
          <p:cNvGrpSpPr/>
          <p:nvPr/>
        </p:nvGrpSpPr>
        <p:grpSpPr>
          <a:xfrm>
            <a:off x="7165188" y="-12"/>
            <a:ext cx="1852400" cy="5143500"/>
            <a:chOff x="7165188" y="-12"/>
            <a:chExt cx="1852400" cy="5143500"/>
          </a:xfrm>
        </p:grpSpPr>
        <p:grpSp>
          <p:nvGrpSpPr>
            <p:cNvPr id="425" name="Google Shape;425;p122"/>
            <p:cNvGrpSpPr/>
            <p:nvPr/>
          </p:nvGrpSpPr>
          <p:grpSpPr>
            <a:xfrm flipH="1" rot="5400000">
              <a:off x="6164325" y="3018650"/>
              <a:ext cx="3765075" cy="484600"/>
              <a:chOff x="198225" y="4390550"/>
              <a:chExt cx="3765075" cy="484600"/>
            </a:xfrm>
          </p:grpSpPr>
          <p:sp>
            <p:nvSpPr>
              <p:cNvPr id="426" name="Google Shape;426;p122"/>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22"/>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8" name="Google Shape;428;p122"/>
            <p:cNvGrpSpPr/>
            <p:nvPr/>
          </p:nvGrpSpPr>
          <p:grpSpPr>
            <a:xfrm flipH="1" rot="5400000">
              <a:off x="5770950" y="1394225"/>
              <a:ext cx="3427850" cy="639375"/>
              <a:chOff x="1298650" y="3255600"/>
              <a:chExt cx="3427850" cy="639375"/>
            </a:xfrm>
          </p:grpSpPr>
          <p:sp>
            <p:nvSpPr>
              <p:cNvPr id="429" name="Google Shape;429;p122"/>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22"/>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1" name="Google Shape;431;p122"/>
            <p:cNvGrpSpPr/>
            <p:nvPr/>
          </p:nvGrpSpPr>
          <p:grpSpPr>
            <a:xfrm flipH="1" rot="-5400000">
              <a:off x="6892750" y="1640225"/>
              <a:ext cx="3765075" cy="484600"/>
              <a:chOff x="198225" y="4390550"/>
              <a:chExt cx="3765075" cy="484600"/>
            </a:xfrm>
          </p:grpSpPr>
          <p:sp>
            <p:nvSpPr>
              <p:cNvPr id="432" name="Google Shape;432;p122"/>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22"/>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4" name="Google Shape;434;p122"/>
            <p:cNvSpPr/>
            <p:nvPr/>
          </p:nvSpPr>
          <p:spPr>
            <a:xfrm>
              <a:off x="7764000" y="82731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22"/>
            <p:cNvSpPr/>
            <p:nvPr/>
          </p:nvSpPr>
          <p:spPr>
            <a:xfrm>
              <a:off x="7764000" y="325694"/>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22"/>
            <p:cNvSpPr/>
            <p:nvPr/>
          </p:nvSpPr>
          <p:spPr>
            <a:xfrm>
              <a:off x="7406100" y="37650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22"/>
            <p:cNvSpPr/>
            <p:nvPr/>
          </p:nvSpPr>
          <p:spPr>
            <a:xfrm>
              <a:off x="7406100" y="42217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38" name="Google Shape;438;p122"/>
          <p:cNvPicPr preferRelativeResize="0"/>
          <p:nvPr/>
        </p:nvPicPr>
        <p:blipFill rotWithShape="1">
          <a:blip r:embed="rId3">
            <a:alphaModFix/>
          </a:blip>
          <a:srcRect b="33936" l="0" r="0" t="0"/>
          <a:stretch/>
        </p:blipFill>
        <p:spPr>
          <a:xfrm>
            <a:off x="0" y="0"/>
            <a:ext cx="3347900" cy="1340349"/>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blipFill>
          <a:blip r:embed="rId2">
            <a:alphaModFix/>
          </a:blip>
          <a:stretch>
            <a:fillRect/>
          </a:stretch>
        </a:blipFill>
      </p:bgPr>
    </p:bg>
    <p:spTree>
      <p:nvGrpSpPr>
        <p:cNvPr id="439" name="Shape 439"/>
        <p:cNvGrpSpPr/>
        <p:nvPr/>
      </p:nvGrpSpPr>
      <p:grpSpPr>
        <a:xfrm>
          <a:off x="0" y="0"/>
          <a:ext cx="0" cy="0"/>
          <a:chOff x="0" y="0"/>
          <a:chExt cx="0" cy="0"/>
        </a:xfrm>
      </p:grpSpPr>
      <p:sp>
        <p:nvSpPr>
          <p:cNvPr id="440" name="Google Shape;440;p123"/>
          <p:cNvSpPr txBox="1"/>
          <p:nvPr>
            <p:ph type="title"/>
          </p:nvPr>
        </p:nvSpPr>
        <p:spPr>
          <a:xfrm>
            <a:off x="862475" y="3023088"/>
            <a:ext cx="22308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41" name="Google Shape;441;p123"/>
          <p:cNvSpPr txBox="1"/>
          <p:nvPr>
            <p:ph idx="1" type="subTitle"/>
          </p:nvPr>
        </p:nvSpPr>
        <p:spPr>
          <a:xfrm>
            <a:off x="862475" y="3719563"/>
            <a:ext cx="2230800" cy="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PT Sans"/>
              <a:buNone/>
              <a:defRPr sz="17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42" name="Google Shape;442;p123"/>
          <p:cNvSpPr txBox="1"/>
          <p:nvPr>
            <p:ph idx="2" type="title"/>
          </p:nvPr>
        </p:nvSpPr>
        <p:spPr>
          <a:xfrm>
            <a:off x="3456627" y="1680650"/>
            <a:ext cx="22308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43" name="Google Shape;443;p123"/>
          <p:cNvSpPr txBox="1"/>
          <p:nvPr>
            <p:ph idx="3" type="subTitle"/>
          </p:nvPr>
        </p:nvSpPr>
        <p:spPr>
          <a:xfrm>
            <a:off x="3456627" y="2376555"/>
            <a:ext cx="2230800" cy="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PT Sans"/>
              <a:buNone/>
              <a:defRPr sz="17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44" name="Google Shape;444;p123"/>
          <p:cNvSpPr txBox="1"/>
          <p:nvPr>
            <p:ph idx="4" type="title"/>
          </p:nvPr>
        </p:nvSpPr>
        <p:spPr>
          <a:xfrm>
            <a:off x="6050771" y="3023088"/>
            <a:ext cx="22308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45" name="Google Shape;445;p123"/>
          <p:cNvSpPr txBox="1"/>
          <p:nvPr>
            <p:ph idx="5" type="subTitle"/>
          </p:nvPr>
        </p:nvSpPr>
        <p:spPr>
          <a:xfrm>
            <a:off x="6050771" y="3719563"/>
            <a:ext cx="2230800" cy="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PT Sans"/>
              <a:buNone/>
              <a:defRPr sz="17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46" name="Google Shape;446;p123"/>
          <p:cNvSpPr txBox="1"/>
          <p:nvPr>
            <p:ph idx="6"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pic>
        <p:nvPicPr>
          <p:cNvPr id="447" name="Google Shape;447;p123"/>
          <p:cNvPicPr preferRelativeResize="0"/>
          <p:nvPr/>
        </p:nvPicPr>
        <p:blipFill rotWithShape="1">
          <a:blip r:embed="rId3">
            <a:alphaModFix/>
          </a:blip>
          <a:srcRect b="0" l="14310" r="0" t="0"/>
          <a:stretch/>
        </p:blipFill>
        <p:spPr>
          <a:xfrm>
            <a:off x="6275250" y="3114650"/>
            <a:ext cx="2868750" cy="2028850"/>
          </a:xfrm>
          <a:prstGeom prst="rect">
            <a:avLst/>
          </a:prstGeom>
          <a:noFill/>
          <a:ln>
            <a:noFill/>
          </a:ln>
        </p:spPr>
      </p:pic>
      <p:pic>
        <p:nvPicPr>
          <p:cNvPr id="448" name="Google Shape;448;p123"/>
          <p:cNvPicPr preferRelativeResize="0"/>
          <p:nvPr/>
        </p:nvPicPr>
        <p:blipFill rotWithShape="1">
          <a:blip r:embed="rId3">
            <a:alphaModFix/>
          </a:blip>
          <a:srcRect b="0" l="14310" r="0" t="0"/>
          <a:stretch/>
        </p:blipFill>
        <p:spPr>
          <a:xfrm>
            <a:off x="0" y="0"/>
            <a:ext cx="2868750" cy="2028850"/>
          </a:xfrm>
          <a:prstGeom prst="rect">
            <a:avLst/>
          </a:prstGeom>
          <a:noFill/>
          <a:ln>
            <a:noFill/>
          </a:ln>
        </p:spPr>
      </p:pic>
      <p:grpSp>
        <p:nvGrpSpPr>
          <p:cNvPr id="449" name="Google Shape;449;p123"/>
          <p:cNvGrpSpPr/>
          <p:nvPr/>
        </p:nvGrpSpPr>
        <p:grpSpPr>
          <a:xfrm rot="10800000">
            <a:off x="6419226" y="86387"/>
            <a:ext cx="2724785" cy="350705"/>
            <a:chOff x="198225" y="4390550"/>
            <a:chExt cx="3765075" cy="484600"/>
          </a:xfrm>
        </p:grpSpPr>
        <p:sp>
          <p:nvSpPr>
            <p:cNvPr id="450" name="Google Shape;450;p123"/>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23"/>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2" name="Google Shape;452;p123"/>
          <p:cNvGrpSpPr/>
          <p:nvPr/>
        </p:nvGrpSpPr>
        <p:grpSpPr>
          <a:xfrm>
            <a:off x="351277" y="4786262"/>
            <a:ext cx="1160092" cy="63948"/>
            <a:chOff x="3779200" y="1371600"/>
            <a:chExt cx="1992600" cy="109500"/>
          </a:xfrm>
        </p:grpSpPr>
        <p:sp>
          <p:nvSpPr>
            <p:cNvPr id="453" name="Google Shape;453;p123"/>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23"/>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23"/>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23"/>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23"/>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23"/>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459" name="Shape 459"/>
        <p:cNvGrpSpPr/>
        <p:nvPr/>
      </p:nvGrpSpPr>
      <p:grpSpPr>
        <a:xfrm>
          <a:off x="0" y="0"/>
          <a:ext cx="0" cy="0"/>
          <a:chOff x="0" y="0"/>
          <a:chExt cx="0" cy="0"/>
        </a:xfrm>
      </p:grpSpPr>
      <p:sp>
        <p:nvSpPr>
          <p:cNvPr id="460" name="Google Shape;460;p124"/>
          <p:cNvSpPr/>
          <p:nvPr/>
        </p:nvSpPr>
        <p:spPr>
          <a:xfrm>
            <a:off x="5271600" y="121692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24"/>
          <p:cNvSpPr/>
          <p:nvPr/>
        </p:nvSpPr>
        <p:spPr>
          <a:xfrm>
            <a:off x="-717550" y="-358650"/>
            <a:ext cx="3158700" cy="31587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2" name="Google Shape;462;p124"/>
          <p:cNvPicPr preferRelativeResize="0"/>
          <p:nvPr/>
        </p:nvPicPr>
        <p:blipFill rotWithShape="1">
          <a:blip r:embed="rId3">
            <a:alphaModFix/>
          </a:blip>
          <a:srcRect b="0" l="0" r="0" t="0"/>
          <a:stretch/>
        </p:blipFill>
        <p:spPr>
          <a:xfrm>
            <a:off x="139428" y="3028425"/>
            <a:ext cx="3268650" cy="1980800"/>
          </a:xfrm>
          <a:prstGeom prst="rect">
            <a:avLst/>
          </a:prstGeom>
          <a:noFill/>
          <a:ln>
            <a:noFill/>
          </a:ln>
        </p:spPr>
      </p:pic>
      <p:sp>
        <p:nvSpPr>
          <p:cNvPr id="463" name="Google Shape;463;p124"/>
          <p:cNvSpPr txBox="1"/>
          <p:nvPr>
            <p:ph hasCustomPrompt="1" type="title"/>
          </p:nvPr>
        </p:nvSpPr>
        <p:spPr>
          <a:xfrm>
            <a:off x="1684413" y="1548725"/>
            <a:ext cx="5775300" cy="172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10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64" name="Google Shape;464;p124"/>
          <p:cNvSpPr txBox="1"/>
          <p:nvPr>
            <p:ph idx="1" type="subTitle"/>
          </p:nvPr>
        </p:nvSpPr>
        <p:spPr>
          <a:xfrm>
            <a:off x="1927800" y="3310925"/>
            <a:ext cx="52884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1_1_1_1_1_1">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9"/>
          <p:cNvSpPr/>
          <p:nvPr/>
        </p:nvSpPr>
        <p:spPr>
          <a:xfrm>
            <a:off x="5824775" y="-119957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89"/>
          <p:cNvGrpSpPr/>
          <p:nvPr/>
        </p:nvGrpSpPr>
        <p:grpSpPr>
          <a:xfrm flipH="1">
            <a:off x="191" y="180418"/>
            <a:ext cx="2598996" cy="484774"/>
            <a:chOff x="1298650" y="3255600"/>
            <a:chExt cx="3427850" cy="639375"/>
          </a:xfrm>
        </p:grpSpPr>
        <p:sp>
          <p:nvSpPr>
            <p:cNvPr id="38" name="Google Shape;38;p89"/>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89"/>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89"/>
          <p:cNvSpPr txBox="1"/>
          <p:nvPr>
            <p:ph type="title"/>
          </p:nvPr>
        </p:nvSpPr>
        <p:spPr>
          <a:xfrm>
            <a:off x="2092611" y="1852475"/>
            <a:ext cx="22548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1" name="Google Shape;41;p89"/>
          <p:cNvSpPr txBox="1"/>
          <p:nvPr>
            <p:ph idx="1" type="subTitle"/>
          </p:nvPr>
        </p:nvSpPr>
        <p:spPr>
          <a:xfrm>
            <a:off x="2092610" y="2340722"/>
            <a:ext cx="2254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89"/>
          <p:cNvSpPr txBox="1"/>
          <p:nvPr>
            <p:ph idx="2" type="title"/>
          </p:nvPr>
        </p:nvSpPr>
        <p:spPr>
          <a:xfrm>
            <a:off x="3444597" y="3567454"/>
            <a:ext cx="22548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3" name="Google Shape;43;p89"/>
          <p:cNvSpPr txBox="1"/>
          <p:nvPr>
            <p:ph idx="3" type="subTitle"/>
          </p:nvPr>
        </p:nvSpPr>
        <p:spPr>
          <a:xfrm>
            <a:off x="3444594" y="4055700"/>
            <a:ext cx="2254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89"/>
          <p:cNvSpPr txBox="1"/>
          <p:nvPr>
            <p:ph idx="4" type="title"/>
          </p:nvPr>
        </p:nvSpPr>
        <p:spPr>
          <a:xfrm>
            <a:off x="4796582" y="1852475"/>
            <a:ext cx="22548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5" name="Google Shape;45;p89"/>
          <p:cNvSpPr txBox="1"/>
          <p:nvPr>
            <p:ph idx="5" type="subTitle"/>
          </p:nvPr>
        </p:nvSpPr>
        <p:spPr>
          <a:xfrm>
            <a:off x="4796579" y="2340722"/>
            <a:ext cx="2254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89"/>
          <p:cNvSpPr txBox="1"/>
          <p:nvPr>
            <p:ph idx="6" type="title"/>
          </p:nvPr>
        </p:nvSpPr>
        <p:spPr>
          <a:xfrm>
            <a:off x="6148568" y="3567454"/>
            <a:ext cx="22548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7" name="Google Shape;47;p89"/>
          <p:cNvSpPr txBox="1"/>
          <p:nvPr>
            <p:ph idx="7" type="subTitle"/>
          </p:nvPr>
        </p:nvSpPr>
        <p:spPr>
          <a:xfrm>
            <a:off x="6148564" y="4055700"/>
            <a:ext cx="2254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89"/>
          <p:cNvSpPr txBox="1"/>
          <p:nvPr>
            <p:ph idx="8"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9" name="Google Shape;49;p89"/>
          <p:cNvSpPr txBox="1"/>
          <p:nvPr>
            <p:ph idx="9" type="title"/>
          </p:nvPr>
        </p:nvSpPr>
        <p:spPr>
          <a:xfrm>
            <a:off x="740625" y="3567454"/>
            <a:ext cx="22548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0" name="Google Shape;50;p89"/>
          <p:cNvSpPr txBox="1"/>
          <p:nvPr>
            <p:ph idx="13" type="subTitle"/>
          </p:nvPr>
        </p:nvSpPr>
        <p:spPr>
          <a:xfrm>
            <a:off x="740625" y="4055700"/>
            <a:ext cx="2254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89"/>
          <p:cNvSpPr txBox="1"/>
          <p:nvPr>
            <p:ph idx="14" type="title"/>
          </p:nvPr>
        </p:nvSpPr>
        <p:spPr>
          <a:xfrm>
            <a:off x="1421175" y="3059338"/>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None/>
              <a:defRPr sz="2500"/>
            </a:lvl1pPr>
            <a:lvl2pPr lvl="1" algn="ctr">
              <a:lnSpc>
                <a:spcPct val="100000"/>
              </a:lnSpc>
              <a:spcBef>
                <a:spcPts val="0"/>
              </a:spcBef>
              <a:spcAft>
                <a:spcPts val="0"/>
              </a:spcAft>
              <a:buClr>
                <a:schemeClr val="dk2"/>
              </a:buClr>
              <a:buSzPts val="2500"/>
              <a:buNone/>
              <a:defRPr sz="2500">
                <a:solidFill>
                  <a:schemeClr val="dk2"/>
                </a:solidFill>
              </a:defRPr>
            </a:lvl2pPr>
            <a:lvl3pPr lvl="2" algn="ctr">
              <a:lnSpc>
                <a:spcPct val="100000"/>
              </a:lnSpc>
              <a:spcBef>
                <a:spcPts val="0"/>
              </a:spcBef>
              <a:spcAft>
                <a:spcPts val="0"/>
              </a:spcAft>
              <a:buClr>
                <a:schemeClr val="dk2"/>
              </a:buClr>
              <a:buSzPts val="2500"/>
              <a:buNone/>
              <a:defRPr sz="2500">
                <a:solidFill>
                  <a:schemeClr val="dk2"/>
                </a:solidFill>
              </a:defRPr>
            </a:lvl3pPr>
            <a:lvl4pPr lvl="3" algn="ctr">
              <a:lnSpc>
                <a:spcPct val="100000"/>
              </a:lnSpc>
              <a:spcBef>
                <a:spcPts val="0"/>
              </a:spcBef>
              <a:spcAft>
                <a:spcPts val="0"/>
              </a:spcAft>
              <a:buClr>
                <a:schemeClr val="dk2"/>
              </a:buClr>
              <a:buSzPts val="2500"/>
              <a:buNone/>
              <a:defRPr sz="2500">
                <a:solidFill>
                  <a:schemeClr val="dk2"/>
                </a:solidFill>
              </a:defRPr>
            </a:lvl4pPr>
            <a:lvl5pPr lvl="4" algn="ctr">
              <a:lnSpc>
                <a:spcPct val="100000"/>
              </a:lnSpc>
              <a:spcBef>
                <a:spcPts val="0"/>
              </a:spcBef>
              <a:spcAft>
                <a:spcPts val="0"/>
              </a:spcAft>
              <a:buClr>
                <a:schemeClr val="dk2"/>
              </a:buClr>
              <a:buSzPts val="2500"/>
              <a:buNone/>
              <a:defRPr sz="2500">
                <a:solidFill>
                  <a:schemeClr val="dk2"/>
                </a:solidFill>
              </a:defRPr>
            </a:lvl5pPr>
            <a:lvl6pPr lvl="5" algn="ctr">
              <a:lnSpc>
                <a:spcPct val="100000"/>
              </a:lnSpc>
              <a:spcBef>
                <a:spcPts val="0"/>
              </a:spcBef>
              <a:spcAft>
                <a:spcPts val="0"/>
              </a:spcAft>
              <a:buClr>
                <a:schemeClr val="dk2"/>
              </a:buClr>
              <a:buSzPts val="2500"/>
              <a:buNone/>
              <a:defRPr sz="2500">
                <a:solidFill>
                  <a:schemeClr val="dk2"/>
                </a:solidFill>
              </a:defRPr>
            </a:lvl6pPr>
            <a:lvl7pPr lvl="6" algn="ctr">
              <a:lnSpc>
                <a:spcPct val="100000"/>
              </a:lnSpc>
              <a:spcBef>
                <a:spcPts val="0"/>
              </a:spcBef>
              <a:spcAft>
                <a:spcPts val="0"/>
              </a:spcAft>
              <a:buClr>
                <a:schemeClr val="dk2"/>
              </a:buClr>
              <a:buSzPts val="2500"/>
              <a:buNone/>
              <a:defRPr sz="2500">
                <a:solidFill>
                  <a:schemeClr val="dk2"/>
                </a:solidFill>
              </a:defRPr>
            </a:lvl7pPr>
            <a:lvl8pPr lvl="7" algn="ctr">
              <a:lnSpc>
                <a:spcPct val="100000"/>
              </a:lnSpc>
              <a:spcBef>
                <a:spcPts val="0"/>
              </a:spcBef>
              <a:spcAft>
                <a:spcPts val="0"/>
              </a:spcAft>
              <a:buClr>
                <a:schemeClr val="dk2"/>
              </a:buClr>
              <a:buSzPts val="2500"/>
              <a:buNone/>
              <a:defRPr sz="2500">
                <a:solidFill>
                  <a:schemeClr val="dk2"/>
                </a:solidFill>
              </a:defRPr>
            </a:lvl8pPr>
            <a:lvl9pPr lvl="8" algn="ctr">
              <a:lnSpc>
                <a:spcPct val="100000"/>
              </a:lnSpc>
              <a:spcBef>
                <a:spcPts val="0"/>
              </a:spcBef>
              <a:spcAft>
                <a:spcPts val="0"/>
              </a:spcAft>
              <a:buClr>
                <a:schemeClr val="dk2"/>
              </a:buClr>
              <a:buSzPts val="2500"/>
              <a:buNone/>
              <a:defRPr sz="2500">
                <a:solidFill>
                  <a:schemeClr val="dk2"/>
                </a:solidFill>
              </a:defRPr>
            </a:lvl9pPr>
          </a:lstStyle>
          <a:p/>
        </p:txBody>
      </p:sp>
      <p:sp>
        <p:nvSpPr>
          <p:cNvPr id="52" name="Google Shape;52;p89"/>
          <p:cNvSpPr txBox="1"/>
          <p:nvPr>
            <p:ph idx="15" type="title"/>
          </p:nvPr>
        </p:nvSpPr>
        <p:spPr>
          <a:xfrm>
            <a:off x="4142300" y="3059338"/>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None/>
              <a:defRPr sz="2500"/>
            </a:lvl1pPr>
            <a:lvl2pPr lvl="1" algn="ctr">
              <a:lnSpc>
                <a:spcPct val="100000"/>
              </a:lnSpc>
              <a:spcBef>
                <a:spcPts val="0"/>
              </a:spcBef>
              <a:spcAft>
                <a:spcPts val="0"/>
              </a:spcAft>
              <a:buClr>
                <a:schemeClr val="dk2"/>
              </a:buClr>
              <a:buSzPts val="2500"/>
              <a:buNone/>
              <a:defRPr sz="2500">
                <a:solidFill>
                  <a:schemeClr val="dk2"/>
                </a:solidFill>
              </a:defRPr>
            </a:lvl2pPr>
            <a:lvl3pPr lvl="2" algn="ctr">
              <a:lnSpc>
                <a:spcPct val="100000"/>
              </a:lnSpc>
              <a:spcBef>
                <a:spcPts val="0"/>
              </a:spcBef>
              <a:spcAft>
                <a:spcPts val="0"/>
              </a:spcAft>
              <a:buClr>
                <a:schemeClr val="dk2"/>
              </a:buClr>
              <a:buSzPts val="2500"/>
              <a:buNone/>
              <a:defRPr sz="2500">
                <a:solidFill>
                  <a:schemeClr val="dk2"/>
                </a:solidFill>
              </a:defRPr>
            </a:lvl3pPr>
            <a:lvl4pPr lvl="3" algn="ctr">
              <a:lnSpc>
                <a:spcPct val="100000"/>
              </a:lnSpc>
              <a:spcBef>
                <a:spcPts val="0"/>
              </a:spcBef>
              <a:spcAft>
                <a:spcPts val="0"/>
              </a:spcAft>
              <a:buClr>
                <a:schemeClr val="dk2"/>
              </a:buClr>
              <a:buSzPts val="2500"/>
              <a:buNone/>
              <a:defRPr sz="2500">
                <a:solidFill>
                  <a:schemeClr val="dk2"/>
                </a:solidFill>
              </a:defRPr>
            </a:lvl4pPr>
            <a:lvl5pPr lvl="4" algn="ctr">
              <a:lnSpc>
                <a:spcPct val="100000"/>
              </a:lnSpc>
              <a:spcBef>
                <a:spcPts val="0"/>
              </a:spcBef>
              <a:spcAft>
                <a:spcPts val="0"/>
              </a:spcAft>
              <a:buClr>
                <a:schemeClr val="dk2"/>
              </a:buClr>
              <a:buSzPts val="2500"/>
              <a:buNone/>
              <a:defRPr sz="2500">
                <a:solidFill>
                  <a:schemeClr val="dk2"/>
                </a:solidFill>
              </a:defRPr>
            </a:lvl5pPr>
            <a:lvl6pPr lvl="5" algn="ctr">
              <a:lnSpc>
                <a:spcPct val="100000"/>
              </a:lnSpc>
              <a:spcBef>
                <a:spcPts val="0"/>
              </a:spcBef>
              <a:spcAft>
                <a:spcPts val="0"/>
              </a:spcAft>
              <a:buClr>
                <a:schemeClr val="dk2"/>
              </a:buClr>
              <a:buSzPts val="2500"/>
              <a:buNone/>
              <a:defRPr sz="2500">
                <a:solidFill>
                  <a:schemeClr val="dk2"/>
                </a:solidFill>
              </a:defRPr>
            </a:lvl6pPr>
            <a:lvl7pPr lvl="6" algn="ctr">
              <a:lnSpc>
                <a:spcPct val="100000"/>
              </a:lnSpc>
              <a:spcBef>
                <a:spcPts val="0"/>
              </a:spcBef>
              <a:spcAft>
                <a:spcPts val="0"/>
              </a:spcAft>
              <a:buClr>
                <a:schemeClr val="dk2"/>
              </a:buClr>
              <a:buSzPts val="2500"/>
              <a:buNone/>
              <a:defRPr sz="2500">
                <a:solidFill>
                  <a:schemeClr val="dk2"/>
                </a:solidFill>
              </a:defRPr>
            </a:lvl7pPr>
            <a:lvl8pPr lvl="7" algn="ctr">
              <a:lnSpc>
                <a:spcPct val="100000"/>
              </a:lnSpc>
              <a:spcBef>
                <a:spcPts val="0"/>
              </a:spcBef>
              <a:spcAft>
                <a:spcPts val="0"/>
              </a:spcAft>
              <a:buClr>
                <a:schemeClr val="dk2"/>
              </a:buClr>
              <a:buSzPts val="2500"/>
              <a:buNone/>
              <a:defRPr sz="2500">
                <a:solidFill>
                  <a:schemeClr val="dk2"/>
                </a:solidFill>
              </a:defRPr>
            </a:lvl8pPr>
            <a:lvl9pPr lvl="8" algn="ctr">
              <a:lnSpc>
                <a:spcPct val="100000"/>
              </a:lnSpc>
              <a:spcBef>
                <a:spcPts val="0"/>
              </a:spcBef>
              <a:spcAft>
                <a:spcPts val="0"/>
              </a:spcAft>
              <a:buClr>
                <a:schemeClr val="dk2"/>
              </a:buClr>
              <a:buSzPts val="2500"/>
              <a:buNone/>
              <a:defRPr sz="2500">
                <a:solidFill>
                  <a:schemeClr val="dk2"/>
                </a:solidFill>
              </a:defRPr>
            </a:lvl9pPr>
          </a:lstStyle>
          <a:p/>
        </p:txBody>
      </p:sp>
      <p:sp>
        <p:nvSpPr>
          <p:cNvPr id="53" name="Google Shape;53;p89"/>
          <p:cNvSpPr txBox="1"/>
          <p:nvPr>
            <p:ph idx="16" type="title"/>
          </p:nvPr>
        </p:nvSpPr>
        <p:spPr>
          <a:xfrm>
            <a:off x="6863425" y="3059338"/>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None/>
              <a:defRPr sz="2500"/>
            </a:lvl1pPr>
            <a:lvl2pPr lvl="1" algn="ctr">
              <a:lnSpc>
                <a:spcPct val="100000"/>
              </a:lnSpc>
              <a:spcBef>
                <a:spcPts val="0"/>
              </a:spcBef>
              <a:spcAft>
                <a:spcPts val="0"/>
              </a:spcAft>
              <a:buClr>
                <a:schemeClr val="dk2"/>
              </a:buClr>
              <a:buSzPts val="2500"/>
              <a:buNone/>
              <a:defRPr sz="2500">
                <a:solidFill>
                  <a:schemeClr val="dk2"/>
                </a:solidFill>
              </a:defRPr>
            </a:lvl2pPr>
            <a:lvl3pPr lvl="2" algn="ctr">
              <a:lnSpc>
                <a:spcPct val="100000"/>
              </a:lnSpc>
              <a:spcBef>
                <a:spcPts val="0"/>
              </a:spcBef>
              <a:spcAft>
                <a:spcPts val="0"/>
              </a:spcAft>
              <a:buClr>
                <a:schemeClr val="dk2"/>
              </a:buClr>
              <a:buSzPts val="2500"/>
              <a:buNone/>
              <a:defRPr sz="2500">
                <a:solidFill>
                  <a:schemeClr val="dk2"/>
                </a:solidFill>
              </a:defRPr>
            </a:lvl3pPr>
            <a:lvl4pPr lvl="3" algn="ctr">
              <a:lnSpc>
                <a:spcPct val="100000"/>
              </a:lnSpc>
              <a:spcBef>
                <a:spcPts val="0"/>
              </a:spcBef>
              <a:spcAft>
                <a:spcPts val="0"/>
              </a:spcAft>
              <a:buClr>
                <a:schemeClr val="dk2"/>
              </a:buClr>
              <a:buSzPts val="2500"/>
              <a:buNone/>
              <a:defRPr sz="2500">
                <a:solidFill>
                  <a:schemeClr val="dk2"/>
                </a:solidFill>
              </a:defRPr>
            </a:lvl4pPr>
            <a:lvl5pPr lvl="4" algn="ctr">
              <a:lnSpc>
                <a:spcPct val="100000"/>
              </a:lnSpc>
              <a:spcBef>
                <a:spcPts val="0"/>
              </a:spcBef>
              <a:spcAft>
                <a:spcPts val="0"/>
              </a:spcAft>
              <a:buClr>
                <a:schemeClr val="dk2"/>
              </a:buClr>
              <a:buSzPts val="2500"/>
              <a:buNone/>
              <a:defRPr sz="2500">
                <a:solidFill>
                  <a:schemeClr val="dk2"/>
                </a:solidFill>
              </a:defRPr>
            </a:lvl5pPr>
            <a:lvl6pPr lvl="5" algn="ctr">
              <a:lnSpc>
                <a:spcPct val="100000"/>
              </a:lnSpc>
              <a:spcBef>
                <a:spcPts val="0"/>
              </a:spcBef>
              <a:spcAft>
                <a:spcPts val="0"/>
              </a:spcAft>
              <a:buClr>
                <a:schemeClr val="dk2"/>
              </a:buClr>
              <a:buSzPts val="2500"/>
              <a:buNone/>
              <a:defRPr sz="2500">
                <a:solidFill>
                  <a:schemeClr val="dk2"/>
                </a:solidFill>
              </a:defRPr>
            </a:lvl6pPr>
            <a:lvl7pPr lvl="6" algn="ctr">
              <a:lnSpc>
                <a:spcPct val="100000"/>
              </a:lnSpc>
              <a:spcBef>
                <a:spcPts val="0"/>
              </a:spcBef>
              <a:spcAft>
                <a:spcPts val="0"/>
              </a:spcAft>
              <a:buClr>
                <a:schemeClr val="dk2"/>
              </a:buClr>
              <a:buSzPts val="2500"/>
              <a:buNone/>
              <a:defRPr sz="2500">
                <a:solidFill>
                  <a:schemeClr val="dk2"/>
                </a:solidFill>
              </a:defRPr>
            </a:lvl7pPr>
            <a:lvl8pPr lvl="7" algn="ctr">
              <a:lnSpc>
                <a:spcPct val="100000"/>
              </a:lnSpc>
              <a:spcBef>
                <a:spcPts val="0"/>
              </a:spcBef>
              <a:spcAft>
                <a:spcPts val="0"/>
              </a:spcAft>
              <a:buClr>
                <a:schemeClr val="dk2"/>
              </a:buClr>
              <a:buSzPts val="2500"/>
              <a:buNone/>
              <a:defRPr sz="2500">
                <a:solidFill>
                  <a:schemeClr val="dk2"/>
                </a:solidFill>
              </a:defRPr>
            </a:lvl8pPr>
            <a:lvl9pPr lvl="8" algn="ctr">
              <a:lnSpc>
                <a:spcPct val="100000"/>
              </a:lnSpc>
              <a:spcBef>
                <a:spcPts val="0"/>
              </a:spcBef>
              <a:spcAft>
                <a:spcPts val="0"/>
              </a:spcAft>
              <a:buClr>
                <a:schemeClr val="dk2"/>
              </a:buClr>
              <a:buSzPts val="2500"/>
              <a:buNone/>
              <a:defRPr sz="2500">
                <a:solidFill>
                  <a:schemeClr val="dk2"/>
                </a:solidFill>
              </a:defRPr>
            </a:lvl9pPr>
          </a:lstStyle>
          <a:p/>
        </p:txBody>
      </p:sp>
      <p:sp>
        <p:nvSpPr>
          <p:cNvPr id="54" name="Google Shape;54;p89"/>
          <p:cNvSpPr txBox="1"/>
          <p:nvPr>
            <p:ph idx="17" type="title"/>
          </p:nvPr>
        </p:nvSpPr>
        <p:spPr>
          <a:xfrm>
            <a:off x="5502863" y="1344375"/>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None/>
              <a:defRPr sz="2500"/>
            </a:lvl1pPr>
            <a:lvl2pPr lvl="1" algn="ctr">
              <a:lnSpc>
                <a:spcPct val="100000"/>
              </a:lnSpc>
              <a:spcBef>
                <a:spcPts val="0"/>
              </a:spcBef>
              <a:spcAft>
                <a:spcPts val="0"/>
              </a:spcAft>
              <a:buClr>
                <a:schemeClr val="dk2"/>
              </a:buClr>
              <a:buSzPts val="2500"/>
              <a:buNone/>
              <a:defRPr sz="2500">
                <a:solidFill>
                  <a:schemeClr val="dk2"/>
                </a:solidFill>
              </a:defRPr>
            </a:lvl2pPr>
            <a:lvl3pPr lvl="2" algn="ctr">
              <a:lnSpc>
                <a:spcPct val="100000"/>
              </a:lnSpc>
              <a:spcBef>
                <a:spcPts val="0"/>
              </a:spcBef>
              <a:spcAft>
                <a:spcPts val="0"/>
              </a:spcAft>
              <a:buClr>
                <a:schemeClr val="dk2"/>
              </a:buClr>
              <a:buSzPts val="2500"/>
              <a:buNone/>
              <a:defRPr sz="2500">
                <a:solidFill>
                  <a:schemeClr val="dk2"/>
                </a:solidFill>
              </a:defRPr>
            </a:lvl3pPr>
            <a:lvl4pPr lvl="3" algn="ctr">
              <a:lnSpc>
                <a:spcPct val="100000"/>
              </a:lnSpc>
              <a:spcBef>
                <a:spcPts val="0"/>
              </a:spcBef>
              <a:spcAft>
                <a:spcPts val="0"/>
              </a:spcAft>
              <a:buClr>
                <a:schemeClr val="dk2"/>
              </a:buClr>
              <a:buSzPts val="2500"/>
              <a:buNone/>
              <a:defRPr sz="2500">
                <a:solidFill>
                  <a:schemeClr val="dk2"/>
                </a:solidFill>
              </a:defRPr>
            </a:lvl4pPr>
            <a:lvl5pPr lvl="4" algn="ctr">
              <a:lnSpc>
                <a:spcPct val="100000"/>
              </a:lnSpc>
              <a:spcBef>
                <a:spcPts val="0"/>
              </a:spcBef>
              <a:spcAft>
                <a:spcPts val="0"/>
              </a:spcAft>
              <a:buClr>
                <a:schemeClr val="dk2"/>
              </a:buClr>
              <a:buSzPts val="2500"/>
              <a:buNone/>
              <a:defRPr sz="2500">
                <a:solidFill>
                  <a:schemeClr val="dk2"/>
                </a:solidFill>
              </a:defRPr>
            </a:lvl5pPr>
            <a:lvl6pPr lvl="5" algn="ctr">
              <a:lnSpc>
                <a:spcPct val="100000"/>
              </a:lnSpc>
              <a:spcBef>
                <a:spcPts val="0"/>
              </a:spcBef>
              <a:spcAft>
                <a:spcPts val="0"/>
              </a:spcAft>
              <a:buClr>
                <a:schemeClr val="dk2"/>
              </a:buClr>
              <a:buSzPts val="2500"/>
              <a:buNone/>
              <a:defRPr sz="2500">
                <a:solidFill>
                  <a:schemeClr val="dk2"/>
                </a:solidFill>
              </a:defRPr>
            </a:lvl6pPr>
            <a:lvl7pPr lvl="6" algn="ctr">
              <a:lnSpc>
                <a:spcPct val="100000"/>
              </a:lnSpc>
              <a:spcBef>
                <a:spcPts val="0"/>
              </a:spcBef>
              <a:spcAft>
                <a:spcPts val="0"/>
              </a:spcAft>
              <a:buClr>
                <a:schemeClr val="dk2"/>
              </a:buClr>
              <a:buSzPts val="2500"/>
              <a:buNone/>
              <a:defRPr sz="2500">
                <a:solidFill>
                  <a:schemeClr val="dk2"/>
                </a:solidFill>
              </a:defRPr>
            </a:lvl7pPr>
            <a:lvl8pPr lvl="7" algn="ctr">
              <a:lnSpc>
                <a:spcPct val="100000"/>
              </a:lnSpc>
              <a:spcBef>
                <a:spcPts val="0"/>
              </a:spcBef>
              <a:spcAft>
                <a:spcPts val="0"/>
              </a:spcAft>
              <a:buClr>
                <a:schemeClr val="dk2"/>
              </a:buClr>
              <a:buSzPts val="2500"/>
              <a:buNone/>
              <a:defRPr sz="2500">
                <a:solidFill>
                  <a:schemeClr val="dk2"/>
                </a:solidFill>
              </a:defRPr>
            </a:lvl8pPr>
            <a:lvl9pPr lvl="8" algn="ctr">
              <a:lnSpc>
                <a:spcPct val="100000"/>
              </a:lnSpc>
              <a:spcBef>
                <a:spcPts val="0"/>
              </a:spcBef>
              <a:spcAft>
                <a:spcPts val="0"/>
              </a:spcAft>
              <a:buClr>
                <a:schemeClr val="dk2"/>
              </a:buClr>
              <a:buSzPts val="2500"/>
              <a:buNone/>
              <a:defRPr sz="2500">
                <a:solidFill>
                  <a:schemeClr val="dk2"/>
                </a:solidFill>
              </a:defRPr>
            </a:lvl9pPr>
          </a:lstStyle>
          <a:p/>
        </p:txBody>
      </p:sp>
      <p:sp>
        <p:nvSpPr>
          <p:cNvPr id="55" name="Google Shape;55;p89"/>
          <p:cNvSpPr txBox="1"/>
          <p:nvPr>
            <p:ph idx="18" type="title"/>
          </p:nvPr>
        </p:nvSpPr>
        <p:spPr>
          <a:xfrm>
            <a:off x="2781738" y="1344375"/>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None/>
              <a:defRPr sz="2500"/>
            </a:lvl1pPr>
            <a:lvl2pPr lvl="1" algn="ctr">
              <a:lnSpc>
                <a:spcPct val="100000"/>
              </a:lnSpc>
              <a:spcBef>
                <a:spcPts val="0"/>
              </a:spcBef>
              <a:spcAft>
                <a:spcPts val="0"/>
              </a:spcAft>
              <a:buClr>
                <a:schemeClr val="dk2"/>
              </a:buClr>
              <a:buSzPts val="2500"/>
              <a:buNone/>
              <a:defRPr sz="2500">
                <a:solidFill>
                  <a:schemeClr val="dk2"/>
                </a:solidFill>
              </a:defRPr>
            </a:lvl2pPr>
            <a:lvl3pPr lvl="2" algn="ctr">
              <a:lnSpc>
                <a:spcPct val="100000"/>
              </a:lnSpc>
              <a:spcBef>
                <a:spcPts val="0"/>
              </a:spcBef>
              <a:spcAft>
                <a:spcPts val="0"/>
              </a:spcAft>
              <a:buClr>
                <a:schemeClr val="dk2"/>
              </a:buClr>
              <a:buSzPts val="2500"/>
              <a:buNone/>
              <a:defRPr sz="2500">
                <a:solidFill>
                  <a:schemeClr val="dk2"/>
                </a:solidFill>
              </a:defRPr>
            </a:lvl3pPr>
            <a:lvl4pPr lvl="3" algn="ctr">
              <a:lnSpc>
                <a:spcPct val="100000"/>
              </a:lnSpc>
              <a:spcBef>
                <a:spcPts val="0"/>
              </a:spcBef>
              <a:spcAft>
                <a:spcPts val="0"/>
              </a:spcAft>
              <a:buClr>
                <a:schemeClr val="dk2"/>
              </a:buClr>
              <a:buSzPts val="2500"/>
              <a:buNone/>
              <a:defRPr sz="2500">
                <a:solidFill>
                  <a:schemeClr val="dk2"/>
                </a:solidFill>
              </a:defRPr>
            </a:lvl4pPr>
            <a:lvl5pPr lvl="4" algn="ctr">
              <a:lnSpc>
                <a:spcPct val="100000"/>
              </a:lnSpc>
              <a:spcBef>
                <a:spcPts val="0"/>
              </a:spcBef>
              <a:spcAft>
                <a:spcPts val="0"/>
              </a:spcAft>
              <a:buClr>
                <a:schemeClr val="dk2"/>
              </a:buClr>
              <a:buSzPts val="2500"/>
              <a:buNone/>
              <a:defRPr sz="2500">
                <a:solidFill>
                  <a:schemeClr val="dk2"/>
                </a:solidFill>
              </a:defRPr>
            </a:lvl5pPr>
            <a:lvl6pPr lvl="5" algn="ctr">
              <a:lnSpc>
                <a:spcPct val="100000"/>
              </a:lnSpc>
              <a:spcBef>
                <a:spcPts val="0"/>
              </a:spcBef>
              <a:spcAft>
                <a:spcPts val="0"/>
              </a:spcAft>
              <a:buClr>
                <a:schemeClr val="dk2"/>
              </a:buClr>
              <a:buSzPts val="2500"/>
              <a:buNone/>
              <a:defRPr sz="2500">
                <a:solidFill>
                  <a:schemeClr val="dk2"/>
                </a:solidFill>
              </a:defRPr>
            </a:lvl6pPr>
            <a:lvl7pPr lvl="6" algn="ctr">
              <a:lnSpc>
                <a:spcPct val="100000"/>
              </a:lnSpc>
              <a:spcBef>
                <a:spcPts val="0"/>
              </a:spcBef>
              <a:spcAft>
                <a:spcPts val="0"/>
              </a:spcAft>
              <a:buClr>
                <a:schemeClr val="dk2"/>
              </a:buClr>
              <a:buSzPts val="2500"/>
              <a:buNone/>
              <a:defRPr sz="2500">
                <a:solidFill>
                  <a:schemeClr val="dk2"/>
                </a:solidFill>
              </a:defRPr>
            </a:lvl7pPr>
            <a:lvl8pPr lvl="7" algn="ctr">
              <a:lnSpc>
                <a:spcPct val="100000"/>
              </a:lnSpc>
              <a:spcBef>
                <a:spcPts val="0"/>
              </a:spcBef>
              <a:spcAft>
                <a:spcPts val="0"/>
              </a:spcAft>
              <a:buClr>
                <a:schemeClr val="dk2"/>
              </a:buClr>
              <a:buSzPts val="2500"/>
              <a:buNone/>
              <a:defRPr sz="2500">
                <a:solidFill>
                  <a:schemeClr val="dk2"/>
                </a:solidFill>
              </a:defRPr>
            </a:lvl8pPr>
            <a:lvl9pPr lvl="8" algn="ctr">
              <a:lnSpc>
                <a:spcPct val="100000"/>
              </a:lnSpc>
              <a:spcBef>
                <a:spcPts val="0"/>
              </a:spcBef>
              <a:spcAft>
                <a:spcPts val="0"/>
              </a:spcAft>
              <a:buClr>
                <a:schemeClr val="dk2"/>
              </a:buClr>
              <a:buSzPts val="2500"/>
              <a:buNone/>
              <a:defRPr sz="2500">
                <a:solidFill>
                  <a:schemeClr val="dk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bg>
      <p:bgPr>
        <a:blipFill>
          <a:blip r:embed="rId2">
            <a:alphaModFix/>
          </a:blip>
          <a:stretch>
            <a:fillRect/>
          </a:stretch>
        </a:blipFill>
      </p:bgPr>
    </p:bg>
    <p:spTree>
      <p:nvGrpSpPr>
        <p:cNvPr id="465" name="Shape 465"/>
        <p:cNvGrpSpPr/>
        <p:nvPr/>
      </p:nvGrpSpPr>
      <p:grpSpPr>
        <a:xfrm>
          <a:off x="0" y="0"/>
          <a:ext cx="0" cy="0"/>
          <a:chOff x="0" y="0"/>
          <a:chExt cx="0" cy="0"/>
        </a:xfrm>
      </p:grpSpPr>
      <p:sp>
        <p:nvSpPr>
          <p:cNvPr id="466" name="Google Shape;466;p125"/>
          <p:cNvSpPr/>
          <p:nvPr/>
        </p:nvSpPr>
        <p:spPr>
          <a:xfrm>
            <a:off x="4106425" y="107700"/>
            <a:ext cx="4928100" cy="4928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25"/>
          <p:cNvSpPr txBox="1"/>
          <p:nvPr>
            <p:ph type="title"/>
          </p:nvPr>
        </p:nvSpPr>
        <p:spPr>
          <a:xfrm>
            <a:off x="1228199" y="1442100"/>
            <a:ext cx="5288400" cy="1723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10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468" name="Google Shape;468;p125"/>
          <p:cNvSpPr txBox="1"/>
          <p:nvPr>
            <p:ph idx="1" type="subTitle"/>
          </p:nvPr>
        </p:nvSpPr>
        <p:spPr>
          <a:xfrm>
            <a:off x="1228188" y="3204300"/>
            <a:ext cx="5288400" cy="49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9" name="Shape 469"/>
        <p:cNvGrpSpPr/>
        <p:nvPr/>
      </p:nvGrpSpPr>
      <p:grpSpPr>
        <a:xfrm>
          <a:off x="0" y="0"/>
          <a:ext cx="0" cy="0"/>
          <a:chOff x="0" y="0"/>
          <a:chExt cx="0" cy="0"/>
        </a:xfrm>
      </p:grpSpPr>
      <p:sp>
        <p:nvSpPr>
          <p:cNvPr id="470" name="Google Shape;470;p126"/>
          <p:cNvSpPr txBox="1"/>
          <p:nvPr>
            <p:ph type="title"/>
          </p:nvPr>
        </p:nvSpPr>
        <p:spPr>
          <a:xfrm>
            <a:off x="4874100" y="3495900"/>
            <a:ext cx="3556800" cy="11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471" name="Shape 471"/>
        <p:cNvGrpSpPr/>
        <p:nvPr/>
      </p:nvGrpSpPr>
      <p:grpSpPr>
        <a:xfrm>
          <a:off x="0" y="0"/>
          <a:ext cx="0" cy="0"/>
          <a:chOff x="0" y="0"/>
          <a:chExt cx="0" cy="0"/>
        </a:xfrm>
      </p:grpSpPr>
      <p:sp>
        <p:nvSpPr>
          <p:cNvPr id="472" name="Google Shape;472;p127"/>
          <p:cNvSpPr txBox="1"/>
          <p:nvPr>
            <p:ph type="title"/>
          </p:nvPr>
        </p:nvSpPr>
        <p:spPr>
          <a:xfrm>
            <a:off x="510025" y="459300"/>
            <a:ext cx="3556800" cy="11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3000">
                <a:solidFill>
                  <a:schemeClr val="accen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_1">
    <p:bg>
      <p:bgPr>
        <a:blipFill>
          <a:blip r:embed="rId2">
            <a:alphaModFix/>
          </a:blip>
          <a:stretch>
            <a:fillRect/>
          </a:stretch>
        </a:blipFill>
      </p:bgPr>
    </p:bg>
    <p:spTree>
      <p:nvGrpSpPr>
        <p:cNvPr id="473" name="Shape 473"/>
        <p:cNvGrpSpPr/>
        <p:nvPr/>
      </p:nvGrpSpPr>
      <p:grpSpPr>
        <a:xfrm>
          <a:off x="0" y="0"/>
          <a:ext cx="0" cy="0"/>
          <a:chOff x="0" y="0"/>
          <a:chExt cx="0" cy="0"/>
        </a:xfrm>
      </p:grpSpPr>
      <p:sp>
        <p:nvSpPr>
          <p:cNvPr id="474" name="Google Shape;474;p128"/>
          <p:cNvSpPr/>
          <p:nvPr/>
        </p:nvSpPr>
        <p:spPr>
          <a:xfrm>
            <a:off x="-643025" y="1873500"/>
            <a:ext cx="4289400" cy="4289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28"/>
          <p:cNvSpPr/>
          <p:nvPr/>
        </p:nvSpPr>
        <p:spPr>
          <a:xfrm>
            <a:off x="6649225" y="-546862"/>
            <a:ext cx="3093600" cy="3093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28"/>
          <p:cNvSpPr txBox="1"/>
          <p:nvPr>
            <p:ph type="title"/>
          </p:nvPr>
        </p:nvSpPr>
        <p:spPr>
          <a:xfrm>
            <a:off x="720000" y="2833207"/>
            <a:ext cx="2250300" cy="558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77" name="Google Shape;477;p128"/>
          <p:cNvSpPr txBox="1"/>
          <p:nvPr>
            <p:ph idx="2" type="title"/>
          </p:nvPr>
        </p:nvSpPr>
        <p:spPr>
          <a:xfrm>
            <a:off x="6174603" y="2833224"/>
            <a:ext cx="2249400" cy="55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78" name="Google Shape;478;p128"/>
          <p:cNvSpPr txBox="1"/>
          <p:nvPr>
            <p:ph idx="1" type="subTitle"/>
          </p:nvPr>
        </p:nvSpPr>
        <p:spPr>
          <a:xfrm>
            <a:off x="6174600" y="3341997"/>
            <a:ext cx="2249400" cy="126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79" name="Google Shape;479;p128"/>
          <p:cNvSpPr txBox="1"/>
          <p:nvPr>
            <p:ph idx="3" type="subTitle"/>
          </p:nvPr>
        </p:nvSpPr>
        <p:spPr>
          <a:xfrm>
            <a:off x="720157" y="3341981"/>
            <a:ext cx="2250300" cy="1262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80" name="Google Shape;480;p128"/>
          <p:cNvSpPr txBox="1"/>
          <p:nvPr>
            <p:ph idx="4"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pic>
        <p:nvPicPr>
          <p:cNvPr id="481" name="Google Shape;481;p128"/>
          <p:cNvPicPr preferRelativeResize="0"/>
          <p:nvPr/>
        </p:nvPicPr>
        <p:blipFill rotWithShape="1">
          <a:blip r:embed="rId3">
            <a:alphaModFix/>
          </a:blip>
          <a:srcRect b="34314" l="0" r="28885" t="0"/>
          <a:stretch/>
        </p:blipFill>
        <p:spPr>
          <a:xfrm>
            <a:off x="6764225" y="951000"/>
            <a:ext cx="2380825" cy="1332674"/>
          </a:xfrm>
          <a:prstGeom prst="rect">
            <a:avLst/>
          </a:prstGeom>
          <a:noFill/>
          <a:ln>
            <a:noFill/>
          </a:ln>
        </p:spPr>
      </p:pic>
      <p:pic>
        <p:nvPicPr>
          <p:cNvPr id="482" name="Google Shape;482;p128"/>
          <p:cNvPicPr preferRelativeResize="0"/>
          <p:nvPr/>
        </p:nvPicPr>
        <p:blipFill rotWithShape="1">
          <a:blip r:embed="rId3">
            <a:alphaModFix/>
          </a:blip>
          <a:srcRect b="34314" l="0" r="28885" t="0"/>
          <a:stretch/>
        </p:blipFill>
        <p:spPr>
          <a:xfrm>
            <a:off x="0" y="0"/>
            <a:ext cx="2380825" cy="1332674"/>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_1">
    <p:bg>
      <p:bgPr>
        <a:blipFill>
          <a:blip r:embed="rId2">
            <a:alphaModFix/>
          </a:blip>
          <a:stretch>
            <a:fillRect/>
          </a:stretch>
        </a:blipFill>
      </p:bgPr>
    </p:bg>
    <p:spTree>
      <p:nvGrpSpPr>
        <p:cNvPr id="483" name="Shape 483"/>
        <p:cNvGrpSpPr/>
        <p:nvPr/>
      </p:nvGrpSpPr>
      <p:grpSpPr>
        <a:xfrm>
          <a:off x="0" y="0"/>
          <a:ext cx="0" cy="0"/>
          <a:chOff x="0" y="0"/>
          <a:chExt cx="0" cy="0"/>
        </a:xfrm>
      </p:grpSpPr>
      <p:sp>
        <p:nvSpPr>
          <p:cNvPr id="484" name="Google Shape;484;p129"/>
          <p:cNvSpPr/>
          <p:nvPr/>
        </p:nvSpPr>
        <p:spPr>
          <a:xfrm>
            <a:off x="-650500" y="-832950"/>
            <a:ext cx="4289400" cy="4289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5" name="Google Shape;485;p129"/>
          <p:cNvPicPr preferRelativeResize="0"/>
          <p:nvPr/>
        </p:nvPicPr>
        <p:blipFill rotWithShape="1">
          <a:blip r:embed="rId3">
            <a:alphaModFix/>
          </a:blip>
          <a:srcRect b="34314" l="0" r="28885" t="0"/>
          <a:stretch/>
        </p:blipFill>
        <p:spPr>
          <a:xfrm>
            <a:off x="6685800" y="3758425"/>
            <a:ext cx="2380825" cy="1332674"/>
          </a:xfrm>
          <a:prstGeom prst="rect">
            <a:avLst/>
          </a:prstGeom>
          <a:noFill/>
          <a:ln>
            <a:noFill/>
          </a:ln>
        </p:spPr>
      </p:pic>
      <p:sp>
        <p:nvSpPr>
          <p:cNvPr id="486" name="Google Shape;486;p129"/>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87" name="Google Shape;487;p129"/>
          <p:cNvSpPr txBox="1"/>
          <p:nvPr>
            <p:ph idx="2" type="title"/>
          </p:nvPr>
        </p:nvSpPr>
        <p:spPr>
          <a:xfrm>
            <a:off x="865180" y="1537650"/>
            <a:ext cx="1880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88" name="Google Shape;488;p129"/>
          <p:cNvSpPr txBox="1"/>
          <p:nvPr>
            <p:ph idx="1" type="subTitle"/>
          </p:nvPr>
        </p:nvSpPr>
        <p:spPr>
          <a:xfrm>
            <a:off x="3390000" y="1493700"/>
            <a:ext cx="48303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9" name="Google Shape;489;p129"/>
          <p:cNvSpPr txBox="1"/>
          <p:nvPr>
            <p:ph idx="3" type="title"/>
          </p:nvPr>
        </p:nvSpPr>
        <p:spPr>
          <a:xfrm>
            <a:off x="863525" y="2592560"/>
            <a:ext cx="18837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90" name="Google Shape;490;p129"/>
          <p:cNvSpPr txBox="1"/>
          <p:nvPr>
            <p:ph idx="4" type="subTitle"/>
          </p:nvPr>
        </p:nvSpPr>
        <p:spPr>
          <a:xfrm>
            <a:off x="3391200" y="2550906"/>
            <a:ext cx="48279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1" name="Google Shape;491;p129"/>
          <p:cNvSpPr txBox="1"/>
          <p:nvPr>
            <p:ph idx="5" type="title"/>
          </p:nvPr>
        </p:nvSpPr>
        <p:spPr>
          <a:xfrm>
            <a:off x="863526" y="3647470"/>
            <a:ext cx="18837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92" name="Google Shape;492;p129"/>
          <p:cNvSpPr txBox="1"/>
          <p:nvPr>
            <p:ph idx="6" type="subTitle"/>
          </p:nvPr>
        </p:nvSpPr>
        <p:spPr>
          <a:xfrm>
            <a:off x="3391200" y="3605112"/>
            <a:ext cx="48279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blipFill>
          <a:blip r:embed="rId2">
            <a:alphaModFix/>
          </a:blip>
          <a:stretch>
            <a:fillRect/>
          </a:stretch>
        </a:blipFill>
      </p:bgPr>
    </p:bg>
    <p:spTree>
      <p:nvGrpSpPr>
        <p:cNvPr id="493" name="Shape 493"/>
        <p:cNvGrpSpPr/>
        <p:nvPr/>
      </p:nvGrpSpPr>
      <p:grpSpPr>
        <a:xfrm>
          <a:off x="0" y="0"/>
          <a:ext cx="0" cy="0"/>
          <a:chOff x="0" y="0"/>
          <a:chExt cx="0" cy="0"/>
        </a:xfrm>
      </p:grpSpPr>
      <p:sp>
        <p:nvSpPr>
          <p:cNvPr id="494" name="Google Shape;494;p130"/>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95" name="Google Shape;495;p130"/>
          <p:cNvSpPr txBox="1"/>
          <p:nvPr>
            <p:ph idx="2" type="title"/>
          </p:nvPr>
        </p:nvSpPr>
        <p:spPr>
          <a:xfrm>
            <a:off x="1291813" y="1816713"/>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96" name="Google Shape;496;p130"/>
          <p:cNvSpPr txBox="1"/>
          <p:nvPr>
            <p:ph idx="1" type="subTitle"/>
          </p:nvPr>
        </p:nvSpPr>
        <p:spPr>
          <a:xfrm>
            <a:off x="1291813" y="2327038"/>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7" name="Google Shape;497;p130"/>
          <p:cNvSpPr txBox="1"/>
          <p:nvPr>
            <p:ph idx="3" type="title"/>
          </p:nvPr>
        </p:nvSpPr>
        <p:spPr>
          <a:xfrm>
            <a:off x="3769585" y="1816713"/>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98" name="Google Shape;498;p130"/>
          <p:cNvSpPr txBox="1"/>
          <p:nvPr>
            <p:ph idx="4" type="subTitle"/>
          </p:nvPr>
        </p:nvSpPr>
        <p:spPr>
          <a:xfrm>
            <a:off x="3769585" y="2327038"/>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9" name="Google Shape;499;p130"/>
          <p:cNvSpPr txBox="1"/>
          <p:nvPr>
            <p:ph idx="5" type="title"/>
          </p:nvPr>
        </p:nvSpPr>
        <p:spPr>
          <a:xfrm>
            <a:off x="1291813" y="3618750"/>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00" name="Google Shape;500;p130"/>
          <p:cNvSpPr txBox="1"/>
          <p:nvPr>
            <p:ph idx="6" type="subTitle"/>
          </p:nvPr>
        </p:nvSpPr>
        <p:spPr>
          <a:xfrm>
            <a:off x="1291813" y="4129075"/>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1" name="Google Shape;501;p130"/>
          <p:cNvSpPr txBox="1"/>
          <p:nvPr>
            <p:ph idx="7" type="title"/>
          </p:nvPr>
        </p:nvSpPr>
        <p:spPr>
          <a:xfrm>
            <a:off x="3769585" y="3618750"/>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02" name="Google Shape;502;p130"/>
          <p:cNvSpPr txBox="1"/>
          <p:nvPr>
            <p:ph idx="8" type="subTitle"/>
          </p:nvPr>
        </p:nvSpPr>
        <p:spPr>
          <a:xfrm>
            <a:off x="3769585" y="4129075"/>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3" name="Google Shape;503;p130"/>
          <p:cNvSpPr txBox="1"/>
          <p:nvPr>
            <p:ph idx="9" type="title"/>
          </p:nvPr>
        </p:nvSpPr>
        <p:spPr>
          <a:xfrm>
            <a:off x="6247364" y="1816713"/>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04" name="Google Shape;504;p130"/>
          <p:cNvSpPr txBox="1"/>
          <p:nvPr>
            <p:ph idx="13" type="subTitle"/>
          </p:nvPr>
        </p:nvSpPr>
        <p:spPr>
          <a:xfrm>
            <a:off x="6247364" y="2327038"/>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5" name="Google Shape;505;p130"/>
          <p:cNvSpPr txBox="1"/>
          <p:nvPr>
            <p:ph idx="14" type="title"/>
          </p:nvPr>
        </p:nvSpPr>
        <p:spPr>
          <a:xfrm>
            <a:off x="6247364" y="3618750"/>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06" name="Google Shape;506;p130"/>
          <p:cNvSpPr txBox="1"/>
          <p:nvPr>
            <p:ph idx="15" type="subTitle"/>
          </p:nvPr>
        </p:nvSpPr>
        <p:spPr>
          <a:xfrm>
            <a:off x="6247364" y="4129075"/>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507" name="Google Shape;507;p130"/>
          <p:cNvPicPr preferRelativeResize="0"/>
          <p:nvPr/>
        </p:nvPicPr>
        <p:blipFill rotWithShape="1">
          <a:blip r:embed="rId3">
            <a:alphaModFix/>
          </a:blip>
          <a:srcRect b="0" l="0" r="19348" t="0"/>
          <a:stretch/>
        </p:blipFill>
        <p:spPr>
          <a:xfrm>
            <a:off x="80725" y="2974811"/>
            <a:ext cx="2771650" cy="2082525"/>
          </a:xfrm>
          <a:prstGeom prst="rect">
            <a:avLst/>
          </a:prstGeom>
          <a:noFill/>
          <a:ln>
            <a:noFill/>
          </a:ln>
        </p:spPr>
      </p:pic>
      <p:pic>
        <p:nvPicPr>
          <p:cNvPr id="508" name="Google Shape;508;p130"/>
          <p:cNvPicPr preferRelativeResize="0"/>
          <p:nvPr/>
        </p:nvPicPr>
        <p:blipFill rotWithShape="1">
          <a:blip r:embed="rId3">
            <a:alphaModFix/>
          </a:blip>
          <a:srcRect b="0" l="0" r="19348" t="0"/>
          <a:stretch/>
        </p:blipFill>
        <p:spPr>
          <a:xfrm>
            <a:off x="6372350" y="77375"/>
            <a:ext cx="2771650" cy="2082525"/>
          </a:xfrm>
          <a:prstGeom prst="rect">
            <a:avLst/>
          </a:prstGeom>
          <a:noFill/>
          <a:ln>
            <a:noFill/>
          </a:ln>
        </p:spPr>
      </p:pic>
      <p:grpSp>
        <p:nvGrpSpPr>
          <p:cNvPr id="509" name="Google Shape;509;p130"/>
          <p:cNvGrpSpPr/>
          <p:nvPr/>
        </p:nvGrpSpPr>
        <p:grpSpPr>
          <a:xfrm>
            <a:off x="368731" y="360425"/>
            <a:ext cx="780400" cy="357900"/>
            <a:chOff x="4598506" y="471425"/>
            <a:chExt cx="780400" cy="357900"/>
          </a:xfrm>
        </p:grpSpPr>
        <p:sp>
          <p:nvSpPr>
            <p:cNvPr id="510" name="Google Shape;510;p130"/>
            <p:cNvSpPr/>
            <p:nvPr/>
          </p:nvSpPr>
          <p:spPr>
            <a:xfrm rot="5400000">
              <a:off x="50381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30"/>
            <p:cNvSpPr/>
            <p:nvPr/>
          </p:nvSpPr>
          <p:spPr>
            <a:xfrm rot="5400000">
              <a:off x="45814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2" name="Google Shape;512;p130"/>
          <p:cNvSpPr/>
          <p:nvPr/>
        </p:nvSpPr>
        <p:spPr>
          <a:xfrm rot="5400000">
            <a:off x="8437481" y="3720750"/>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513" name="Shape 513"/>
        <p:cNvGrpSpPr/>
        <p:nvPr/>
      </p:nvGrpSpPr>
      <p:grpSpPr>
        <a:xfrm>
          <a:off x="0" y="0"/>
          <a:ext cx="0" cy="0"/>
          <a:chOff x="0" y="0"/>
          <a:chExt cx="0" cy="0"/>
        </a:xfrm>
      </p:grpSpPr>
      <p:sp>
        <p:nvSpPr>
          <p:cNvPr id="514" name="Google Shape;514;p131"/>
          <p:cNvSpPr txBox="1"/>
          <p:nvPr>
            <p:ph idx="1" type="body"/>
          </p:nvPr>
        </p:nvSpPr>
        <p:spPr>
          <a:xfrm>
            <a:off x="1671300" y="1882538"/>
            <a:ext cx="5801400" cy="2103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515" name="Google Shape;515;p131"/>
          <p:cNvSpPr txBox="1"/>
          <p:nvPr>
            <p:ph type="title"/>
          </p:nvPr>
        </p:nvSpPr>
        <p:spPr>
          <a:xfrm>
            <a:off x="1671300" y="1157363"/>
            <a:ext cx="5801400" cy="72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16" name="Google Shape;516;p131"/>
          <p:cNvSpPr/>
          <p:nvPr/>
        </p:nvSpPr>
        <p:spPr>
          <a:xfrm>
            <a:off x="-727100" y="-456925"/>
            <a:ext cx="3636300" cy="36363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7" name="Google Shape;517;p131"/>
          <p:cNvGrpSpPr/>
          <p:nvPr/>
        </p:nvGrpSpPr>
        <p:grpSpPr>
          <a:xfrm>
            <a:off x="5716150" y="157656"/>
            <a:ext cx="3427850" cy="639375"/>
            <a:chOff x="1298650" y="3255600"/>
            <a:chExt cx="3427850" cy="639375"/>
          </a:xfrm>
        </p:grpSpPr>
        <p:sp>
          <p:nvSpPr>
            <p:cNvPr id="518" name="Google Shape;518;p131"/>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31"/>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0" name="Google Shape;520;p131"/>
          <p:cNvGrpSpPr/>
          <p:nvPr/>
        </p:nvGrpSpPr>
        <p:grpSpPr>
          <a:xfrm rot="10800000">
            <a:off x="0" y="4346469"/>
            <a:ext cx="3427850" cy="639375"/>
            <a:chOff x="1298650" y="3255600"/>
            <a:chExt cx="3427850" cy="639375"/>
          </a:xfrm>
        </p:grpSpPr>
        <p:sp>
          <p:nvSpPr>
            <p:cNvPr id="521" name="Google Shape;521;p131"/>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31"/>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3" name="Google Shape;523;p131"/>
          <p:cNvSpPr/>
          <p:nvPr/>
        </p:nvSpPr>
        <p:spPr>
          <a:xfrm>
            <a:off x="5383375" y="1441400"/>
            <a:ext cx="4976400" cy="4976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blipFill>
          <a:blip r:embed="rId2">
            <a:alphaModFix/>
          </a:blip>
          <a:stretch>
            <a:fillRect/>
          </a:stretch>
        </a:blipFill>
      </p:bgPr>
    </p:bg>
    <p:spTree>
      <p:nvGrpSpPr>
        <p:cNvPr id="524" name="Shape 524"/>
        <p:cNvGrpSpPr/>
        <p:nvPr/>
      </p:nvGrpSpPr>
      <p:grpSpPr>
        <a:xfrm>
          <a:off x="0" y="0"/>
          <a:ext cx="0" cy="0"/>
          <a:chOff x="0" y="0"/>
          <a:chExt cx="0" cy="0"/>
        </a:xfrm>
      </p:grpSpPr>
      <p:sp>
        <p:nvSpPr>
          <p:cNvPr id="525" name="Google Shape;525;p132"/>
          <p:cNvSpPr txBox="1"/>
          <p:nvPr>
            <p:ph type="title"/>
          </p:nvPr>
        </p:nvSpPr>
        <p:spPr>
          <a:xfrm>
            <a:off x="720000" y="375275"/>
            <a:ext cx="3434700" cy="87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5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26" name="Google Shape;526;p132"/>
          <p:cNvSpPr txBox="1"/>
          <p:nvPr>
            <p:ph idx="1" type="subTitle"/>
          </p:nvPr>
        </p:nvSpPr>
        <p:spPr>
          <a:xfrm>
            <a:off x="713100" y="1266825"/>
            <a:ext cx="3434700" cy="142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7" name="Google Shape;527;p132"/>
          <p:cNvSpPr txBox="1"/>
          <p:nvPr/>
        </p:nvSpPr>
        <p:spPr>
          <a:xfrm>
            <a:off x="720000" y="3526500"/>
            <a:ext cx="3582000" cy="738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lt1"/>
                </a:solidFill>
                <a:latin typeface="IBM Plex Sans Medium"/>
                <a:ea typeface="IBM Plex Sans Medium"/>
                <a:cs typeface="IBM Plex Sans Medium"/>
                <a:sym typeface="IBM Plex Sans Medium"/>
              </a:rPr>
              <a:t>CREDITS: This presentation template was created by </a:t>
            </a:r>
            <a:r>
              <a:rPr b="0" i="0" lang="en" sz="1200" u="none" cap="none" strike="noStrike">
                <a:solidFill>
                  <a:schemeClr val="lt1"/>
                </a:solidFill>
                <a:uFill>
                  <a:noFill/>
                </a:uFill>
                <a:latin typeface="IBM Plex Sans Medium"/>
                <a:ea typeface="IBM Plex Sans Medium"/>
                <a:cs typeface="IBM Plex Sans Medium"/>
                <a:sym typeface="IBM Plex Sans Medium"/>
                <a:hlinkClick r:id="rId3">
                  <a:extLst>
                    <a:ext uri="{A12FA001-AC4F-418D-AE19-62706E023703}">
                      <ahyp:hlinkClr val="tx"/>
                    </a:ext>
                  </a:extLst>
                </a:hlinkClick>
              </a:rPr>
              <a:t>Slidesgo</a:t>
            </a:r>
            <a:r>
              <a:rPr b="0" i="0" lang="en" sz="1200" u="none" cap="none" strike="noStrike">
                <a:solidFill>
                  <a:schemeClr val="lt1"/>
                </a:solidFill>
                <a:latin typeface="IBM Plex Sans Medium"/>
                <a:ea typeface="IBM Plex Sans Medium"/>
                <a:cs typeface="IBM Plex Sans Medium"/>
                <a:sym typeface="IBM Plex Sans Medium"/>
              </a:rPr>
              <a:t>, and includes icons by </a:t>
            </a:r>
            <a:r>
              <a:rPr b="0" i="0" lang="en" sz="1200" u="none" cap="none" strike="noStrike">
                <a:solidFill>
                  <a:schemeClr val="lt1"/>
                </a:solidFill>
                <a:uFill>
                  <a:noFill/>
                </a:uFill>
                <a:latin typeface="IBM Plex Sans Medium"/>
                <a:ea typeface="IBM Plex Sans Medium"/>
                <a:cs typeface="IBM Plex Sans Medium"/>
                <a:sym typeface="IBM Plex Sans Medium"/>
                <a:hlinkClick r:id="rId4">
                  <a:extLst>
                    <a:ext uri="{A12FA001-AC4F-418D-AE19-62706E023703}">
                      <ahyp:hlinkClr val="tx"/>
                    </a:ext>
                  </a:extLst>
                </a:hlinkClick>
              </a:rPr>
              <a:t>Flaticon</a:t>
            </a:r>
            <a:r>
              <a:rPr b="0" i="0" lang="en" sz="1200" u="none" cap="none" strike="noStrike">
                <a:solidFill>
                  <a:schemeClr val="lt1"/>
                </a:solidFill>
                <a:latin typeface="IBM Plex Sans Medium"/>
                <a:ea typeface="IBM Plex Sans Medium"/>
                <a:cs typeface="IBM Plex Sans Medium"/>
                <a:sym typeface="IBM Plex Sans Medium"/>
              </a:rPr>
              <a:t> and infographics &amp; images by </a:t>
            </a:r>
            <a:r>
              <a:rPr b="0" i="0" lang="en" sz="1200" u="none" cap="none" strike="noStrike">
                <a:solidFill>
                  <a:schemeClr val="lt1"/>
                </a:solidFill>
                <a:uFill>
                  <a:noFill/>
                </a:uFill>
                <a:latin typeface="IBM Plex Sans Medium"/>
                <a:ea typeface="IBM Plex Sans Medium"/>
                <a:cs typeface="IBM Plex Sans Medium"/>
                <a:sym typeface="IBM Plex Sans Medium"/>
                <a:hlinkClick r:id="rId5">
                  <a:extLst>
                    <a:ext uri="{A12FA001-AC4F-418D-AE19-62706E023703}">
                      <ahyp:hlinkClr val="tx"/>
                    </a:ext>
                  </a:extLst>
                </a:hlinkClick>
              </a:rPr>
              <a:t>Freepik</a:t>
            </a:r>
            <a:endParaRPr b="0" i="0" sz="1200" u="none" cap="none" strike="noStrike">
              <a:solidFill>
                <a:schemeClr val="lt1"/>
              </a:solidFill>
              <a:latin typeface="IBM Plex Sans Medium"/>
              <a:ea typeface="IBM Plex Sans Medium"/>
              <a:cs typeface="IBM Plex Sans Medium"/>
              <a:sym typeface="IBM Plex Sans Medium"/>
            </a:endParaRPr>
          </a:p>
        </p:txBody>
      </p:sp>
      <p:sp>
        <p:nvSpPr>
          <p:cNvPr id="528" name="Google Shape;528;p132"/>
          <p:cNvSpPr/>
          <p:nvPr/>
        </p:nvSpPr>
        <p:spPr>
          <a:xfrm>
            <a:off x="4147800" y="22922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9" name="Google Shape;529;p132"/>
          <p:cNvGrpSpPr/>
          <p:nvPr/>
        </p:nvGrpSpPr>
        <p:grpSpPr>
          <a:xfrm>
            <a:off x="7068309" y="279305"/>
            <a:ext cx="2075906" cy="387206"/>
            <a:chOff x="1298650" y="3255600"/>
            <a:chExt cx="3427850" cy="639375"/>
          </a:xfrm>
        </p:grpSpPr>
        <p:sp>
          <p:nvSpPr>
            <p:cNvPr id="530" name="Google Shape;530;p132"/>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32"/>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2" name="Google Shape;532;p132"/>
          <p:cNvSpPr/>
          <p:nvPr/>
        </p:nvSpPr>
        <p:spPr>
          <a:xfrm rot="5400000">
            <a:off x="4162050" y="4515197"/>
            <a:ext cx="333300" cy="332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3" name="Google Shape;533;p132"/>
          <p:cNvGrpSpPr/>
          <p:nvPr/>
        </p:nvGrpSpPr>
        <p:grpSpPr>
          <a:xfrm>
            <a:off x="4494745" y="4545557"/>
            <a:ext cx="2631411" cy="338687"/>
            <a:chOff x="198225" y="4390550"/>
            <a:chExt cx="3765075" cy="484600"/>
          </a:xfrm>
        </p:grpSpPr>
        <p:sp>
          <p:nvSpPr>
            <p:cNvPr id="534" name="Google Shape;534;p132"/>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32"/>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_1_1">
    <p:bg>
      <p:bgPr>
        <a:blipFill>
          <a:blip r:embed="rId2">
            <a:alphaModFix/>
          </a:blip>
          <a:stretch>
            <a:fillRect/>
          </a:stretch>
        </a:blipFill>
      </p:bgPr>
    </p:bg>
    <p:spTree>
      <p:nvGrpSpPr>
        <p:cNvPr id="536" name="Shape 536"/>
        <p:cNvGrpSpPr/>
        <p:nvPr/>
      </p:nvGrpSpPr>
      <p:grpSpPr>
        <a:xfrm>
          <a:off x="0" y="0"/>
          <a:ext cx="0" cy="0"/>
          <a:chOff x="0" y="0"/>
          <a:chExt cx="0" cy="0"/>
        </a:xfrm>
      </p:grpSpPr>
      <p:sp>
        <p:nvSpPr>
          <p:cNvPr id="537" name="Google Shape;537;p133"/>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38" name="Google Shape;538;p133"/>
          <p:cNvSpPr/>
          <p:nvPr/>
        </p:nvSpPr>
        <p:spPr>
          <a:xfrm>
            <a:off x="-793775" y="-800425"/>
            <a:ext cx="2679600" cy="2679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9" name="Google Shape;539;p133"/>
          <p:cNvGrpSpPr/>
          <p:nvPr/>
        </p:nvGrpSpPr>
        <p:grpSpPr>
          <a:xfrm flipH="1">
            <a:off x="7942550" y="4531263"/>
            <a:ext cx="1154625" cy="430500"/>
            <a:chOff x="4042650" y="642025"/>
            <a:chExt cx="1154625" cy="430500"/>
          </a:xfrm>
        </p:grpSpPr>
        <p:sp>
          <p:nvSpPr>
            <p:cNvPr id="540" name="Google Shape;540;p133"/>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33"/>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2" name="Google Shape;542;p133"/>
          <p:cNvSpPr/>
          <p:nvPr/>
        </p:nvSpPr>
        <p:spPr>
          <a:xfrm>
            <a:off x="-1267325" y="3443200"/>
            <a:ext cx="2679600" cy="2679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4_1_1_2_1">
    <p:bg>
      <p:bgPr>
        <a:blipFill>
          <a:blip r:embed="rId2">
            <a:alphaModFix/>
          </a:blip>
          <a:stretch>
            <a:fillRect/>
          </a:stretch>
        </a:blipFill>
      </p:bgPr>
    </p:bg>
    <p:spTree>
      <p:nvGrpSpPr>
        <p:cNvPr id="543" name="Shape 543"/>
        <p:cNvGrpSpPr/>
        <p:nvPr/>
      </p:nvGrpSpPr>
      <p:grpSpPr>
        <a:xfrm>
          <a:off x="0" y="0"/>
          <a:ext cx="0" cy="0"/>
          <a:chOff x="0" y="0"/>
          <a:chExt cx="0" cy="0"/>
        </a:xfrm>
      </p:grpSpPr>
      <p:sp>
        <p:nvSpPr>
          <p:cNvPr id="544" name="Google Shape;544;p134"/>
          <p:cNvSpPr/>
          <p:nvPr/>
        </p:nvSpPr>
        <p:spPr>
          <a:xfrm flipH="1" rot="10800000">
            <a:off x="6430825" y="2057400"/>
            <a:ext cx="3450900" cy="34509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34"/>
          <p:cNvSpPr txBox="1"/>
          <p:nvPr>
            <p:ph idx="1" type="subTitle"/>
          </p:nvPr>
        </p:nvSpPr>
        <p:spPr>
          <a:xfrm>
            <a:off x="720000" y="1167925"/>
            <a:ext cx="7704000" cy="344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atin typeface="IBM Plex Sans"/>
                <a:ea typeface="IBM Plex Sans"/>
                <a:cs typeface="IBM Plex Sans"/>
                <a:sym typeface="IBM Plex Sans"/>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546" name="Google Shape;546;p134"/>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90"/>
          <p:cNvSpPr txBox="1"/>
          <p:nvPr>
            <p:ph type="title"/>
          </p:nvPr>
        </p:nvSpPr>
        <p:spPr>
          <a:xfrm>
            <a:off x="1204500" y="1289350"/>
            <a:ext cx="45912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8" name="Google Shape;58;p90"/>
          <p:cNvSpPr txBox="1"/>
          <p:nvPr>
            <p:ph idx="1" type="subTitle"/>
          </p:nvPr>
        </p:nvSpPr>
        <p:spPr>
          <a:xfrm>
            <a:off x="1204500" y="2131150"/>
            <a:ext cx="4591200" cy="156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90"/>
          <p:cNvSpPr/>
          <p:nvPr/>
        </p:nvSpPr>
        <p:spPr>
          <a:xfrm>
            <a:off x="5795700" y="243252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 name="Google Shape;60;p90"/>
          <p:cNvPicPr preferRelativeResize="0"/>
          <p:nvPr/>
        </p:nvPicPr>
        <p:blipFill rotWithShape="1">
          <a:blip r:embed="rId3">
            <a:alphaModFix/>
          </a:blip>
          <a:srcRect b="0" l="0" r="0" t="0"/>
          <a:stretch/>
        </p:blipFill>
        <p:spPr>
          <a:xfrm rot="5400000">
            <a:off x="6266878" y="857225"/>
            <a:ext cx="3268650" cy="198080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47" name="Shape 547"/>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blipFill>
          <a:blip r:embed="rId2">
            <a:alphaModFix/>
          </a:blip>
          <a:stretch>
            <a:fillRect/>
          </a:stretch>
        </a:blipFill>
      </p:bgPr>
    </p:bg>
    <p:spTree>
      <p:nvGrpSpPr>
        <p:cNvPr id="548" name="Shape 548"/>
        <p:cNvGrpSpPr/>
        <p:nvPr/>
      </p:nvGrpSpPr>
      <p:grpSpPr>
        <a:xfrm>
          <a:off x="0" y="0"/>
          <a:ext cx="0" cy="0"/>
          <a:chOff x="0" y="0"/>
          <a:chExt cx="0" cy="0"/>
        </a:xfrm>
      </p:grpSpPr>
      <p:sp>
        <p:nvSpPr>
          <p:cNvPr id="549" name="Google Shape;549;p141"/>
          <p:cNvSpPr/>
          <p:nvPr/>
        </p:nvSpPr>
        <p:spPr>
          <a:xfrm>
            <a:off x="-793775" y="-800425"/>
            <a:ext cx="2679600" cy="2679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0" name="Google Shape;550;p141"/>
          <p:cNvPicPr preferRelativeResize="0"/>
          <p:nvPr/>
        </p:nvPicPr>
        <p:blipFill rotWithShape="1">
          <a:blip r:embed="rId3">
            <a:alphaModFix/>
          </a:blip>
          <a:srcRect b="0" l="0" r="0" t="0"/>
          <a:stretch/>
        </p:blipFill>
        <p:spPr>
          <a:xfrm>
            <a:off x="5699850" y="104461"/>
            <a:ext cx="3347900" cy="2028827"/>
          </a:xfrm>
          <a:prstGeom prst="rect">
            <a:avLst/>
          </a:prstGeom>
          <a:noFill/>
          <a:ln>
            <a:noFill/>
          </a:ln>
        </p:spPr>
      </p:pic>
      <p:grpSp>
        <p:nvGrpSpPr>
          <p:cNvPr id="551" name="Google Shape;551;p141"/>
          <p:cNvGrpSpPr/>
          <p:nvPr/>
        </p:nvGrpSpPr>
        <p:grpSpPr>
          <a:xfrm flipH="1">
            <a:off x="256575" y="4506113"/>
            <a:ext cx="1154625" cy="430500"/>
            <a:chOff x="4042650" y="642025"/>
            <a:chExt cx="1154625" cy="430500"/>
          </a:xfrm>
        </p:grpSpPr>
        <p:sp>
          <p:nvSpPr>
            <p:cNvPr id="552" name="Google Shape;552;p141"/>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41"/>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4" name="Google Shape;554;p141"/>
          <p:cNvSpPr/>
          <p:nvPr/>
        </p:nvSpPr>
        <p:spPr>
          <a:xfrm>
            <a:off x="7091100" y="3009575"/>
            <a:ext cx="2679600" cy="2679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blipFill>
          <a:blip r:embed="rId2">
            <a:alphaModFix/>
          </a:blip>
          <a:stretch>
            <a:fillRect/>
          </a:stretch>
        </a:blipFill>
      </p:bgPr>
    </p:bg>
    <p:spTree>
      <p:nvGrpSpPr>
        <p:cNvPr id="555" name="Shape 555"/>
        <p:cNvGrpSpPr/>
        <p:nvPr/>
      </p:nvGrpSpPr>
      <p:grpSpPr>
        <a:xfrm>
          <a:off x="0" y="0"/>
          <a:ext cx="0" cy="0"/>
          <a:chOff x="0" y="0"/>
          <a:chExt cx="0" cy="0"/>
        </a:xfrm>
      </p:grpSpPr>
      <p:sp>
        <p:nvSpPr>
          <p:cNvPr id="556" name="Google Shape;556;p142"/>
          <p:cNvSpPr/>
          <p:nvPr/>
        </p:nvSpPr>
        <p:spPr>
          <a:xfrm>
            <a:off x="5152050" y="1017725"/>
            <a:ext cx="4059000" cy="40590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42"/>
          <p:cNvSpPr/>
          <p:nvPr/>
        </p:nvSpPr>
        <p:spPr>
          <a:xfrm>
            <a:off x="-695325" y="-1274025"/>
            <a:ext cx="4912200" cy="4912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42"/>
          <p:cNvSpPr/>
          <p:nvPr/>
        </p:nvSpPr>
        <p:spPr>
          <a:xfrm>
            <a:off x="535025" y="277250"/>
            <a:ext cx="8073900" cy="45891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42"/>
          <p:cNvSpPr/>
          <p:nvPr/>
        </p:nvSpPr>
        <p:spPr>
          <a:xfrm>
            <a:off x="8608950" y="22477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42"/>
          <p:cNvSpPr/>
          <p:nvPr/>
        </p:nvSpPr>
        <p:spPr>
          <a:xfrm>
            <a:off x="239550" y="466342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bg>
      <p:bgPr>
        <a:blipFill>
          <a:blip r:embed="rId2">
            <a:alphaModFix/>
          </a:blip>
          <a:stretch>
            <a:fillRect/>
          </a:stretch>
        </a:blipFill>
      </p:bgPr>
    </p:bg>
    <p:spTree>
      <p:nvGrpSpPr>
        <p:cNvPr id="561" name="Shape 561"/>
        <p:cNvGrpSpPr/>
        <p:nvPr/>
      </p:nvGrpSpPr>
      <p:grpSpPr>
        <a:xfrm>
          <a:off x="0" y="0"/>
          <a:ext cx="0" cy="0"/>
          <a:chOff x="0" y="0"/>
          <a:chExt cx="0" cy="0"/>
        </a:xfrm>
      </p:grpSpPr>
      <p:sp>
        <p:nvSpPr>
          <p:cNvPr id="562" name="Google Shape;562;p143"/>
          <p:cNvSpPr/>
          <p:nvPr/>
        </p:nvSpPr>
        <p:spPr>
          <a:xfrm flipH="1" rot="10800000">
            <a:off x="5304450" y="-1045425"/>
            <a:ext cx="4059000" cy="40590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43"/>
          <p:cNvSpPr/>
          <p:nvPr/>
        </p:nvSpPr>
        <p:spPr>
          <a:xfrm flipH="1" rot="10800000">
            <a:off x="-542925" y="393125"/>
            <a:ext cx="4912200" cy="4912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4" name="Google Shape;564;p143"/>
          <p:cNvGrpSpPr/>
          <p:nvPr/>
        </p:nvGrpSpPr>
        <p:grpSpPr>
          <a:xfrm>
            <a:off x="368731" y="360425"/>
            <a:ext cx="780400" cy="357900"/>
            <a:chOff x="4598506" y="471425"/>
            <a:chExt cx="780400" cy="357900"/>
          </a:xfrm>
        </p:grpSpPr>
        <p:sp>
          <p:nvSpPr>
            <p:cNvPr id="565" name="Google Shape;565;p143"/>
            <p:cNvSpPr/>
            <p:nvPr/>
          </p:nvSpPr>
          <p:spPr>
            <a:xfrm rot="5400000">
              <a:off x="50381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43"/>
            <p:cNvSpPr/>
            <p:nvPr/>
          </p:nvSpPr>
          <p:spPr>
            <a:xfrm rot="5400000">
              <a:off x="45814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7" name="Google Shape;567;p143"/>
          <p:cNvGrpSpPr/>
          <p:nvPr/>
        </p:nvGrpSpPr>
        <p:grpSpPr>
          <a:xfrm flipH="1" rot="10800000">
            <a:off x="-12" y="4570483"/>
            <a:ext cx="2780508" cy="357877"/>
            <a:chOff x="198225" y="4390550"/>
            <a:chExt cx="3765075" cy="484600"/>
          </a:xfrm>
        </p:grpSpPr>
        <p:sp>
          <p:nvSpPr>
            <p:cNvPr id="568" name="Google Shape;568;p143"/>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43"/>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0" name="Google Shape;570;p143"/>
          <p:cNvGrpSpPr/>
          <p:nvPr/>
        </p:nvGrpSpPr>
        <p:grpSpPr>
          <a:xfrm>
            <a:off x="7083488" y="215150"/>
            <a:ext cx="2060513" cy="357885"/>
            <a:chOff x="6363488" y="215150"/>
            <a:chExt cx="2060513" cy="357885"/>
          </a:xfrm>
        </p:grpSpPr>
        <p:sp>
          <p:nvSpPr>
            <p:cNvPr id="571" name="Google Shape;571;p143"/>
            <p:cNvSpPr/>
            <p:nvPr/>
          </p:nvSpPr>
          <p:spPr>
            <a:xfrm flipH="1">
              <a:off x="6499827" y="215150"/>
              <a:ext cx="1924174" cy="289732"/>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43"/>
            <p:cNvSpPr/>
            <p:nvPr/>
          </p:nvSpPr>
          <p:spPr>
            <a:xfrm flipH="1">
              <a:off x="6363488" y="436726"/>
              <a:ext cx="136309" cy="136309"/>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
    <p:bg>
      <p:bgPr>
        <a:blipFill>
          <a:blip r:embed="rId2">
            <a:alphaModFix/>
          </a:blip>
          <a:stretch>
            <a:fillRect/>
          </a:stretch>
        </a:blipFill>
      </p:bgPr>
    </p:bg>
    <p:spTree>
      <p:nvGrpSpPr>
        <p:cNvPr id="573" name="Shape 573"/>
        <p:cNvGrpSpPr/>
        <p:nvPr/>
      </p:nvGrpSpPr>
      <p:grpSpPr>
        <a:xfrm>
          <a:off x="0" y="0"/>
          <a:ext cx="0" cy="0"/>
          <a:chOff x="0" y="0"/>
          <a:chExt cx="0" cy="0"/>
        </a:xfrm>
      </p:grpSpPr>
      <p:pic>
        <p:nvPicPr>
          <p:cNvPr id="574" name="Google Shape;574;p144"/>
          <p:cNvPicPr preferRelativeResize="0"/>
          <p:nvPr/>
        </p:nvPicPr>
        <p:blipFill rotWithShape="1">
          <a:blip r:embed="rId3">
            <a:alphaModFix/>
          </a:blip>
          <a:srcRect b="47712" l="0" r="0" t="0"/>
          <a:stretch/>
        </p:blipFill>
        <p:spPr>
          <a:xfrm>
            <a:off x="3489225" y="4122300"/>
            <a:ext cx="3222850" cy="1021225"/>
          </a:xfrm>
          <a:prstGeom prst="rect">
            <a:avLst/>
          </a:prstGeom>
          <a:noFill/>
          <a:ln>
            <a:noFill/>
          </a:ln>
        </p:spPr>
      </p:pic>
      <p:pic>
        <p:nvPicPr>
          <p:cNvPr id="575" name="Google Shape;575;p144"/>
          <p:cNvPicPr preferRelativeResize="0"/>
          <p:nvPr/>
        </p:nvPicPr>
        <p:blipFill rotWithShape="1">
          <a:blip r:embed="rId3">
            <a:alphaModFix/>
          </a:blip>
          <a:srcRect b="0" l="0" r="0" t="47712"/>
          <a:stretch/>
        </p:blipFill>
        <p:spPr>
          <a:xfrm>
            <a:off x="5977075" y="0"/>
            <a:ext cx="3222850" cy="10212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91"/>
          <p:cNvSpPr/>
          <p:nvPr/>
        </p:nvSpPr>
        <p:spPr>
          <a:xfrm flipH="1" rot="10800000">
            <a:off x="-812075" y="-728325"/>
            <a:ext cx="3450900" cy="34509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1"/>
          <p:cNvSpPr txBox="1"/>
          <p:nvPr>
            <p:ph type="title"/>
          </p:nvPr>
        </p:nvSpPr>
        <p:spPr>
          <a:xfrm>
            <a:off x="2281800" y="1417225"/>
            <a:ext cx="4580400" cy="73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500"/>
              <a:buNone/>
              <a:defRPr sz="4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4" name="Google Shape;64;p91"/>
          <p:cNvSpPr txBox="1"/>
          <p:nvPr>
            <p:ph idx="1" type="subTitle"/>
          </p:nvPr>
        </p:nvSpPr>
        <p:spPr>
          <a:xfrm>
            <a:off x="2281800" y="2174075"/>
            <a:ext cx="4580400" cy="162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92"/>
          <p:cNvSpPr/>
          <p:nvPr/>
        </p:nvSpPr>
        <p:spPr>
          <a:xfrm flipH="1" rot="10800000">
            <a:off x="-406075" y="-598225"/>
            <a:ext cx="2711400" cy="2711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2"/>
          <p:cNvSpPr/>
          <p:nvPr/>
        </p:nvSpPr>
        <p:spPr>
          <a:xfrm>
            <a:off x="849300" y="515400"/>
            <a:ext cx="7445400" cy="41127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2"/>
          <p:cNvSpPr txBox="1"/>
          <p:nvPr>
            <p:ph type="title"/>
          </p:nvPr>
        </p:nvSpPr>
        <p:spPr>
          <a:xfrm>
            <a:off x="3297400" y="1352425"/>
            <a:ext cx="4319100" cy="172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9" name="Google Shape;69;p92"/>
          <p:cNvSpPr txBox="1"/>
          <p:nvPr>
            <p:ph idx="2" type="title"/>
          </p:nvPr>
        </p:nvSpPr>
        <p:spPr>
          <a:xfrm>
            <a:off x="1527500" y="2146350"/>
            <a:ext cx="1639500" cy="841800"/>
          </a:xfrm>
          <a:prstGeom prst="rect">
            <a:avLst/>
          </a:prstGeom>
          <a:noFill/>
          <a:ln>
            <a:noFill/>
          </a:ln>
          <a:effectLst>
            <a:outerShdw blurRad="142875" rotWithShape="0" algn="bl">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0" name="Google Shape;70;p92"/>
          <p:cNvSpPr txBox="1"/>
          <p:nvPr>
            <p:ph idx="1" type="subTitle"/>
          </p:nvPr>
        </p:nvSpPr>
        <p:spPr>
          <a:xfrm>
            <a:off x="3297400" y="3015800"/>
            <a:ext cx="3068700" cy="7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92"/>
          <p:cNvSpPr/>
          <p:nvPr/>
        </p:nvSpPr>
        <p:spPr>
          <a:xfrm>
            <a:off x="5328350" y="3015800"/>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p92"/>
          <p:cNvGrpSpPr/>
          <p:nvPr/>
        </p:nvGrpSpPr>
        <p:grpSpPr>
          <a:xfrm>
            <a:off x="1765267" y="783850"/>
            <a:ext cx="1160092" cy="63948"/>
            <a:chOff x="3779200" y="1371600"/>
            <a:chExt cx="1992600" cy="109500"/>
          </a:xfrm>
        </p:grpSpPr>
        <p:sp>
          <p:nvSpPr>
            <p:cNvPr id="73" name="Google Shape;73;p92"/>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2"/>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2"/>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2"/>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2"/>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2"/>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92"/>
          <p:cNvGrpSpPr/>
          <p:nvPr/>
        </p:nvGrpSpPr>
        <p:grpSpPr>
          <a:xfrm>
            <a:off x="4819925" y="4070513"/>
            <a:ext cx="4324075" cy="899525"/>
            <a:chOff x="-55375" y="2531100"/>
            <a:chExt cx="4324075" cy="899525"/>
          </a:xfrm>
        </p:grpSpPr>
        <p:sp>
          <p:nvSpPr>
            <p:cNvPr id="80" name="Google Shape;80;p92"/>
            <p:cNvSpPr/>
            <p:nvPr/>
          </p:nvSpPr>
          <p:spPr>
            <a:xfrm>
              <a:off x="88975" y="2531100"/>
              <a:ext cx="4179725" cy="723025"/>
            </a:xfrm>
            <a:custGeom>
              <a:rect b="b" l="l" r="r" t="t"/>
              <a:pathLst>
                <a:path extrusionOk="0" fill="none" h="28921" w="167189">
                  <a:moveTo>
                    <a:pt x="1" y="28921"/>
                  </a:moveTo>
                  <a:lnTo>
                    <a:pt x="23813" y="5120"/>
                  </a:lnTo>
                  <a:lnTo>
                    <a:pt x="85476" y="5120"/>
                  </a:lnTo>
                  <a:lnTo>
                    <a:pt x="90572" y="0"/>
                  </a:lnTo>
                  <a:lnTo>
                    <a:pt x="167189"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2"/>
            <p:cNvSpPr/>
            <p:nvPr/>
          </p:nvSpPr>
          <p:spPr>
            <a:xfrm>
              <a:off x="-55375" y="3245775"/>
              <a:ext cx="184575" cy="184850"/>
            </a:xfrm>
            <a:custGeom>
              <a:rect b="b" l="l" r="r" t="t"/>
              <a:pathLst>
                <a:path extrusionOk="0" fill="none" h="7394" w="7383">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92"/>
          <p:cNvGrpSpPr/>
          <p:nvPr/>
        </p:nvGrpSpPr>
        <p:grpSpPr>
          <a:xfrm flipH="1">
            <a:off x="60" y="250384"/>
            <a:ext cx="4954238" cy="886972"/>
            <a:chOff x="1358103" y="3291921"/>
            <a:chExt cx="3368397" cy="603054"/>
          </a:xfrm>
        </p:grpSpPr>
        <p:sp>
          <p:nvSpPr>
            <p:cNvPr id="83" name="Google Shape;83;p92"/>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2"/>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92"/>
          <p:cNvGrpSpPr/>
          <p:nvPr/>
        </p:nvGrpSpPr>
        <p:grpSpPr>
          <a:xfrm>
            <a:off x="8339918" y="228501"/>
            <a:ext cx="534767" cy="286894"/>
            <a:chOff x="773350" y="518000"/>
            <a:chExt cx="2757950" cy="1479600"/>
          </a:xfrm>
        </p:grpSpPr>
        <p:sp>
          <p:nvSpPr>
            <p:cNvPr id="86" name="Google Shape;86;p92"/>
            <p:cNvSpPr/>
            <p:nvPr/>
          </p:nvSpPr>
          <p:spPr>
            <a:xfrm>
              <a:off x="2582700"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2"/>
            <p:cNvSpPr/>
            <p:nvPr/>
          </p:nvSpPr>
          <p:spPr>
            <a:xfrm>
              <a:off x="1678025"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2"/>
            <p:cNvSpPr/>
            <p:nvPr/>
          </p:nvSpPr>
          <p:spPr>
            <a:xfrm>
              <a:off x="773350"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93"/>
          <p:cNvSpPr txBox="1"/>
          <p:nvPr>
            <p:ph type="title"/>
          </p:nvPr>
        </p:nvSpPr>
        <p:spPr>
          <a:xfrm>
            <a:off x="4360800" y="1227300"/>
            <a:ext cx="40701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1" name="Google Shape;91;p93"/>
          <p:cNvSpPr txBox="1"/>
          <p:nvPr>
            <p:ph idx="1" type="subTitle"/>
          </p:nvPr>
        </p:nvSpPr>
        <p:spPr>
          <a:xfrm>
            <a:off x="4360800" y="2069100"/>
            <a:ext cx="4070100" cy="184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92" name="Google Shape;92;p93"/>
          <p:cNvPicPr preferRelativeResize="0"/>
          <p:nvPr/>
        </p:nvPicPr>
        <p:blipFill rotWithShape="1">
          <a:blip r:embed="rId3">
            <a:alphaModFix/>
          </a:blip>
          <a:srcRect b="47712" l="0" r="0" t="0"/>
          <a:stretch/>
        </p:blipFill>
        <p:spPr>
          <a:xfrm>
            <a:off x="3489225" y="4122300"/>
            <a:ext cx="3222850" cy="1021225"/>
          </a:xfrm>
          <a:prstGeom prst="rect">
            <a:avLst/>
          </a:prstGeom>
          <a:noFill/>
          <a:ln>
            <a:noFill/>
          </a:ln>
        </p:spPr>
      </p:pic>
      <p:pic>
        <p:nvPicPr>
          <p:cNvPr id="93" name="Google Shape;93;p93"/>
          <p:cNvPicPr preferRelativeResize="0"/>
          <p:nvPr/>
        </p:nvPicPr>
        <p:blipFill rotWithShape="1">
          <a:blip r:embed="rId3">
            <a:alphaModFix/>
          </a:blip>
          <a:srcRect b="0" l="0" r="0" t="47712"/>
          <a:stretch/>
        </p:blipFill>
        <p:spPr>
          <a:xfrm>
            <a:off x="5977075" y="0"/>
            <a:ext cx="3222850" cy="10212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_1_1_1_1">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94"/>
          <p:cNvSpPr/>
          <p:nvPr/>
        </p:nvSpPr>
        <p:spPr>
          <a:xfrm flipH="1" rot="10800000">
            <a:off x="6938500" y="-878200"/>
            <a:ext cx="3450900" cy="34509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94"/>
          <p:cNvSpPr txBox="1"/>
          <p:nvPr>
            <p:ph type="title"/>
          </p:nvPr>
        </p:nvSpPr>
        <p:spPr>
          <a:xfrm>
            <a:off x="1372200" y="2465025"/>
            <a:ext cx="6399600" cy="73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500"/>
              <a:buNone/>
              <a:defRPr sz="4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7" name="Google Shape;97;p94"/>
          <p:cNvSpPr txBox="1"/>
          <p:nvPr>
            <p:ph idx="1" type="subTitle"/>
          </p:nvPr>
        </p:nvSpPr>
        <p:spPr>
          <a:xfrm>
            <a:off x="1372200" y="3221875"/>
            <a:ext cx="6399600" cy="130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8" name="Google Shape;98;p94"/>
          <p:cNvSpPr/>
          <p:nvPr/>
        </p:nvSpPr>
        <p:spPr>
          <a:xfrm flipH="1" rot="10800000">
            <a:off x="-1273325" y="-878200"/>
            <a:ext cx="3450900" cy="34509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theme" Target="../theme/theme1.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85"/>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1pPr>
            <a:lvl2pPr lvl="1"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2pPr>
            <a:lvl3pPr lvl="2"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3pPr>
            <a:lvl4pPr lvl="3"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4pPr>
            <a:lvl5pPr lvl="4"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5pPr>
            <a:lvl6pPr lvl="5"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6pPr>
            <a:lvl7pPr lvl="6"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7pPr>
            <a:lvl8pPr lvl="7"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8pPr>
            <a:lvl9pPr lvl="8"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9pPr>
          </a:lstStyle>
          <a:p/>
        </p:txBody>
      </p:sp>
      <p:sp>
        <p:nvSpPr>
          <p:cNvPr id="7" name="Google Shape;7;p85"/>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1pPr>
            <a:lvl2pPr indent="-317500" lvl="1" marL="9144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2pPr>
            <a:lvl3pPr indent="-317500" lvl="2" marL="13716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3pPr>
            <a:lvl4pPr indent="-317500" lvl="3" marL="18288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4pPr>
            <a:lvl5pPr indent="-317500" lvl="4" marL="22860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5pPr>
            <a:lvl6pPr indent="-317500" lvl="5" marL="27432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6pPr>
            <a:lvl7pPr indent="-317500" lvl="6" marL="32004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7pPr>
            <a:lvl8pPr indent="-317500" lvl="7" marL="36576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8pPr>
            <a:lvl9pPr indent="-317500" lvl="8" marL="41148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1"/>
          <p:cNvSpPr/>
          <p:nvPr/>
        </p:nvSpPr>
        <p:spPr>
          <a:xfrm flipH="1" rot="10800000">
            <a:off x="4157408" y="22922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a:off x="301550" y="22922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
          <p:cNvSpPr txBox="1"/>
          <p:nvPr>
            <p:ph type="ctrTitle"/>
          </p:nvPr>
        </p:nvSpPr>
        <p:spPr>
          <a:xfrm>
            <a:off x="4571875" y="639950"/>
            <a:ext cx="4339200" cy="2277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4000"/>
              <a:t>Bug-bytes</a:t>
            </a:r>
            <a:endParaRPr sz="4000"/>
          </a:p>
          <a:p>
            <a:pPr indent="0" lvl="0" marL="0" rtl="0" algn="l">
              <a:lnSpc>
                <a:spcPct val="100000"/>
              </a:lnSpc>
              <a:spcBef>
                <a:spcPts val="0"/>
              </a:spcBef>
              <a:spcAft>
                <a:spcPts val="0"/>
              </a:spcAft>
              <a:buSzPts val="5200"/>
              <a:buNone/>
            </a:pPr>
            <a:r>
              <a:rPr lang="en" sz="4000"/>
              <a:t>Housing Sale </a:t>
            </a:r>
            <a:endParaRPr sz="4000"/>
          </a:p>
          <a:p>
            <a:pPr indent="0" lvl="0" marL="0" rtl="0" algn="l">
              <a:lnSpc>
                <a:spcPct val="100000"/>
              </a:lnSpc>
              <a:spcBef>
                <a:spcPts val="0"/>
              </a:spcBef>
              <a:spcAft>
                <a:spcPts val="0"/>
              </a:spcAft>
              <a:buSzPts val="5200"/>
              <a:buNone/>
            </a:pPr>
            <a:r>
              <a:rPr lang="en" sz="4000"/>
              <a:t>Price Prediction</a:t>
            </a:r>
            <a:endParaRPr sz="4000"/>
          </a:p>
        </p:txBody>
      </p:sp>
      <p:sp>
        <p:nvSpPr>
          <p:cNvPr id="583" name="Google Shape;583;p1"/>
          <p:cNvSpPr txBox="1"/>
          <p:nvPr>
            <p:ph idx="1" type="subTitle"/>
          </p:nvPr>
        </p:nvSpPr>
        <p:spPr>
          <a:xfrm>
            <a:off x="4954800" y="3172325"/>
            <a:ext cx="3090300" cy="100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Prepared By: </a:t>
            </a:r>
            <a:br>
              <a:rPr lang="en"/>
            </a:br>
            <a:r>
              <a:rPr lang="en"/>
              <a:t>Puja Karmakar - 20194981</a:t>
            </a:r>
            <a:endParaRPr/>
          </a:p>
          <a:p>
            <a:pPr indent="0" lvl="0" marL="0" rtl="0" algn="l">
              <a:lnSpc>
                <a:spcPct val="100000"/>
              </a:lnSpc>
              <a:spcBef>
                <a:spcPts val="0"/>
              </a:spcBef>
              <a:spcAft>
                <a:spcPts val="0"/>
              </a:spcAft>
              <a:buSzPts val="1400"/>
              <a:buNone/>
            </a:pPr>
            <a:r>
              <a:rPr lang="en"/>
              <a:t>Weaam Ajoor - 20196537</a:t>
            </a:r>
            <a:endParaRPr/>
          </a:p>
          <a:p>
            <a:pPr indent="0" lvl="0" marL="0" rtl="0" algn="l">
              <a:lnSpc>
                <a:spcPct val="100000"/>
              </a:lnSpc>
              <a:spcBef>
                <a:spcPts val="0"/>
              </a:spcBef>
              <a:spcAft>
                <a:spcPts val="0"/>
              </a:spcAft>
              <a:buSzPts val="1400"/>
              <a:buNone/>
            </a:pPr>
            <a:r>
              <a:rPr lang="en"/>
              <a:t>Vanshika Sharma - 20161218</a:t>
            </a:r>
            <a:endParaRPr/>
          </a:p>
        </p:txBody>
      </p:sp>
      <p:pic>
        <p:nvPicPr>
          <p:cNvPr id="584" name="Google Shape;584;p1"/>
          <p:cNvPicPr preferRelativeResize="0"/>
          <p:nvPr/>
        </p:nvPicPr>
        <p:blipFill rotWithShape="1">
          <a:blip r:embed="rId3">
            <a:alphaModFix/>
          </a:blip>
          <a:srcRect b="0" l="0" r="0" t="0"/>
          <a:stretch/>
        </p:blipFill>
        <p:spPr>
          <a:xfrm>
            <a:off x="516575" y="425075"/>
            <a:ext cx="4255050" cy="4293345"/>
          </a:xfrm>
          <a:prstGeom prst="rect">
            <a:avLst/>
          </a:prstGeom>
          <a:noFill/>
          <a:ln>
            <a:noFill/>
          </a:ln>
        </p:spPr>
      </p:pic>
      <p:pic>
        <p:nvPicPr>
          <p:cNvPr id="585" name="Google Shape;585;p1"/>
          <p:cNvPicPr preferRelativeResize="0"/>
          <p:nvPr/>
        </p:nvPicPr>
        <p:blipFill rotWithShape="1">
          <a:blip r:embed="rId4">
            <a:alphaModFix/>
          </a:blip>
          <a:srcRect b="0" l="0" r="0" t="0"/>
          <a:stretch/>
        </p:blipFill>
        <p:spPr>
          <a:xfrm>
            <a:off x="2873592" y="-353675"/>
            <a:ext cx="2441750" cy="1479701"/>
          </a:xfrm>
          <a:prstGeom prst="rect">
            <a:avLst/>
          </a:prstGeom>
          <a:noFill/>
          <a:ln>
            <a:noFill/>
          </a:ln>
        </p:spPr>
      </p:pic>
      <p:pic>
        <p:nvPicPr>
          <p:cNvPr id="586" name="Google Shape;586;p1"/>
          <p:cNvPicPr preferRelativeResize="0"/>
          <p:nvPr/>
        </p:nvPicPr>
        <p:blipFill rotWithShape="1">
          <a:blip r:embed="rId4">
            <a:alphaModFix/>
          </a:blip>
          <a:srcRect b="0" l="0" r="0" t="0"/>
          <a:stretch/>
        </p:blipFill>
        <p:spPr>
          <a:xfrm>
            <a:off x="243067" y="3469125"/>
            <a:ext cx="2441750" cy="1479701"/>
          </a:xfrm>
          <a:prstGeom prst="rect">
            <a:avLst/>
          </a:prstGeom>
          <a:noFill/>
          <a:ln>
            <a:noFill/>
          </a:ln>
        </p:spPr>
      </p:pic>
      <p:grpSp>
        <p:nvGrpSpPr>
          <p:cNvPr id="587" name="Google Shape;587;p1"/>
          <p:cNvGrpSpPr/>
          <p:nvPr/>
        </p:nvGrpSpPr>
        <p:grpSpPr>
          <a:xfrm>
            <a:off x="3663700" y="4429725"/>
            <a:ext cx="3765075" cy="484600"/>
            <a:chOff x="198225" y="4390550"/>
            <a:chExt cx="3765075" cy="484600"/>
          </a:xfrm>
        </p:grpSpPr>
        <p:sp>
          <p:nvSpPr>
            <p:cNvPr id="588" name="Google Shape;588;p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0" name="Google Shape;590;p1"/>
          <p:cNvGrpSpPr/>
          <p:nvPr/>
        </p:nvGrpSpPr>
        <p:grpSpPr>
          <a:xfrm>
            <a:off x="5716150" y="363300"/>
            <a:ext cx="3427850" cy="639375"/>
            <a:chOff x="1298650" y="3255600"/>
            <a:chExt cx="3427850" cy="639375"/>
          </a:xfrm>
        </p:grpSpPr>
        <p:sp>
          <p:nvSpPr>
            <p:cNvPr id="591" name="Google Shape;591;p1"/>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3" name="Google Shape;593;p1"/>
          <p:cNvGrpSpPr/>
          <p:nvPr/>
        </p:nvGrpSpPr>
        <p:grpSpPr>
          <a:xfrm rot="5400000">
            <a:off x="314598" y="741345"/>
            <a:ext cx="871512" cy="467554"/>
            <a:chOff x="773350" y="518000"/>
            <a:chExt cx="2757950" cy="1479600"/>
          </a:xfrm>
        </p:grpSpPr>
        <p:sp>
          <p:nvSpPr>
            <p:cNvPr id="594" name="Google Shape;594;p1"/>
            <p:cNvSpPr/>
            <p:nvPr/>
          </p:nvSpPr>
          <p:spPr>
            <a:xfrm>
              <a:off x="2582700"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1678025"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773350"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g2543222f59b_0_32"/>
          <p:cNvSpPr txBox="1"/>
          <p:nvPr>
            <p:ph type="title"/>
          </p:nvPr>
        </p:nvSpPr>
        <p:spPr>
          <a:xfrm>
            <a:off x="720000" y="220250"/>
            <a:ext cx="7704000" cy="115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3300"/>
              <a:t>You may wonder, why these </a:t>
            </a:r>
            <a:r>
              <a:rPr lang="en" sz="3300"/>
              <a:t>parameters .. ? </a:t>
            </a:r>
            <a:endParaRPr sz="3300"/>
          </a:p>
        </p:txBody>
      </p:sp>
      <p:sp>
        <p:nvSpPr>
          <p:cNvPr id="717" name="Google Shape;717;g2543222f59b_0_32"/>
          <p:cNvSpPr txBox="1"/>
          <p:nvPr/>
        </p:nvSpPr>
        <p:spPr>
          <a:xfrm>
            <a:off x="2862250" y="1614713"/>
            <a:ext cx="5413500" cy="49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300">
                <a:solidFill>
                  <a:schemeClr val="lt1"/>
                </a:solidFill>
                <a:latin typeface="IBM Plex Sans Medium"/>
                <a:ea typeface="IBM Plex Sans Medium"/>
                <a:cs typeface="IBM Plex Sans Medium"/>
                <a:sym typeface="IBM Plex Sans Medium"/>
              </a:rPr>
              <a:t>C</a:t>
            </a:r>
            <a:r>
              <a:rPr lang="en" sz="1300">
                <a:solidFill>
                  <a:schemeClr val="lt1"/>
                </a:solidFill>
                <a:latin typeface="IBM Plex Sans Medium"/>
                <a:ea typeface="IBM Plex Sans Medium"/>
                <a:cs typeface="IBM Plex Sans Medium"/>
                <a:sym typeface="IBM Plex Sans Medium"/>
              </a:rPr>
              <a:t>ontrols the fraction of columns to be randomly sampled during each tree construction. It can help to </a:t>
            </a:r>
            <a:r>
              <a:rPr b="1" lang="en" sz="1300">
                <a:solidFill>
                  <a:srgbClr val="FF0000"/>
                </a:solidFill>
                <a:latin typeface="IBM Plex Sans"/>
                <a:ea typeface="IBM Plex Sans"/>
                <a:cs typeface="IBM Plex Sans"/>
                <a:sym typeface="IBM Plex Sans"/>
              </a:rPr>
              <a:t>reduce overfitting</a:t>
            </a:r>
            <a:r>
              <a:rPr lang="en" sz="1300">
                <a:solidFill>
                  <a:schemeClr val="lt1"/>
                </a:solidFill>
                <a:latin typeface="IBM Plex Sans Medium"/>
                <a:ea typeface="IBM Plex Sans Medium"/>
                <a:cs typeface="IBM Plex Sans Medium"/>
                <a:sym typeface="IBM Plex Sans Medium"/>
              </a:rPr>
              <a:t>. </a:t>
            </a:r>
            <a:endParaRPr b="0" i="0" sz="1300" u="none" cap="none" strike="noStrike">
              <a:solidFill>
                <a:schemeClr val="lt1"/>
              </a:solidFill>
              <a:latin typeface="IBM Plex Sans Medium"/>
              <a:ea typeface="IBM Plex Sans Medium"/>
              <a:cs typeface="IBM Plex Sans Medium"/>
              <a:sym typeface="IBM Plex Sans Medium"/>
            </a:endParaRPr>
          </a:p>
        </p:txBody>
      </p:sp>
      <p:sp>
        <p:nvSpPr>
          <p:cNvPr id="718" name="Google Shape;718;g2543222f59b_0_32"/>
          <p:cNvSpPr txBox="1"/>
          <p:nvPr/>
        </p:nvSpPr>
        <p:spPr>
          <a:xfrm>
            <a:off x="2862254" y="3420350"/>
            <a:ext cx="4472700" cy="24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300">
                <a:solidFill>
                  <a:schemeClr val="lt1"/>
                </a:solidFill>
                <a:latin typeface="IBM Plex Sans Medium"/>
                <a:ea typeface="IBM Plex Sans Medium"/>
                <a:cs typeface="IBM Plex Sans Medium"/>
                <a:sym typeface="IBM Plex Sans Medium"/>
              </a:rPr>
              <a:t>Controls the number of trees in the ensemble.</a:t>
            </a:r>
            <a:r>
              <a:rPr lang="en" sz="1100">
                <a:latin typeface="Calibri"/>
                <a:ea typeface="Calibri"/>
                <a:cs typeface="Calibri"/>
                <a:sym typeface="Calibri"/>
              </a:rPr>
              <a:t> </a:t>
            </a:r>
            <a:endParaRPr b="0" i="0" sz="1400" u="none" cap="none" strike="noStrike">
              <a:solidFill>
                <a:schemeClr val="lt1"/>
              </a:solidFill>
              <a:latin typeface="IBM Plex Sans Medium"/>
              <a:ea typeface="IBM Plex Sans Medium"/>
              <a:cs typeface="IBM Plex Sans Medium"/>
              <a:sym typeface="IBM Plex Sans Medium"/>
            </a:endParaRPr>
          </a:p>
        </p:txBody>
      </p:sp>
      <p:sp>
        <p:nvSpPr>
          <p:cNvPr id="719" name="Google Shape;719;g2543222f59b_0_32"/>
          <p:cNvSpPr txBox="1"/>
          <p:nvPr/>
        </p:nvSpPr>
        <p:spPr>
          <a:xfrm>
            <a:off x="2841475" y="2916900"/>
            <a:ext cx="5371200" cy="24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300">
                <a:solidFill>
                  <a:schemeClr val="lt1"/>
                </a:solidFill>
                <a:latin typeface="IBM Plex Sans Medium"/>
                <a:ea typeface="IBM Plex Sans Medium"/>
                <a:cs typeface="IBM Plex Sans Medium"/>
                <a:sym typeface="IBM Plex Sans Medium"/>
              </a:rPr>
              <a:t>Controls the maximum depth of the individual trees in the ensemble. Setting the value too high can lead to overfitting.</a:t>
            </a:r>
            <a:endParaRPr b="0" i="0" sz="1400" u="none" cap="none" strike="noStrike">
              <a:solidFill>
                <a:schemeClr val="lt1"/>
              </a:solidFill>
              <a:latin typeface="IBM Plex Sans Medium"/>
              <a:ea typeface="IBM Plex Sans Medium"/>
              <a:cs typeface="IBM Plex Sans Medium"/>
              <a:sym typeface="IBM Plex Sans Medium"/>
            </a:endParaRPr>
          </a:p>
        </p:txBody>
      </p:sp>
      <p:sp>
        <p:nvSpPr>
          <p:cNvPr id="720" name="Google Shape;720;g2543222f59b_0_32"/>
          <p:cNvSpPr txBox="1"/>
          <p:nvPr/>
        </p:nvSpPr>
        <p:spPr>
          <a:xfrm>
            <a:off x="2841475" y="2339950"/>
            <a:ext cx="5164200" cy="24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300">
                <a:solidFill>
                  <a:schemeClr val="lt1"/>
                </a:solidFill>
                <a:latin typeface="IBM Plex Sans Medium"/>
                <a:ea typeface="IBM Plex Sans Medium"/>
                <a:cs typeface="IBM Plex Sans Medium"/>
                <a:sym typeface="IBM Plex Sans Medium"/>
              </a:rPr>
              <a:t>Controls the step size at each iteration. A lower learning rate can lead to more accurate models, but requires more iterations</a:t>
            </a:r>
            <a:r>
              <a:rPr lang="en" sz="1100">
                <a:latin typeface="Calibri"/>
                <a:ea typeface="Calibri"/>
                <a:cs typeface="Calibri"/>
                <a:sym typeface="Calibri"/>
              </a:rPr>
              <a:t>. </a:t>
            </a:r>
            <a:endParaRPr b="0" i="0" sz="1400" u="none" cap="none" strike="noStrike">
              <a:solidFill>
                <a:schemeClr val="lt1"/>
              </a:solidFill>
              <a:latin typeface="IBM Plex Sans Medium"/>
              <a:ea typeface="IBM Plex Sans Medium"/>
              <a:cs typeface="IBM Plex Sans Medium"/>
              <a:sym typeface="IBM Plex Sans Medium"/>
            </a:endParaRPr>
          </a:p>
        </p:txBody>
      </p:sp>
      <p:sp>
        <p:nvSpPr>
          <p:cNvPr id="721" name="Google Shape;721;g2543222f59b_0_32"/>
          <p:cNvSpPr txBox="1"/>
          <p:nvPr/>
        </p:nvSpPr>
        <p:spPr>
          <a:xfrm>
            <a:off x="453200" y="1714863"/>
            <a:ext cx="1691100" cy="24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lang="en">
                <a:solidFill>
                  <a:schemeClr val="lt1"/>
                </a:solidFill>
                <a:latin typeface="IBM Plex Sans Medium"/>
                <a:ea typeface="IBM Plex Sans Medium"/>
                <a:cs typeface="IBM Plex Sans Medium"/>
                <a:sym typeface="IBM Plex Sans Medium"/>
              </a:rPr>
              <a:t>colsample_bytree</a:t>
            </a:r>
            <a:endParaRPr b="1" i="0" sz="2500" u="none" cap="none" strike="noStrike">
              <a:solidFill>
                <a:schemeClr val="lt1"/>
              </a:solidFill>
              <a:latin typeface="IBM Plex Sans"/>
              <a:ea typeface="IBM Plex Sans"/>
              <a:cs typeface="IBM Plex Sans"/>
              <a:sym typeface="IBM Plex Sans"/>
            </a:endParaRPr>
          </a:p>
        </p:txBody>
      </p:sp>
      <p:sp>
        <p:nvSpPr>
          <p:cNvPr id="722" name="Google Shape;722;g2543222f59b_0_32"/>
          <p:cNvSpPr/>
          <p:nvPr/>
        </p:nvSpPr>
        <p:spPr>
          <a:xfrm>
            <a:off x="514849" y="1689275"/>
            <a:ext cx="1629300" cy="3435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g2543222f59b_0_32"/>
          <p:cNvSpPr txBox="1"/>
          <p:nvPr/>
        </p:nvSpPr>
        <p:spPr>
          <a:xfrm>
            <a:off x="483950" y="2294488"/>
            <a:ext cx="1691100" cy="24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lang="en">
                <a:solidFill>
                  <a:schemeClr val="lt1"/>
                </a:solidFill>
                <a:latin typeface="IBM Plex Sans Medium"/>
                <a:ea typeface="IBM Plex Sans Medium"/>
                <a:cs typeface="IBM Plex Sans Medium"/>
                <a:sym typeface="IBM Plex Sans Medium"/>
              </a:rPr>
              <a:t>learning_rate</a:t>
            </a:r>
            <a:endParaRPr b="1" i="0" sz="2500" u="none" cap="none" strike="noStrike">
              <a:solidFill>
                <a:schemeClr val="lt1"/>
              </a:solidFill>
              <a:latin typeface="IBM Plex Sans"/>
              <a:ea typeface="IBM Plex Sans"/>
              <a:cs typeface="IBM Plex Sans"/>
              <a:sym typeface="IBM Plex Sans"/>
            </a:endParaRPr>
          </a:p>
        </p:txBody>
      </p:sp>
      <p:sp>
        <p:nvSpPr>
          <p:cNvPr id="724" name="Google Shape;724;g2543222f59b_0_32"/>
          <p:cNvSpPr txBox="1"/>
          <p:nvPr/>
        </p:nvSpPr>
        <p:spPr>
          <a:xfrm>
            <a:off x="514700" y="2811588"/>
            <a:ext cx="1691100" cy="24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lang="en">
                <a:solidFill>
                  <a:schemeClr val="lt1"/>
                </a:solidFill>
                <a:latin typeface="IBM Plex Sans Medium"/>
                <a:ea typeface="IBM Plex Sans Medium"/>
                <a:cs typeface="IBM Plex Sans Medium"/>
                <a:sym typeface="IBM Plex Sans Medium"/>
              </a:rPr>
              <a:t>max_depth</a:t>
            </a:r>
            <a:endParaRPr b="1" i="0" sz="2500" u="none" cap="none" strike="noStrike">
              <a:solidFill>
                <a:schemeClr val="lt1"/>
              </a:solidFill>
              <a:latin typeface="IBM Plex Sans"/>
              <a:ea typeface="IBM Plex Sans"/>
              <a:cs typeface="IBM Plex Sans"/>
              <a:sym typeface="IBM Plex Sans"/>
            </a:endParaRPr>
          </a:p>
        </p:txBody>
      </p:sp>
      <p:sp>
        <p:nvSpPr>
          <p:cNvPr id="725" name="Google Shape;725;g2543222f59b_0_32"/>
          <p:cNvSpPr txBox="1"/>
          <p:nvPr/>
        </p:nvSpPr>
        <p:spPr>
          <a:xfrm>
            <a:off x="545450" y="3328688"/>
            <a:ext cx="1691100" cy="24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lang="en">
                <a:solidFill>
                  <a:schemeClr val="lt1"/>
                </a:solidFill>
                <a:latin typeface="IBM Plex Sans Medium"/>
                <a:ea typeface="IBM Plex Sans Medium"/>
                <a:cs typeface="IBM Plex Sans Medium"/>
                <a:sym typeface="IBM Plex Sans Medium"/>
              </a:rPr>
              <a:t>n_estimators</a:t>
            </a:r>
            <a:endParaRPr b="1" i="0" sz="2500" u="none" cap="none" strike="noStrike">
              <a:solidFill>
                <a:schemeClr val="lt1"/>
              </a:solidFill>
              <a:latin typeface="IBM Plex Sans"/>
              <a:ea typeface="IBM Plex Sans"/>
              <a:cs typeface="IBM Plex Sans"/>
              <a:sym typeface="IBM Plex Sans"/>
            </a:endParaRPr>
          </a:p>
        </p:txBody>
      </p:sp>
      <p:sp>
        <p:nvSpPr>
          <p:cNvPr id="726" name="Google Shape;726;g2543222f59b_0_32"/>
          <p:cNvSpPr txBox="1"/>
          <p:nvPr/>
        </p:nvSpPr>
        <p:spPr>
          <a:xfrm>
            <a:off x="514700" y="3845788"/>
            <a:ext cx="1691100" cy="24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lang="en">
                <a:solidFill>
                  <a:schemeClr val="lt1"/>
                </a:solidFill>
                <a:latin typeface="IBM Plex Sans Medium"/>
                <a:ea typeface="IBM Plex Sans Medium"/>
                <a:cs typeface="IBM Plex Sans Medium"/>
                <a:sym typeface="IBM Plex Sans Medium"/>
              </a:rPr>
              <a:t>verbosity</a:t>
            </a:r>
            <a:endParaRPr b="1" i="0" sz="2500" u="none" cap="none" strike="noStrike">
              <a:solidFill>
                <a:schemeClr val="lt1"/>
              </a:solidFill>
              <a:latin typeface="IBM Plex Sans"/>
              <a:ea typeface="IBM Plex Sans"/>
              <a:cs typeface="IBM Plex Sans"/>
              <a:sym typeface="IBM Plex Sans"/>
            </a:endParaRPr>
          </a:p>
        </p:txBody>
      </p:sp>
      <p:sp>
        <p:nvSpPr>
          <p:cNvPr id="727" name="Google Shape;727;g2543222f59b_0_32"/>
          <p:cNvSpPr/>
          <p:nvPr/>
        </p:nvSpPr>
        <p:spPr>
          <a:xfrm>
            <a:off x="514849" y="2250438"/>
            <a:ext cx="1629300" cy="3435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g2543222f59b_0_32"/>
          <p:cNvSpPr/>
          <p:nvPr/>
        </p:nvSpPr>
        <p:spPr>
          <a:xfrm>
            <a:off x="514849" y="2789550"/>
            <a:ext cx="1629300" cy="3435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g2543222f59b_0_32"/>
          <p:cNvSpPr/>
          <p:nvPr/>
        </p:nvSpPr>
        <p:spPr>
          <a:xfrm>
            <a:off x="514849" y="3304875"/>
            <a:ext cx="1629300" cy="3435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g2543222f59b_0_32"/>
          <p:cNvSpPr/>
          <p:nvPr/>
        </p:nvSpPr>
        <p:spPr>
          <a:xfrm>
            <a:off x="514849" y="3820200"/>
            <a:ext cx="1629300" cy="3435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g2543222f59b_0_32"/>
          <p:cNvSpPr/>
          <p:nvPr/>
        </p:nvSpPr>
        <p:spPr>
          <a:xfrm>
            <a:off x="2330625" y="1648775"/>
            <a:ext cx="269100" cy="424500"/>
          </a:xfrm>
          <a:prstGeom prst="up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g2543222f59b_0_32"/>
          <p:cNvSpPr/>
          <p:nvPr/>
        </p:nvSpPr>
        <p:spPr>
          <a:xfrm rot="10800000">
            <a:off x="2335619" y="2248293"/>
            <a:ext cx="269100" cy="424500"/>
          </a:xfrm>
          <a:prstGeom prst="up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g2543222f59b_0_32"/>
          <p:cNvSpPr/>
          <p:nvPr/>
        </p:nvSpPr>
        <p:spPr>
          <a:xfrm>
            <a:off x="2350988" y="2749050"/>
            <a:ext cx="269100" cy="424500"/>
          </a:xfrm>
          <a:prstGeom prst="up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g2543222f59b_0_32"/>
          <p:cNvSpPr/>
          <p:nvPr/>
        </p:nvSpPr>
        <p:spPr>
          <a:xfrm>
            <a:off x="2376738" y="3328700"/>
            <a:ext cx="269100" cy="424500"/>
          </a:xfrm>
          <a:prstGeom prst="up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g2543222f59b_0_32"/>
          <p:cNvSpPr txBox="1"/>
          <p:nvPr/>
        </p:nvSpPr>
        <p:spPr>
          <a:xfrm>
            <a:off x="2876950" y="3753200"/>
            <a:ext cx="5702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IBM Plex Sans Medium"/>
                <a:ea typeface="IBM Plex Sans Medium"/>
                <a:cs typeface="IBM Plex Sans Medium"/>
                <a:sym typeface="IBM Plex Sans Medium"/>
              </a:rPr>
              <a:t>C</a:t>
            </a:r>
            <a:r>
              <a:rPr lang="en" sz="1300">
                <a:solidFill>
                  <a:schemeClr val="lt1"/>
                </a:solidFill>
                <a:latin typeface="IBM Plex Sans Medium"/>
                <a:ea typeface="IBM Plex Sans Medium"/>
                <a:cs typeface="IBM Plex Sans Medium"/>
                <a:sym typeface="IBM Plex Sans Medium"/>
              </a:rPr>
              <a:t>ontrols the amount of information printed during the training process.  This parameter does not have a direct effect on accuracy, but useful for understanding the model's behavior.</a:t>
            </a:r>
            <a:endParaRPr/>
          </a:p>
        </p:txBody>
      </p:sp>
      <p:sp>
        <p:nvSpPr>
          <p:cNvPr id="736" name="Google Shape;736;g2543222f59b_0_32"/>
          <p:cNvSpPr/>
          <p:nvPr/>
        </p:nvSpPr>
        <p:spPr>
          <a:xfrm>
            <a:off x="2406825" y="4009000"/>
            <a:ext cx="269100" cy="78000"/>
          </a:xfrm>
          <a:prstGeom prst="rect">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g2543222f59b_0_18"/>
          <p:cNvSpPr/>
          <p:nvPr/>
        </p:nvSpPr>
        <p:spPr>
          <a:xfrm>
            <a:off x="1660850" y="1885358"/>
            <a:ext cx="1372800" cy="1372800"/>
          </a:xfrm>
          <a:prstGeom prst="ellipse">
            <a:avLst/>
          </a:prstGeom>
          <a:solidFill>
            <a:schemeClr val="dk1">
              <a:alpha val="376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g2543222f59b_0_18"/>
          <p:cNvSpPr txBox="1"/>
          <p:nvPr>
            <p:ph type="title"/>
          </p:nvPr>
        </p:nvSpPr>
        <p:spPr>
          <a:xfrm>
            <a:off x="3333375" y="1705350"/>
            <a:ext cx="4319100" cy="1723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O</a:t>
            </a:r>
            <a:r>
              <a:rPr lang="en"/>
              <a:t>utcomes</a:t>
            </a:r>
            <a:endParaRPr sz="2500"/>
          </a:p>
        </p:txBody>
      </p:sp>
      <p:sp>
        <p:nvSpPr>
          <p:cNvPr id="743" name="Google Shape;743;g2543222f59b_0_18"/>
          <p:cNvSpPr txBox="1"/>
          <p:nvPr>
            <p:ph idx="2" type="title"/>
          </p:nvPr>
        </p:nvSpPr>
        <p:spPr>
          <a:xfrm>
            <a:off x="1527500" y="2146350"/>
            <a:ext cx="1639500" cy="841800"/>
          </a:xfrm>
          <a:prstGeom prst="rect">
            <a:avLst/>
          </a:prstGeom>
          <a:noFill/>
          <a:ln>
            <a:noFill/>
          </a:ln>
          <a:effectLst>
            <a:outerShdw blurRad="142875" rotWithShape="0" algn="bl">
              <a:schemeClr val="lt1">
                <a:alpha val="498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4"/>
          <p:cNvSpPr/>
          <p:nvPr/>
        </p:nvSpPr>
        <p:spPr>
          <a:xfrm>
            <a:off x="2834286" y="1232023"/>
            <a:ext cx="709500" cy="709500"/>
          </a:xfrm>
          <a:prstGeom prst="ellipse">
            <a:avLst/>
          </a:prstGeom>
          <a:solidFill>
            <a:schemeClr val="dk1">
              <a:alpha val="3764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4"/>
          <p:cNvSpPr/>
          <p:nvPr/>
        </p:nvSpPr>
        <p:spPr>
          <a:xfrm>
            <a:off x="5558908" y="1232023"/>
            <a:ext cx="709500" cy="709500"/>
          </a:xfrm>
          <a:prstGeom prst="ellipse">
            <a:avLst/>
          </a:prstGeom>
          <a:solidFill>
            <a:schemeClr val="dk1">
              <a:alpha val="3764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4"/>
          <p:cNvSpPr/>
          <p:nvPr/>
        </p:nvSpPr>
        <p:spPr>
          <a:xfrm>
            <a:off x="6921219" y="2947002"/>
            <a:ext cx="709500" cy="709500"/>
          </a:xfrm>
          <a:prstGeom prst="ellipse">
            <a:avLst/>
          </a:prstGeom>
          <a:solidFill>
            <a:schemeClr val="dk1">
              <a:alpha val="3764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4"/>
          <p:cNvSpPr/>
          <p:nvPr/>
        </p:nvSpPr>
        <p:spPr>
          <a:xfrm>
            <a:off x="4196597" y="2947002"/>
            <a:ext cx="709500" cy="709500"/>
          </a:xfrm>
          <a:prstGeom prst="ellipse">
            <a:avLst/>
          </a:prstGeom>
          <a:solidFill>
            <a:schemeClr val="dk1">
              <a:alpha val="3764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4"/>
          <p:cNvSpPr/>
          <p:nvPr/>
        </p:nvSpPr>
        <p:spPr>
          <a:xfrm>
            <a:off x="1471975" y="2947002"/>
            <a:ext cx="709500" cy="709500"/>
          </a:xfrm>
          <a:prstGeom prst="ellipse">
            <a:avLst/>
          </a:prstGeom>
          <a:solidFill>
            <a:schemeClr val="dk1">
              <a:alpha val="3764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4"/>
          <p:cNvSpPr txBox="1"/>
          <p:nvPr>
            <p:ph type="title"/>
          </p:nvPr>
        </p:nvSpPr>
        <p:spPr>
          <a:xfrm>
            <a:off x="2063411" y="2124238"/>
            <a:ext cx="22548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1700"/>
              <a:t>E</a:t>
            </a:r>
            <a:r>
              <a:rPr lang="en" sz="1700"/>
              <a:t>ffect of Hyperparameters</a:t>
            </a:r>
            <a:endParaRPr sz="1700"/>
          </a:p>
        </p:txBody>
      </p:sp>
      <p:sp>
        <p:nvSpPr>
          <p:cNvPr id="754" name="Google Shape;754;p4"/>
          <p:cNvSpPr txBox="1"/>
          <p:nvPr>
            <p:ph idx="4" type="title"/>
          </p:nvPr>
        </p:nvSpPr>
        <p:spPr>
          <a:xfrm>
            <a:off x="4861325" y="2124238"/>
            <a:ext cx="21012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1700"/>
              <a:t>Preprocess</a:t>
            </a:r>
            <a:endParaRPr sz="1700"/>
          </a:p>
          <a:p>
            <a:pPr indent="0" lvl="0" marL="0" rtl="0" algn="ctr">
              <a:lnSpc>
                <a:spcPct val="100000"/>
              </a:lnSpc>
              <a:spcBef>
                <a:spcPts val="0"/>
              </a:spcBef>
              <a:spcAft>
                <a:spcPts val="0"/>
              </a:spcAft>
              <a:buSzPts val="2500"/>
              <a:buNone/>
            </a:pPr>
            <a:r>
              <a:rPr lang="en" sz="1700"/>
              <a:t>Datasets</a:t>
            </a:r>
            <a:r>
              <a:rPr lang="en"/>
              <a:t>  </a:t>
            </a:r>
            <a:endParaRPr/>
          </a:p>
        </p:txBody>
      </p:sp>
      <p:sp>
        <p:nvSpPr>
          <p:cNvPr id="755" name="Google Shape;755;p4"/>
          <p:cNvSpPr txBox="1"/>
          <p:nvPr>
            <p:ph idx="9" type="title"/>
          </p:nvPr>
        </p:nvSpPr>
        <p:spPr>
          <a:xfrm>
            <a:off x="699325" y="3814375"/>
            <a:ext cx="24792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1700"/>
              <a:t>Feature Dropping </a:t>
            </a:r>
            <a:r>
              <a:rPr lang="en"/>
              <a:t> </a:t>
            </a:r>
            <a:r>
              <a:rPr lang="en" sz="1700"/>
              <a:t>Effect</a:t>
            </a:r>
            <a:r>
              <a:rPr lang="en" sz="1700"/>
              <a:t> and Grid Search</a:t>
            </a:r>
            <a:endParaRPr sz="1700"/>
          </a:p>
        </p:txBody>
      </p:sp>
      <p:sp>
        <p:nvSpPr>
          <p:cNvPr id="756" name="Google Shape;756;p4"/>
          <p:cNvSpPr txBox="1"/>
          <p:nvPr>
            <p:ph idx="14" type="title"/>
          </p:nvPr>
        </p:nvSpPr>
        <p:spPr>
          <a:xfrm>
            <a:off x="1421175" y="3059338"/>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03</a:t>
            </a:r>
            <a:endParaRPr/>
          </a:p>
        </p:txBody>
      </p:sp>
      <p:sp>
        <p:nvSpPr>
          <p:cNvPr id="757" name="Google Shape;757;p4"/>
          <p:cNvSpPr txBox="1"/>
          <p:nvPr>
            <p:ph idx="15" type="title"/>
          </p:nvPr>
        </p:nvSpPr>
        <p:spPr>
          <a:xfrm>
            <a:off x="4142300" y="3059338"/>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04</a:t>
            </a:r>
            <a:endParaRPr/>
          </a:p>
        </p:txBody>
      </p:sp>
      <p:sp>
        <p:nvSpPr>
          <p:cNvPr id="758" name="Google Shape;758;p4"/>
          <p:cNvSpPr txBox="1"/>
          <p:nvPr>
            <p:ph idx="16" type="title"/>
          </p:nvPr>
        </p:nvSpPr>
        <p:spPr>
          <a:xfrm>
            <a:off x="6863425" y="3059338"/>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05</a:t>
            </a:r>
            <a:endParaRPr/>
          </a:p>
        </p:txBody>
      </p:sp>
      <p:sp>
        <p:nvSpPr>
          <p:cNvPr id="759" name="Google Shape;759;p4"/>
          <p:cNvSpPr txBox="1"/>
          <p:nvPr>
            <p:ph idx="8"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What</a:t>
            </a:r>
            <a:r>
              <a:rPr lang="en"/>
              <a:t> we learnt ..?</a:t>
            </a:r>
            <a:endParaRPr/>
          </a:p>
        </p:txBody>
      </p:sp>
      <p:sp>
        <p:nvSpPr>
          <p:cNvPr id="760" name="Google Shape;760;p4"/>
          <p:cNvSpPr txBox="1"/>
          <p:nvPr>
            <p:ph idx="17" type="title"/>
          </p:nvPr>
        </p:nvSpPr>
        <p:spPr>
          <a:xfrm>
            <a:off x="5502863" y="1344375"/>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02</a:t>
            </a:r>
            <a:endParaRPr/>
          </a:p>
        </p:txBody>
      </p:sp>
      <p:sp>
        <p:nvSpPr>
          <p:cNvPr id="761" name="Google Shape;761;p4"/>
          <p:cNvSpPr txBox="1"/>
          <p:nvPr>
            <p:ph idx="18" type="title"/>
          </p:nvPr>
        </p:nvSpPr>
        <p:spPr>
          <a:xfrm>
            <a:off x="2781738" y="1344375"/>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01</a:t>
            </a:r>
            <a:endParaRPr/>
          </a:p>
        </p:txBody>
      </p:sp>
      <p:grpSp>
        <p:nvGrpSpPr>
          <p:cNvPr id="762" name="Google Shape;762;p4"/>
          <p:cNvGrpSpPr/>
          <p:nvPr/>
        </p:nvGrpSpPr>
        <p:grpSpPr>
          <a:xfrm>
            <a:off x="903663" y="1394813"/>
            <a:ext cx="1154625" cy="430500"/>
            <a:chOff x="4042650" y="642025"/>
            <a:chExt cx="1154625" cy="430500"/>
          </a:xfrm>
        </p:grpSpPr>
        <p:sp>
          <p:nvSpPr>
            <p:cNvPr id="763" name="Google Shape;763;p4"/>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4"/>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5" name="Google Shape;765;p4"/>
          <p:cNvGrpSpPr/>
          <p:nvPr/>
        </p:nvGrpSpPr>
        <p:grpSpPr>
          <a:xfrm>
            <a:off x="7065063" y="1394813"/>
            <a:ext cx="1154625" cy="430500"/>
            <a:chOff x="4042650" y="642025"/>
            <a:chExt cx="1154625" cy="430500"/>
          </a:xfrm>
        </p:grpSpPr>
        <p:sp>
          <p:nvSpPr>
            <p:cNvPr id="766" name="Google Shape;766;p4"/>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4"/>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8" name="Google Shape;768;p4"/>
          <p:cNvSpPr txBox="1"/>
          <p:nvPr>
            <p:ph idx="9" type="title"/>
          </p:nvPr>
        </p:nvSpPr>
        <p:spPr>
          <a:xfrm>
            <a:off x="3444600" y="3814379"/>
            <a:ext cx="22548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1700"/>
              <a:t>Data Visualisation </a:t>
            </a:r>
            <a:endParaRPr sz="1700"/>
          </a:p>
          <a:p>
            <a:pPr indent="0" lvl="0" marL="0" rtl="0" algn="ctr">
              <a:lnSpc>
                <a:spcPct val="100000"/>
              </a:lnSpc>
              <a:spcBef>
                <a:spcPts val="0"/>
              </a:spcBef>
              <a:spcAft>
                <a:spcPts val="0"/>
              </a:spcAft>
              <a:buSzPts val="2500"/>
              <a:buNone/>
            </a:pPr>
            <a:r>
              <a:rPr lang="en" sz="1700"/>
              <a:t>Techniques</a:t>
            </a:r>
            <a:endParaRPr sz="1700"/>
          </a:p>
        </p:txBody>
      </p:sp>
      <p:sp>
        <p:nvSpPr>
          <p:cNvPr id="769" name="Google Shape;769;p4"/>
          <p:cNvSpPr txBox="1"/>
          <p:nvPr>
            <p:ph idx="9" type="title"/>
          </p:nvPr>
        </p:nvSpPr>
        <p:spPr>
          <a:xfrm>
            <a:off x="6145075" y="3814379"/>
            <a:ext cx="22548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1700"/>
              <a:t>Evaluating Models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g2543222f59b_0_6"/>
          <p:cNvSpPr/>
          <p:nvPr/>
        </p:nvSpPr>
        <p:spPr>
          <a:xfrm>
            <a:off x="1660850" y="1885358"/>
            <a:ext cx="1372800" cy="1372800"/>
          </a:xfrm>
          <a:prstGeom prst="ellipse">
            <a:avLst/>
          </a:prstGeom>
          <a:solidFill>
            <a:schemeClr val="dk1">
              <a:alpha val="376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g2543222f59b_0_6"/>
          <p:cNvSpPr txBox="1"/>
          <p:nvPr>
            <p:ph type="title"/>
          </p:nvPr>
        </p:nvSpPr>
        <p:spPr>
          <a:xfrm>
            <a:off x="3333375" y="1705350"/>
            <a:ext cx="4319100" cy="1723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Q &amp; A Session </a:t>
            </a:r>
            <a:endParaRPr sz="2500"/>
          </a:p>
        </p:txBody>
      </p:sp>
      <p:sp>
        <p:nvSpPr>
          <p:cNvPr id="776" name="Google Shape;776;g2543222f59b_0_6"/>
          <p:cNvSpPr txBox="1"/>
          <p:nvPr>
            <p:ph idx="2" type="title"/>
          </p:nvPr>
        </p:nvSpPr>
        <p:spPr>
          <a:xfrm>
            <a:off x="1527500" y="2146350"/>
            <a:ext cx="1639500" cy="841800"/>
          </a:xfrm>
          <a:prstGeom prst="rect">
            <a:avLst/>
          </a:prstGeom>
          <a:noFill/>
          <a:ln>
            <a:noFill/>
          </a:ln>
          <a:effectLst>
            <a:outerShdw blurRad="142875" rotWithShape="0" algn="bl">
              <a:schemeClr val="lt1">
                <a:alpha val="498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9"/>
          <p:cNvSpPr txBox="1"/>
          <p:nvPr>
            <p:ph type="title"/>
          </p:nvPr>
        </p:nvSpPr>
        <p:spPr>
          <a:xfrm>
            <a:off x="1372200" y="3439500"/>
            <a:ext cx="6399600" cy="73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a:t>Thank you!</a:t>
            </a:r>
            <a:endParaRPr/>
          </a:p>
        </p:txBody>
      </p:sp>
      <p:grpSp>
        <p:nvGrpSpPr>
          <p:cNvPr id="782" name="Google Shape;782;p9"/>
          <p:cNvGrpSpPr/>
          <p:nvPr/>
        </p:nvGrpSpPr>
        <p:grpSpPr>
          <a:xfrm>
            <a:off x="6968225" y="1501913"/>
            <a:ext cx="1154625" cy="1014150"/>
            <a:chOff x="6968225" y="1501913"/>
            <a:chExt cx="1154625" cy="1014150"/>
          </a:xfrm>
        </p:grpSpPr>
        <p:grpSp>
          <p:nvGrpSpPr>
            <p:cNvPr id="783" name="Google Shape;783;p9"/>
            <p:cNvGrpSpPr/>
            <p:nvPr/>
          </p:nvGrpSpPr>
          <p:grpSpPr>
            <a:xfrm flipH="1">
              <a:off x="6968225" y="2085563"/>
              <a:ext cx="1154625" cy="430500"/>
              <a:chOff x="4042650" y="642025"/>
              <a:chExt cx="1154625" cy="430500"/>
            </a:xfrm>
          </p:grpSpPr>
          <p:sp>
            <p:nvSpPr>
              <p:cNvPr id="784" name="Google Shape;784;p9"/>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9"/>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6" name="Google Shape;786;p9"/>
            <p:cNvSpPr/>
            <p:nvPr/>
          </p:nvSpPr>
          <p:spPr>
            <a:xfrm flipH="1">
              <a:off x="7624850" y="150191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7" name="Google Shape;787;p9"/>
          <p:cNvGrpSpPr/>
          <p:nvPr/>
        </p:nvGrpSpPr>
        <p:grpSpPr>
          <a:xfrm rot="5400000">
            <a:off x="359852" y="1089229"/>
            <a:ext cx="1163678" cy="63948"/>
            <a:chOff x="3779200" y="1371600"/>
            <a:chExt cx="1992600" cy="109500"/>
          </a:xfrm>
        </p:grpSpPr>
        <p:sp>
          <p:nvSpPr>
            <p:cNvPr id="788" name="Google Shape;788;p9"/>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9"/>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9"/>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9"/>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9"/>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9"/>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4" name="Google Shape;794;p9"/>
          <p:cNvGrpSpPr/>
          <p:nvPr/>
        </p:nvGrpSpPr>
        <p:grpSpPr>
          <a:xfrm rot="5400000">
            <a:off x="606877" y="1089229"/>
            <a:ext cx="1163678" cy="63948"/>
            <a:chOff x="3779200" y="1371600"/>
            <a:chExt cx="1992600" cy="109500"/>
          </a:xfrm>
        </p:grpSpPr>
        <p:sp>
          <p:nvSpPr>
            <p:cNvPr id="795" name="Google Shape;795;p9"/>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9"/>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9"/>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9"/>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9"/>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9"/>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01" name="Google Shape;801;p9"/>
          <p:cNvPicPr preferRelativeResize="0"/>
          <p:nvPr/>
        </p:nvPicPr>
        <p:blipFill rotWithShape="1">
          <a:blip r:embed="rId3">
            <a:alphaModFix/>
          </a:blip>
          <a:srcRect b="4602" l="0" r="0" t="6538"/>
          <a:stretch/>
        </p:blipFill>
        <p:spPr>
          <a:xfrm>
            <a:off x="2865675" y="1062825"/>
            <a:ext cx="3412649" cy="210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1"/>
                                        </p:tgtEl>
                                        <p:attrNameLst>
                                          <p:attrName>style.visibility</p:attrName>
                                        </p:attrNameLst>
                                      </p:cBhvr>
                                      <p:to>
                                        <p:strVal val="visible"/>
                                      </p:to>
                                    </p:set>
                                    <p:anim calcmode="lin" valueType="num">
                                      <p:cBhvr additive="base">
                                        <p:cTn dur="1000"/>
                                        <p:tgtEl>
                                          <p:spTgt spid="7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01"/>
                                        </p:tgtEl>
                                        <p:attrNameLst>
                                          <p:attrName>style.visibility</p:attrName>
                                        </p:attrNameLst>
                                      </p:cBhvr>
                                      <p:to>
                                        <p:strVal val="visible"/>
                                      </p:to>
                                    </p:set>
                                    <p:anim calcmode="lin" valueType="num">
                                      <p:cBhvr additive="base">
                                        <p:cTn dur="1000"/>
                                        <p:tgtEl>
                                          <p:spTgt spid="8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82"/>
                                        </p:tgtEl>
                                        <p:attrNameLst>
                                          <p:attrName>style.visibility</p:attrName>
                                        </p:attrNameLst>
                                      </p:cBhvr>
                                      <p:to>
                                        <p:strVal val="visible"/>
                                      </p:to>
                                    </p:set>
                                    <p:anim calcmode="lin" valueType="num">
                                      <p:cBhvr additive="base">
                                        <p:cTn dur="1000"/>
                                        <p:tgtEl>
                                          <p:spTgt spid="78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
          <p:cNvSpPr/>
          <p:nvPr/>
        </p:nvSpPr>
        <p:spPr>
          <a:xfrm>
            <a:off x="257800" y="121777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
          <p:cNvSpPr/>
          <p:nvPr/>
        </p:nvSpPr>
        <p:spPr>
          <a:xfrm>
            <a:off x="1212025" y="3289663"/>
            <a:ext cx="818100" cy="818100"/>
          </a:xfrm>
          <a:prstGeom prst="ellipse">
            <a:avLst/>
          </a:prstGeom>
          <a:solidFill>
            <a:schemeClr val="dk1">
              <a:alpha val="3764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
          <p:cNvSpPr/>
          <p:nvPr/>
        </p:nvSpPr>
        <p:spPr>
          <a:xfrm>
            <a:off x="4849500" y="1968588"/>
            <a:ext cx="818100" cy="818100"/>
          </a:xfrm>
          <a:prstGeom prst="ellipse">
            <a:avLst/>
          </a:prstGeom>
          <a:solidFill>
            <a:schemeClr val="dk1">
              <a:alpha val="3764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
          <p:cNvSpPr/>
          <p:nvPr/>
        </p:nvSpPr>
        <p:spPr>
          <a:xfrm>
            <a:off x="4849500" y="3289663"/>
            <a:ext cx="818100" cy="818100"/>
          </a:xfrm>
          <a:prstGeom prst="ellipse">
            <a:avLst/>
          </a:prstGeom>
          <a:solidFill>
            <a:schemeClr val="dk1">
              <a:alpha val="3764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
          <p:cNvSpPr/>
          <p:nvPr/>
        </p:nvSpPr>
        <p:spPr>
          <a:xfrm>
            <a:off x="1212025" y="1968588"/>
            <a:ext cx="818100" cy="818100"/>
          </a:xfrm>
          <a:prstGeom prst="ellipse">
            <a:avLst/>
          </a:prstGeom>
          <a:solidFill>
            <a:schemeClr val="dk1">
              <a:alpha val="3764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
          <p:cNvSpPr txBox="1"/>
          <p:nvPr>
            <p:ph idx="15"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Table of contents</a:t>
            </a:r>
            <a:endParaRPr/>
          </a:p>
        </p:txBody>
      </p:sp>
      <p:sp>
        <p:nvSpPr>
          <p:cNvPr id="607" name="Google Shape;607;p3"/>
          <p:cNvSpPr txBox="1"/>
          <p:nvPr>
            <p:ph type="title"/>
          </p:nvPr>
        </p:nvSpPr>
        <p:spPr>
          <a:xfrm>
            <a:off x="2106613" y="2113788"/>
            <a:ext cx="2666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t>Different Models </a:t>
            </a:r>
            <a:endParaRPr/>
          </a:p>
        </p:txBody>
      </p:sp>
      <p:sp>
        <p:nvSpPr>
          <p:cNvPr id="608" name="Google Shape;608;p3"/>
          <p:cNvSpPr txBox="1"/>
          <p:nvPr>
            <p:ph idx="2" type="title"/>
          </p:nvPr>
        </p:nvSpPr>
        <p:spPr>
          <a:xfrm>
            <a:off x="2106625" y="3434868"/>
            <a:ext cx="21792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Outcomes</a:t>
            </a:r>
            <a:endParaRPr/>
          </a:p>
        </p:txBody>
      </p:sp>
      <p:sp>
        <p:nvSpPr>
          <p:cNvPr id="609" name="Google Shape;609;p3"/>
          <p:cNvSpPr txBox="1"/>
          <p:nvPr>
            <p:ph idx="4" type="title"/>
          </p:nvPr>
        </p:nvSpPr>
        <p:spPr>
          <a:xfrm>
            <a:off x="5817500" y="2113800"/>
            <a:ext cx="24417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Our Approach</a:t>
            </a:r>
            <a:endParaRPr/>
          </a:p>
        </p:txBody>
      </p:sp>
      <p:sp>
        <p:nvSpPr>
          <p:cNvPr id="610" name="Google Shape;610;p3"/>
          <p:cNvSpPr txBox="1"/>
          <p:nvPr>
            <p:ph idx="6" type="title"/>
          </p:nvPr>
        </p:nvSpPr>
        <p:spPr>
          <a:xfrm>
            <a:off x="5817489" y="3434875"/>
            <a:ext cx="24417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Q &amp; A Session </a:t>
            </a:r>
            <a:endParaRPr/>
          </a:p>
        </p:txBody>
      </p:sp>
      <p:sp>
        <p:nvSpPr>
          <p:cNvPr id="611" name="Google Shape;611;p3"/>
          <p:cNvSpPr txBox="1"/>
          <p:nvPr>
            <p:ph idx="8" type="title"/>
          </p:nvPr>
        </p:nvSpPr>
        <p:spPr>
          <a:xfrm>
            <a:off x="1212025" y="2135238"/>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01</a:t>
            </a:r>
            <a:endParaRPr/>
          </a:p>
        </p:txBody>
      </p:sp>
      <p:sp>
        <p:nvSpPr>
          <p:cNvPr id="612" name="Google Shape;612;p3"/>
          <p:cNvSpPr txBox="1"/>
          <p:nvPr>
            <p:ph idx="9" type="title"/>
          </p:nvPr>
        </p:nvSpPr>
        <p:spPr>
          <a:xfrm>
            <a:off x="1212025" y="3456313"/>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03</a:t>
            </a:r>
            <a:endParaRPr/>
          </a:p>
        </p:txBody>
      </p:sp>
      <p:sp>
        <p:nvSpPr>
          <p:cNvPr id="613" name="Google Shape;613;p3"/>
          <p:cNvSpPr txBox="1"/>
          <p:nvPr>
            <p:ph idx="13" type="title"/>
          </p:nvPr>
        </p:nvSpPr>
        <p:spPr>
          <a:xfrm>
            <a:off x="4849500" y="2135238"/>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02</a:t>
            </a:r>
            <a:endParaRPr/>
          </a:p>
        </p:txBody>
      </p:sp>
      <p:sp>
        <p:nvSpPr>
          <p:cNvPr id="614" name="Google Shape;614;p3"/>
          <p:cNvSpPr txBox="1"/>
          <p:nvPr>
            <p:ph idx="14" type="title"/>
          </p:nvPr>
        </p:nvSpPr>
        <p:spPr>
          <a:xfrm>
            <a:off x="4849500" y="3456313"/>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04</a:t>
            </a:r>
            <a:endParaRPr/>
          </a:p>
        </p:txBody>
      </p:sp>
      <p:grpSp>
        <p:nvGrpSpPr>
          <p:cNvPr id="615" name="Google Shape;615;p3"/>
          <p:cNvGrpSpPr/>
          <p:nvPr/>
        </p:nvGrpSpPr>
        <p:grpSpPr>
          <a:xfrm flipH="1" rot="5400000">
            <a:off x="7772276" y="3210773"/>
            <a:ext cx="2029024" cy="1088542"/>
            <a:chOff x="773350" y="518000"/>
            <a:chExt cx="2757950" cy="1479600"/>
          </a:xfrm>
        </p:grpSpPr>
        <p:sp>
          <p:nvSpPr>
            <p:cNvPr id="616" name="Google Shape;616;p3"/>
            <p:cNvSpPr/>
            <p:nvPr/>
          </p:nvSpPr>
          <p:spPr>
            <a:xfrm>
              <a:off x="2582700"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
            <p:cNvSpPr/>
            <p:nvPr/>
          </p:nvSpPr>
          <p:spPr>
            <a:xfrm>
              <a:off x="1678025"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
            <p:cNvSpPr/>
            <p:nvPr/>
          </p:nvSpPr>
          <p:spPr>
            <a:xfrm>
              <a:off x="773350"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19" name="Google Shape;619;p3"/>
          <p:cNvPicPr preferRelativeResize="0"/>
          <p:nvPr/>
        </p:nvPicPr>
        <p:blipFill rotWithShape="1">
          <a:blip r:embed="rId3">
            <a:alphaModFix/>
          </a:blip>
          <a:srcRect b="0" l="0" r="0" t="0"/>
          <a:stretch/>
        </p:blipFill>
        <p:spPr>
          <a:xfrm>
            <a:off x="-129458" y="0"/>
            <a:ext cx="2441750" cy="1479701"/>
          </a:xfrm>
          <a:prstGeom prst="rect">
            <a:avLst/>
          </a:prstGeom>
          <a:noFill/>
          <a:ln>
            <a:noFill/>
          </a:ln>
        </p:spPr>
      </p:pic>
      <p:grpSp>
        <p:nvGrpSpPr>
          <p:cNvPr id="620" name="Google Shape;620;p3"/>
          <p:cNvGrpSpPr/>
          <p:nvPr/>
        </p:nvGrpSpPr>
        <p:grpSpPr>
          <a:xfrm flipH="1">
            <a:off x="191" y="4320418"/>
            <a:ext cx="2598996" cy="484774"/>
            <a:chOff x="1298650" y="3255600"/>
            <a:chExt cx="3427850" cy="639375"/>
          </a:xfrm>
        </p:grpSpPr>
        <p:sp>
          <p:nvSpPr>
            <p:cNvPr id="621" name="Google Shape;621;p3"/>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3" name="Google Shape;623;p3"/>
          <p:cNvGrpSpPr/>
          <p:nvPr/>
        </p:nvGrpSpPr>
        <p:grpSpPr>
          <a:xfrm flipH="1" rot="10800000">
            <a:off x="6545016" y="1175943"/>
            <a:ext cx="2598996" cy="484774"/>
            <a:chOff x="1298650" y="3255600"/>
            <a:chExt cx="3427850" cy="639375"/>
          </a:xfrm>
        </p:grpSpPr>
        <p:sp>
          <p:nvSpPr>
            <p:cNvPr id="624" name="Google Shape;624;p3"/>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6" name="Google Shape;626;p3"/>
          <p:cNvGrpSpPr/>
          <p:nvPr/>
        </p:nvGrpSpPr>
        <p:grpSpPr>
          <a:xfrm>
            <a:off x="3990152" y="1386354"/>
            <a:ext cx="1163678" cy="63948"/>
            <a:chOff x="3779200" y="1371600"/>
            <a:chExt cx="1992600" cy="109500"/>
          </a:xfrm>
        </p:grpSpPr>
        <p:sp>
          <p:nvSpPr>
            <p:cNvPr id="627" name="Google Shape;627;p3"/>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grpSp>
        <p:nvGrpSpPr>
          <p:cNvPr id="637" name="Google Shape;637;p18"/>
          <p:cNvGrpSpPr/>
          <p:nvPr/>
        </p:nvGrpSpPr>
        <p:grpSpPr>
          <a:xfrm>
            <a:off x="4875931" y="1006858"/>
            <a:ext cx="3810321" cy="2750641"/>
            <a:chOff x="713100" y="1597775"/>
            <a:chExt cx="5712625" cy="3217500"/>
          </a:xfrm>
        </p:grpSpPr>
        <p:sp>
          <p:nvSpPr>
            <p:cNvPr id="638" name="Google Shape;638;p18"/>
            <p:cNvSpPr/>
            <p:nvPr/>
          </p:nvSpPr>
          <p:spPr>
            <a:xfrm>
              <a:off x="713100" y="1597775"/>
              <a:ext cx="5574000" cy="3078900"/>
            </a:xfrm>
            <a:prstGeom prst="snip2DiagRect">
              <a:avLst>
                <a:gd fmla="val 0" name="adj1"/>
                <a:gd fmla="val 16667" name="adj2"/>
              </a:avLst>
            </a:prstGeom>
            <a:solidFill>
              <a:schemeClr val="dk1">
                <a:alpha val="3764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8"/>
            <p:cNvSpPr/>
            <p:nvPr/>
          </p:nvSpPr>
          <p:spPr>
            <a:xfrm>
              <a:off x="851725" y="1736375"/>
              <a:ext cx="5574000" cy="30789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40" name="Google Shape;640;p18"/>
          <p:cNvPicPr preferRelativeResize="0"/>
          <p:nvPr/>
        </p:nvPicPr>
        <p:blipFill rotWithShape="1">
          <a:blip r:embed="rId3">
            <a:alphaModFix/>
          </a:blip>
          <a:srcRect b="0" l="0" r="0" t="0"/>
          <a:stretch/>
        </p:blipFill>
        <p:spPr>
          <a:xfrm>
            <a:off x="68268" y="240250"/>
            <a:ext cx="6123215" cy="5143501"/>
          </a:xfrm>
          <a:prstGeom prst="rect">
            <a:avLst/>
          </a:prstGeom>
          <a:noFill/>
          <a:ln>
            <a:noFill/>
          </a:ln>
        </p:spPr>
      </p:pic>
      <p:grpSp>
        <p:nvGrpSpPr>
          <p:cNvPr id="641" name="Google Shape;641;p18"/>
          <p:cNvGrpSpPr/>
          <p:nvPr/>
        </p:nvGrpSpPr>
        <p:grpSpPr>
          <a:xfrm flipH="1">
            <a:off x="4619025" y="962813"/>
            <a:ext cx="1154625" cy="430500"/>
            <a:chOff x="4042650" y="642025"/>
            <a:chExt cx="1154625" cy="430500"/>
          </a:xfrm>
        </p:grpSpPr>
        <p:sp>
          <p:nvSpPr>
            <p:cNvPr id="642" name="Google Shape;642;p18"/>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8"/>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4" name="Google Shape;644;p18"/>
          <p:cNvSpPr/>
          <p:nvPr/>
        </p:nvSpPr>
        <p:spPr>
          <a:xfrm flipH="1">
            <a:off x="5275650" y="37916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8"/>
          <p:cNvSpPr txBox="1"/>
          <p:nvPr>
            <p:ph type="title"/>
          </p:nvPr>
        </p:nvSpPr>
        <p:spPr>
          <a:xfrm>
            <a:off x="5352601" y="1393313"/>
            <a:ext cx="2568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Problem</a:t>
            </a:r>
            <a:endParaRPr/>
          </a:p>
        </p:txBody>
      </p:sp>
      <p:sp>
        <p:nvSpPr>
          <p:cNvPr id="646" name="Google Shape;646;p18"/>
          <p:cNvSpPr txBox="1"/>
          <p:nvPr>
            <p:ph idx="1" type="subTitle"/>
          </p:nvPr>
        </p:nvSpPr>
        <p:spPr>
          <a:xfrm>
            <a:off x="5422927" y="2185375"/>
            <a:ext cx="3061500" cy="104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500"/>
              <a:t>Predicting the sale price of a house based on its features.</a:t>
            </a:r>
            <a:endParaRPr sz="1500"/>
          </a:p>
          <a:p>
            <a:pPr indent="0" lvl="0" marL="0" rtl="0" algn="l">
              <a:lnSpc>
                <a:spcPct val="100000"/>
              </a:lnSpc>
              <a:spcBef>
                <a:spcPts val="0"/>
              </a:spcBef>
              <a:spcAft>
                <a:spcPts val="0"/>
              </a:spcAft>
              <a:buSzPts val="1400"/>
              <a:buNone/>
            </a:pPr>
            <a:r>
              <a:rPr lang="en" sz="1500"/>
              <a:t>Addressing Non-linearity, Outliners, Data and Model evaluation and analysis. </a:t>
            </a:r>
            <a:endParaRPr sz="1500"/>
          </a:p>
        </p:txBody>
      </p:sp>
      <p:grpSp>
        <p:nvGrpSpPr>
          <p:cNvPr id="647" name="Google Shape;647;p18"/>
          <p:cNvGrpSpPr/>
          <p:nvPr/>
        </p:nvGrpSpPr>
        <p:grpSpPr>
          <a:xfrm rot="5400000">
            <a:off x="131252" y="1089229"/>
            <a:ext cx="1163678" cy="63948"/>
            <a:chOff x="3779200" y="1371600"/>
            <a:chExt cx="1992600" cy="109500"/>
          </a:xfrm>
        </p:grpSpPr>
        <p:sp>
          <p:nvSpPr>
            <p:cNvPr id="648" name="Google Shape;648;p18"/>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8"/>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8"/>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8"/>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8"/>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8"/>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
          <p:cNvSpPr/>
          <p:nvPr/>
        </p:nvSpPr>
        <p:spPr>
          <a:xfrm>
            <a:off x="1660850" y="1885358"/>
            <a:ext cx="1372800" cy="1372800"/>
          </a:xfrm>
          <a:prstGeom prst="ellipse">
            <a:avLst/>
          </a:prstGeom>
          <a:solidFill>
            <a:schemeClr val="dk1">
              <a:alpha val="3764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7"/>
          <p:cNvSpPr txBox="1"/>
          <p:nvPr>
            <p:ph type="title"/>
          </p:nvPr>
        </p:nvSpPr>
        <p:spPr>
          <a:xfrm>
            <a:off x="3333375" y="1705350"/>
            <a:ext cx="4319100" cy="1723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Different Models</a:t>
            </a:r>
            <a:r>
              <a:rPr lang="en" sz="2500"/>
              <a:t> </a:t>
            </a:r>
            <a:endParaRPr/>
          </a:p>
        </p:txBody>
      </p:sp>
      <p:sp>
        <p:nvSpPr>
          <p:cNvPr id="660" name="Google Shape;660;p7"/>
          <p:cNvSpPr txBox="1"/>
          <p:nvPr>
            <p:ph idx="2" type="title"/>
          </p:nvPr>
        </p:nvSpPr>
        <p:spPr>
          <a:xfrm>
            <a:off x="1527500" y="2146350"/>
            <a:ext cx="1639500" cy="841800"/>
          </a:xfrm>
          <a:prstGeom prst="rect">
            <a:avLst/>
          </a:prstGeom>
          <a:noFill/>
          <a:ln>
            <a:noFill/>
          </a:ln>
          <a:effectLst>
            <a:outerShdw blurRad="142875" rotWithShape="0" algn="bl">
              <a:schemeClr val="lt1">
                <a:alpha val="49803"/>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graphicFrame>
        <p:nvGraphicFramePr>
          <p:cNvPr id="665" name="Google Shape;665;g2543222f59b_3_0"/>
          <p:cNvGraphicFramePr/>
          <p:nvPr/>
        </p:nvGraphicFramePr>
        <p:xfrm>
          <a:off x="1238550" y="981697"/>
          <a:ext cx="3000000" cy="3000000"/>
        </p:xfrm>
        <a:graphic>
          <a:graphicData uri="http://schemas.openxmlformats.org/drawingml/2006/table">
            <a:tbl>
              <a:tblPr>
                <a:noFill/>
                <a:tableStyleId>{58158F7F-5FD2-4C28-B7AE-9E90770849B6}</a:tableStyleId>
              </a:tblPr>
              <a:tblGrid>
                <a:gridCol w="1108475"/>
                <a:gridCol w="3653050"/>
                <a:gridCol w="1905375"/>
              </a:tblGrid>
              <a:tr h="523475">
                <a:tc>
                  <a:txBody>
                    <a:bodyPr/>
                    <a:lstStyle/>
                    <a:p>
                      <a:pPr indent="0" lvl="0" marL="0" rtl="0" algn="l">
                        <a:spcBef>
                          <a:spcPts val="0"/>
                        </a:spcBef>
                        <a:spcAft>
                          <a:spcPts val="0"/>
                        </a:spcAft>
                        <a:buNone/>
                      </a:pPr>
                      <a:r>
                        <a:rPr b="1" lang="en" sz="1800">
                          <a:solidFill>
                            <a:schemeClr val="lt1"/>
                          </a:solidFill>
                        </a:rPr>
                        <a:t>S.no</a:t>
                      </a:r>
                      <a:endParaRPr b="1" sz="18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c>
                  <a:txBody>
                    <a:bodyPr/>
                    <a:lstStyle/>
                    <a:p>
                      <a:pPr indent="0" lvl="0" marL="0" rtl="0" algn="l">
                        <a:spcBef>
                          <a:spcPts val="0"/>
                        </a:spcBef>
                        <a:spcAft>
                          <a:spcPts val="0"/>
                        </a:spcAft>
                        <a:buNone/>
                      </a:pPr>
                      <a:r>
                        <a:rPr b="1" lang="en" sz="1800">
                          <a:solidFill>
                            <a:schemeClr val="lt1"/>
                          </a:solidFill>
                        </a:rPr>
                        <a:t>Method Name</a:t>
                      </a:r>
                      <a:endParaRPr b="1" sz="18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c>
                  <a:txBody>
                    <a:bodyPr/>
                    <a:lstStyle/>
                    <a:p>
                      <a:pPr indent="0" lvl="0" marL="0" rtl="0" algn="l">
                        <a:spcBef>
                          <a:spcPts val="0"/>
                        </a:spcBef>
                        <a:spcAft>
                          <a:spcPts val="0"/>
                        </a:spcAft>
                        <a:buNone/>
                      </a:pPr>
                      <a:r>
                        <a:rPr b="1" lang="en" sz="1800">
                          <a:solidFill>
                            <a:schemeClr val="lt1"/>
                          </a:solidFill>
                        </a:rPr>
                        <a:t>Private score</a:t>
                      </a:r>
                      <a:endParaRPr b="1" sz="18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r>
              <a:tr h="448400">
                <a:tc>
                  <a:txBody>
                    <a:bodyPr/>
                    <a:lstStyle/>
                    <a:p>
                      <a:pPr indent="0" lvl="0" marL="0" rtl="0" algn="l">
                        <a:spcBef>
                          <a:spcPts val="0"/>
                        </a:spcBef>
                        <a:spcAft>
                          <a:spcPts val="0"/>
                        </a:spcAft>
                        <a:buNone/>
                      </a:pPr>
                      <a:r>
                        <a:rPr i="1" lang="en" sz="1700">
                          <a:solidFill>
                            <a:srgbClr val="00FFFF"/>
                          </a:solidFill>
                        </a:rPr>
                        <a:t>1</a:t>
                      </a:r>
                      <a:endParaRPr i="1" sz="1700">
                        <a:solidFill>
                          <a:srgbClr val="00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c>
                  <a:txBody>
                    <a:bodyPr/>
                    <a:lstStyle/>
                    <a:p>
                      <a:pPr indent="0" lvl="0" marL="0" rtl="0" algn="l">
                        <a:spcBef>
                          <a:spcPts val="0"/>
                        </a:spcBef>
                        <a:spcAft>
                          <a:spcPts val="0"/>
                        </a:spcAft>
                        <a:buNone/>
                      </a:pPr>
                      <a:r>
                        <a:rPr i="1" lang="en" sz="1700">
                          <a:solidFill>
                            <a:srgbClr val="00FFFF"/>
                          </a:solidFill>
                        </a:rPr>
                        <a:t>XGBoost Regression</a:t>
                      </a:r>
                      <a:endParaRPr i="1" sz="1700">
                        <a:solidFill>
                          <a:srgbClr val="00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c>
                  <a:txBody>
                    <a:bodyPr/>
                    <a:lstStyle/>
                    <a:p>
                      <a:pPr indent="0" lvl="0" marL="0" rtl="0" algn="l">
                        <a:spcBef>
                          <a:spcPts val="0"/>
                        </a:spcBef>
                        <a:spcAft>
                          <a:spcPts val="0"/>
                        </a:spcAft>
                        <a:buNone/>
                      </a:pPr>
                      <a:r>
                        <a:rPr i="1" lang="en" sz="1700">
                          <a:solidFill>
                            <a:srgbClr val="00FFFF"/>
                          </a:solidFill>
                        </a:rPr>
                        <a:t>0.14672</a:t>
                      </a:r>
                      <a:endParaRPr i="1" sz="1700">
                        <a:solidFill>
                          <a:srgbClr val="00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r>
              <a:tr h="448400">
                <a:tc>
                  <a:txBody>
                    <a:bodyPr/>
                    <a:lstStyle/>
                    <a:p>
                      <a:pPr indent="0" lvl="0" marL="0" rtl="0" algn="l">
                        <a:spcBef>
                          <a:spcPts val="0"/>
                        </a:spcBef>
                        <a:spcAft>
                          <a:spcPts val="0"/>
                        </a:spcAft>
                        <a:buNone/>
                      </a:pPr>
                      <a:r>
                        <a:rPr i="1" lang="en" sz="1700">
                          <a:solidFill>
                            <a:srgbClr val="00FFFF"/>
                          </a:solidFill>
                        </a:rPr>
                        <a:t>2</a:t>
                      </a:r>
                      <a:endParaRPr i="1" sz="1700">
                        <a:solidFill>
                          <a:srgbClr val="00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c>
                  <a:txBody>
                    <a:bodyPr/>
                    <a:lstStyle/>
                    <a:p>
                      <a:pPr indent="0" lvl="0" marL="0" rtl="0" algn="l">
                        <a:spcBef>
                          <a:spcPts val="0"/>
                        </a:spcBef>
                        <a:spcAft>
                          <a:spcPts val="0"/>
                        </a:spcAft>
                        <a:buNone/>
                      </a:pPr>
                      <a:r>
                        <a:rPr i="1" lang="en" sz="1700">
                          <a:solidFill>
                            <a:srgbClr val="00FFFF"/>
                          </a:solidFill>
                        </a:rPr>
                        <a:t>Random Forest Regression</a:t>
                      </a:r>
                      <a:endParaRPr i="1" sz="1700">
                        <a:solidFill>
                          <a:srgbClr val="00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c>
                  <a:txBody>
                    <a:bodyPr/>
                    <a:lstStyle/>
                    <a:p>
                      <a:pPr indent="0" lvl="0" marL="0" rtl="0" algn="l">
                        <a:spcBef>
                          <a:spcPts val="0"/>
                        </a:spcBef>
                        <a:spcAft>
                          <a:spcPts val="0"/>
                        </a:spcAft>
                        <a:buNone/>
                      </a:pPr>
                      <a:r>
                        <a:rPr i="1" lang="en" sz="1700">
                          <a:solidFill>
                            <a:srgbClr val="00FFFF"/>
                          </a:solidFill>
                        </a:rPr>
                        <a:t>0.17646</a:t>
                      </a:r>
                      <a:endParaRPr i="1" sz="1700">
                        <a:solidFill>
                          <a:srgbClr val="00FFFF"/>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r>
              <a:tr h="448400">
                <a:tc>
                  <a:txBody>
                    <a:bodyPr/>
                    <a:lstStyle/>
                    <a:p>
                      <a:pPr indent="0" lvl="0" marL="0" rtl="0" algn="l">
                        <a:spcBef>
                          <a:spcPts val="0"/>
                        </a:spcBef>
                        <a:spcAft>
                          <a:spcPts val="0"/>
                        </a:spcAft>
                        <a:buNone/>
                      </a:pPr>
                      <a:r>
                        <a:rPr lang="en" sz="1700">
                          <a:solidFill>
                            <a:schemeClr val="lt1"/>
                          </a:solidFill>
                        </a:rPr>
                        <a:t>3</a:t>
                      </a:r>
                      <a:endParaRPr sz="17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c>
                  <a:txBody>
                    <a:bodyPr/>
                    <a:lstStyle/>
                    <a:p>
                      <a:pPr indent="0" lvl="0" marL="0" rtl="0" algn="l">
                        <a:spcBef>
                          <a:spcPts val="0"/>
                        </a:spcBef>
                        <a:spcAft>
                          <a:spcPts val="0"/>
                        </a:spcAft>
                        <a:buNone/>
                      </a:pPr>
                      <a:r>
                        <a:rPr lang="en" sz="1700">
                          <a:solidFill>
                            <a:schemeClr val="lt1"/>
                          </a:solidFill>
                        </a:rPr>
                        <a:t>Gradient Boosting</a:t>
                      </a:r>
                      <a:endParaRPr sz="17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c>
                  <a:txBody>
                    <a:bodyPr/>
                    <a:lstStyle/>
                    <a:p>
                      <a:pPr indent="0" lvl="0" marL="0" rtl="0" algn="l">
                        <a:spcBef>
                          <a:spcPts val="0"/>
                        </a:spcBef>
                        <a:spcAft>
                          <a:spcPts val="0"/>
                        </a:spcAft>
                        <a:buNone/>
                      </a:pPr>
                      <a:r>
                        <a:rPr lang="en" sz="1700">
                          <a:solidFill>
                            <a:schemeClr val="lt1"/>
                          </a:solidFill>
                        </a:rPr>
                        <a:t>0.20</a:t>
                      </a:r>
                      <a:endParaRPr sz="17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r>
              <a:tr h="448400">
                <a:tc>
                  <a:txBody>
                    <a:bodyPr/>
                    <a:lstStyle/>
                    <a:p>
                      <a:pPr indent="0" lvl="0" marL="0" rtl="0" algn="l">
                        <a:spcBef>
                          <a:spcPts val="0"/>
                        </a:spcBef>
                        <a:spcAft>
                          <a:spcPts val="0"/>
                        </a:spcAft>
                        <a:buNone/>
                      </a:pPr>
                      <a:r>
                        <a:rPr lang="en" sz="1700">
                          <a:solidFill>
                            <a:schemeClr val="lt1"/>
                          </a:solidFill>
                        </a:rPr>
                        <a:t>4</a:t>
                      </a:r>
                      <a:endParaRPr sz="17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c>
                  <a:txBody>
                    <a:bodyPr/>
                    <a:lstStyle/>
                    <a:p>
                      <a:pPr indent="0" lvl="0" marL="0" rtl="0" algn="l">
                        <a:spcBef>
                          <a:spcPts val="0"/>
                        </a:spcBef>
                        <a:spcAft>
                          <a:spcPts val="0"/>
                        </a:spcAft>
                        <a:buNone/>
                      </a:pPr>
                      <a:r>
                        <a:rPr lang="en" sz="1700">
                          <a:solidFill>
                            <a:schemeClr val="lt1"/>
                          </a:solidFill>
                        </a:rPr>
                        <a:t>Neural Networks </a:t>
                      </a:r>
                      <a:endParaRPr sz="17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c>
                  <a:txBody>
                    <a:bodyPr/>
                    <a:lstStyle/>
                    <a:p>
                      <a:pPr indent="0" lvl="0" marL="0" rtl="0" algn="l">
                        <a:spcBef>
                          <a:spcPts val="0"/>
                        </a:spcBef>
                        <a:spcAft>
                          <a:spcPts val="0"/>
                        </a:spcAft>
                        <a:buNone/>
                      </a:pPr>
                      <a:r>
                        <a:rPr lang="en" sz="1700">
                          <a:solidFill>
                            <a:schemeClr val="lt1"/>
                          </a:solidFill>
                        </a:rPr>
                        <a:t>0.24278</a:t>
                      </a:r>
                      <a:endParaRPr sz="17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r>
              <a:tr h="448400">
                <a:tc>
                  <a:txBody>
                    <a:bodyPr/>
                    <a:lstStyle/>
                    <a:p>
                      <a:pPr indent="0" lvl="0" marL="0" rtl="0" algn="l">
                        <a:spcBef>
                          <a:spcPts val="0"/>
                        </a:spcBef>
                        <a:spcAft>
                          <a:spcPts val="0"/>
                        </a:spcAft>
                        <a:buNone/>
                      </a:pPr>
                      <a:r>
                        <a:rPr lang="en" sz="1700">
                          <a:solidFill>
                            <a:schemeClr val="lt1"/>
                          </a:solidFill>
                        </a:rPr>
                        <a:t>5</a:t>
                      </a:r>
                      <a:endParaRPr sz="17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c>
                  <a:txBody>
                    <a:bodyPr/>
                    <a:lstStyle/>
                    <a:p>
                      <a:pPr indent="0" lvl="0" marL="0" rtl="0" algn="l">
                        <a:spcBef>
                          <a:spcPts val="0"/>
                        </a:spcBef>
                        <a:spcAft>
                          <a:spcPts val="0"/>
                        </a:spcAft>
                        <a:buNone/>
                      </a:pPr>
                      <a:r>
                        <a:rPr lang="en" sz="1700">
                          <a:solidFill>
                            <a:schemeClr val="lt1"/>
                          </a:solidFill>
                        </a:rPr>
                        <a:t>Decision Tree</a:t>
                      </a:r>
                      <a:endParaRPr sz="17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c>
                  <a:txBody>
                    <a:bodyPr/>
                    <a:lstStyle/>
                    <a:p>
                      <a:pPr indent="0" lvl="0" marL="0" rtl="0" algn="l">
                        <a:spcBef>
                          <a:spcPts val="0"/>
                        </a:spcBef>
                        <a:spcAft>
                          <a:spcPts val="0"/>
                        </a:spcAft>
                        <a:buNone/>
                      </a:pPr>
                      <a:r>
                        <a:rPr lang="en" sz="1700">
                          <a:solidFill>
                            <a:schemeClr val="lt1"/>
                          </a:solidFill>
                        </a:rPr>
                        <a:t>0.25</a:t>
                      </a:r>
                      <a:endParaRPr sz="17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r>
              <a:tr h="448400">
                <a:tc>
                  <a:txBody>
                    <a:bodyPr/>
                    <a:lstStyle/>
                    <a:p>
                      <a:pPr indent="0" lvl="0" marL="0" rtl="0" algn="l">
                        <a:spcBef>
                          <a:spcPts val="0"/>
                        </a:spcBef>
                        <a:spcAft>
                          <a:spcPts val="0"/>
                        </a:spcAft>
                        <a:buNone/>
                      </a:pPr>
                      <a:r>
                        <a:rPr lang="en" sz="1700">
                          <a:solidFill>
                            <a:schemeClr val="lt1"/>
                          </a:solidFill>
                        </a:rPr>
                        <a:t>6</a:t>
                      </a:r>
                      <a:endParaRPr sz="17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c>
                  <a:txBody>
                    <a:bodyPr/>
                    <a:lstStyle/>
                    <a:p>
                      <a:pPr indent="0" lvl="0" marL="0" rtl="0" algn="l">
                        <a:spcBef>
                          <a:spcPts val="0"/>
                        </a:spcBef>
                        <a:spcAft>
                          <a:spcPts val="0"/>
                        </a:spcAft>
                        <a:buNone/>
                      </a:pPr>
                      <a:r>
                        <a:rPr lang="en" sz="1700">
                          <a:solidFill>
                            <a:schemeClr val="lt1"/>
                          </a:solidFill>
                        </a:rPr>
                        <a:t>LGBM Regression</a:t>
                      </a:r>
                      <a:endParaRPr sz="17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c>
                  <a:txBody>
                    <a:bodyPr/>
                    <a:lstStyle/>
                    <a:p>
                      <a:pPr indent="0" lvl="0" marL="0" rtl="0" algn="l">
                        <a:spcBef>
                          <a:spcPts val="0"/>
                        </a:spcBef>
                        <a:spcAft>
                          <a:spcPts val="0"/>
                        </a:spcAft>
                        <a:buNone/>
                      </a:pPr>
                      <a:r>
                        <a:rPr lang="en" sz="1700">
                          <a:solidFill>
                            <a:schemeClr val="lt1"/>
                          </a:solidFill>
                        </a:rPr>
                        <a:t>0.30</a:t>
                      </a:r>
                      <a:endParaRPr sz="17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r>
              <a:tr h="507625">
                <a:tc>
                  <a:txBody>
                    <a:bodyPr/>
                    <a:lstStyle/>
                    <a:p>
                      <a:pPr indent="0" lvl="0" marL="0" rtl="0" algn="l">
                        <a:spcBef>
                          <a:spcPts val="0"/>
                        </a:spcBef>
                        <a:spcAft>
                          <a:spcPts val="0"/>
                        </a:spcAft>
                        <a:buNone/>
                      </a:pPr>
                      <a:r>
                        <a:rPr lang="en" sz="1700">
                          <a:solidFill>
                            <a:schemeClr val="lt1"/>
                          </a:solidFill>
                        </a:rPr>
                        <a:t>7</a:t>
                      </a:r>
                      <a:endParaRPr sz="17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c>
                  <a:txBody>
                    <a:bodyPr/>
                    <a:lstStyle/>
                    <a:p>
                      <a:pPr indent="0" lvl="0" marL="0" rtl="0" algn="l">
                        <a:spcBef>
                          <a:spcPts val="0"/>
                        </a:spcBef>
                        <a:spcAft>
                          <a:spcPts val="0"/>
                        </a:spcAft>
                        <a:buNone/>
                      </a:pPr>
                      <a:r>
                        <a:rPr lang="en" sz="1700">
                          <a:solidFill>
                            <a:schemeClr val="lt1"/>
                          </a:solidFill>
                        </a:rPr>
                        <a:t>SVM</a:t>
                      </a:r>
                      <a:endParaRPr sz="17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c>
                  <a:txBody>
                    <a:bodyPr/>
                    <a:lstStyle/>
                    <a:p>
                      <a:pPr indent="0" lvl="0" marL="0" rtl="0" algn="l">
                        <a:spcBef>
                          <a:spcPts val="0"/>
                        </a:spcBef>
                        <a:spcAft>
                          <a:spcPts val="0"/>
                        </a:spcAft>
                        <a:buNone/>
                      </a:pPr>
                      <a:r>
                        <a:rPr lang="en" sz="1700">
                          <a:solidFill>
                            <a:schemeClr val="lt1"/>
                          </a:solidFill>
                        </a:rPr>
                        <a:t>0.53</a:t>
                      </a:r>
                      <a:endParaRPr sz="17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gradFill>
                      <a:gsLst>
                        <a:gs pos="0">
                          <a:srgbClr val="000985"/>
                        </a:gs>
                        <a:gs pos="100000">
                          <a:srgbClr val="010101"/>
                        </a:gs>
                      </a:gsLst>
                      <a:lin ang="5400012" scaled="0"/>
                    </a:gra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g2543222f59b_1_63"/>
          <p:cNvSpPr/>
          <p:nvPr/>
        </p:nvSpPr>
        <p:spPr>
          <a:xfrm>
            <a:off x="479400" y="1968350"/>
            <a:ext cx="4014300" cy="1983600"/>
          </a:xfrm>
          <a:prstGeom prst="snip2DiagRect">
            <a:avLst>
              <a:gd fmla="val 0" name="adj1"/>
              <a:gd fmla="val 22249" name="adj2"/>
            </a:avLst>
          </a:prstGeom>
          <a:noFill/>
          <a:ln cap="flat" cmpd="sng" w="9525">
            <a:solidFill>
              <a:schemeClr val="lt1"/>
            </a:solidFill>
            <a:prstDash val="solid"/>
            <a:round/>
            <a:headEnd len="sm" w="sm" type="none"/>
            <a:tailEnd len="sm" w="sm" type="none"/>
          </a:ln>
          <a:effectLst>
            <a:outerShdw blurRad="100013" rotWithShape="0" algn="bl">
              <a:schemeClr val="lt1">
                <a:alpha val="6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1" name="Google Shape;671;g2543222f59b_1_63"/>
          <p:cNvGrpSpPr/>
          <p:nvPr/>
        </p:nvGrpSpPr>
        <p:grpSpPr>
          <a:xfrm flipH="1" rot="10800000">
            <a:off x="-6" y="177673"/>
            <a:ext cx="2605055" cy="273605"/>
            <a:chOff x="198225" y="4390550"/>
            <a:chExt cx="3765075" cy="484600"/>
          </a:xfrm>
        </p:grpSpPr>
        <p:sp>
          <p:nvSpPr>
            <p:cNvPr id="672" name="Google Shape;672;g2543222f59b_1_63"/>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g2543222f59b_1_63"/>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4" name="Google Shape;674;g2543222f59b_1_63"/>
          <p:cNvSpPr txBox="1"/>
          <p:nvPr>
            <p:ph type="title"/>
          </p:nvPr>
        </p:nvSpPr>
        <p:spPr>
          <a:xfrm>
            <a:off x="1751700" y="568788"/>
            <a:ext cx="5640600" cy="73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3500"/>
              <a:t>Abnormalities on Dataset</a:t>
            </a:r>
            <a:endParaRPr sz="3500"/>
          </a:p>
        </p:txBody>
      </p:sp>
      <p:sp>
        <p:nvSpPr>
          <p:cNvPr id="675" name="Google Shape;675;g2543222f59b_1_63"/>
          <p:cNvSpPr txBox="1"/>
          <p:nvPr>
            <p:ph idx="1" type="subTitle"/>
          </p:nvPr>
        </p:nvSpPr>
        <p:spPr>
          <a:xfrm>
            <a:off x="474900" y="2030750"/>
            <a:ext cx="3870900" cy="16284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Properties with 0 Bedrooms and </a:t>
            </a:r>
            <a:endParaRPr sz="1600"/>
          </a:p>
          <a:p>
            <a:pPr indent="0" lvl="0" marL="457200" rtl="0" algn="l">
              <a:lnSpc>
                <a:spcPct val="100000"/>
              </a:lnSpc>
              <a:spcBef>
                <a:spcPts val="0"/>
              </a:spcBef>
              <a:spcAft>
                <a:spcPts val="0"/>
              </a:spcAft>
              <a:buNone/>
            </a:pPr>
            <a:r>
              <a:rPr lang="en" sz="1600"/>
              <a:t>0 Bathrooms we dropped them.</a:t>
            </a:r>
            <a:endParaRPr sz="1600"/>
          </a:p>
          <a:p>
            <a:pPr indent="-330200" lvl="0" marL="457200" rtl="0" algn="l">
              <a:lnSpc>
                <a:spcPct val="100000"/>
              </a:lnSpc>
              <a:spcBef>
                <a:spcPts val="0"/>
              </a:spcBef>
              <a:spcAft>
                <a:spcPts val="0"/>
              </a:spcAft>
              <a:buSzPts val="1600"/>
              <a:buChar char="●"/>
            </a:pPr>
            <a:r>
              <a:rPr lang="en" sz="1600"/>
              <a:t>Properties with 33 Bedrooms in a column extreme outliner.</a:t>
            </a:r>
            <a:endParaRPr sz="1600"/>
          </a:p>
          <a:p>
            <a:pPr indent="-330200" lvl="0" marL="457200" rtl="0" algn="l">
              <a:lnSpc>
                <a:spcPct val="100000"/>
              </a:lnSpc>
              <a:spcBef>
                <a:spcPts val="0"/>
              </a:spcBef>
              <a:spcAft>
                <a:spcPts val="0"/>
              </a:spcAft>
              <a:buSzPts val="1600"/>
              <a:buChar char="●"/>
            </a:pPr>
            <a:r>
              <a:rPr lang="en" sz="1600"/>
              <a:t>Min yr_built - 1900 and Max yr_built - 2015 tried tacklings by creating a column age.</a:t>
            </a:r>
            <a:endParaRPr sz="1600"/>
          </a:p>
          <a:p>
            <a:pPr indent="0" lvl="0" marL="457200" rtl="0" algn="l">
              <a:lnSpc>
                <a:spcPct val="100000"/>
              </a:lnSpc>
              <a:spcBef>
                <a:spcPts val="0"/>
              </a:spcBef>
              <a:spcAft>
                <a:spcPts val="0"/>
              </a:spcAft>
              <a:buNone/>
            </a:pPr>
            <a:r>
              <a:t/>
            </a:r>
            <a:endParaRPr sz="1600"/>
          </a:p>
        </p:txBody>
      </p:sp>
      <p:pic>
        <p:nvPicPr>
          <p:cNvPr id="676" name="Google Shape;676;g2543222f59b_1_63"/>
          <p:cNvPicPr preferRelativeResize="0"/>
          <p:nvPr/>
        </p:nvPicPr>
        <p:blipFill>
          <a:blip r:embed="rId3">
            <a:alphaModFix/>
          </a:blip>
          <a:stretch>
            <a:fillRect/>
          </a:stretch>
        </p:blipFill>
        <p:spPr>
          <a:xfrm>
            <a:off x="5109300" y="1687825"/>
            <a:ext cx="3585647" cy="254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g2543222f59b_0_12"/>
          <p:cNvSpPr/>
          <p:nvPr/>
        </p:nvSpPr>
        <p:spPr>
          <a:xfrm>
            <a:off x="1660850" y="1885358"/>
            <a:ext cx="1372800" cy="1372800"/>
          </a:xfrm>
          <a:prstGeom prst="ellipse">
            <a:avLst/>
          </a:prstGeom>
          <a:solidFill>
            <a:schemeClr val="dk1">
              <a:alpha val="376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g2543222f59b_0_12"/>
          <p:cNvSpPr txBox="1"/>
          <p:nvPr>
            <p:ph type="title"/>
          </p:nvPr>
        </p:nvSpPr>
        <p:spPr>
          <a:xfrm>
            <a:off x="3333375" y="1705350"/>
            <a:ext cx="4319100" cy="1723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Our Approach</a:t>
            </a:r>
            <a:endParaRPr sz="2500"/>
          </a:p>
        </p:txBody>
      </p:sp>
      <p:sp>
        <p:nvSpPr>
          <p:cNvPr id="683" name="Google Shape;683;g2543222f59b_0_12"/>
          <p:cNvSpPr txBox="1"/>
          <p:nvPr>
            <p:ph idx="2" type="title"/>
          </p:nvPr>
        </p:nvSpPr>
        <p:spPr>
          <a:xfrm>
            <a:off x="1527500" y="2146350"/>
            <a:ext cx="1639500" cy="841800"/>
          </a:xfrm>
          <a:prstGeom prst="rect">
            <a:avLst/>
          </a:prstGeom>
          <a:noFill/>
          <a:ln>
            <a:noFill/>
          </a:ln>
          <a:effectLst>
            <a:outerShdw blurRad="142875" rotWithShape="0" algn="bl">
              <a:schemeClr val="lt1">
                <a:alpha val="498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g2543222f59b_1_5"/>
          <p:cNvSpPr txBox="1"/>
          <p:nvPr>
            <p:ph type="title"/>
          </p:nvPr>
        </p:nvSpPr>
        <p:spPr>
          <a:xfrm>
            <a:off x="720000" y="28467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XGBoost Regressor</a:t>
            </a:r>
            <a:endParaRPr/>
          </a:p>
        </p:txBody>
      </p:sp>
      <p:sp>
        <p:nvSpPr>
          <p:cNvPr id="689" name="Google Shape;689;g2543222f59b_1_5"/>
          <p:cNvSpPr txBox="1"/>
          <p:nvPr/>
        </p:nvSpPr>
        <p:spPr>
          <a:xfrm>
            <a:off x="538700" y="2167288"/>
            <a:ext cx="4305900" cy="1754400"/>
          </a:xfrm>
          <a:prstGeom prst="rect">
            <a:avLst/>
          </a:prstGeom>
          <a:noFill/>
          <a:ln>
            <a:noFill/>
          </a:ln>
        </p:spPr>
        <p:txBody>
          <a:bodyPr anchorCtr="0" anchor="t" bIns="91425" lIns="91425" spcFirstLastPara="1" rIns="91425" wrap="square" tIns="91425">
            <a:noAutofit/>
          </a:bodyPr>
          <a:lstStyle/>
          <a:p>
            <a:pPr indent="-323850" lvl="0" marL="400050" marR="0" rtl="0" algn="l">
              <a:lnSpc>
                <a:spcPct val="100000"/>
              </a:lnSpc>
              <a:spcBef>
                <a:spcPts val="300"/>
              </a:spcBef>
              <a:spcAft>
                <a:spcPts val="0"/>
              </a:spcAft>
              <a:buClr>
                <a:schemeClr val="lt1"/>
              </a:buClr>
              <a:buSzPts val="1500"/>
              <a:buFont typeface="IBM Plex Sans Medium"/>
              <a:buChar char="●"/>
            </a:pPr>
            <a:r>
              <a:rPr lang="en" sz="1500">
                <a:solidFill>
                  <a:schemeClr val="lt1"/>
                </a:solidFill>
                <a:latin typeface="IBM Plex Sans Medium"/>
                <a:ea typeface="IBM Plex Sans Medium"/>
                <a:cs typeface="IBM Plex Sans Medium"/>
                <a:sym typeface="IBM Plex Sans Medium"/>
              </a:rPr>
              <a:t>Custom tree building </a:t>
            </a:r>
            <a:r>
              <a:rPr lang="en" sz="1500">
                <a:solidFill>
                  <a:schemeClr val="lt1"/>
                </a:solidFill>
                <a:latin typeface="IBM Plex Sans Medium"/>
                <a:ea typeface="IBM Plex Sans Medium"/>
                <a:cs typeface="IBM Plex Sans Medium"/>
                <a:sym typeface="IBM Plex Sans Medium"/>
              </a:rPr>
              <a:t>algorithm</a:t>
            </a:r>
            <a:endParaRPr sz="1500">
              <a:solidFill>
                <a:schemeClr val="lt1"/>
              </a:solidFill>
              <a:latin typeface="IBM Plex Sans Medium"/>
              <a:ea typeface="IBM Plex Sans Medium"/>
              <a:cs typeface="IBM Plex Sans Medium"/>
              <a:sym typeface="IBM Plex Sans Medium"/>
            </a:endParaRPr>
          </a:p>
          <a:p>
            <a:pPr indent="-323850" lvl="0" marL="400050" marR="0" rtl="0" algn="l">
              <a:lnSpc>
                <a:spcPct val="100000"/>
              </a:lnSpc>
              <a:spcBef>
                <a:spcPts val="300"/>
              </a:spcBef>
              <a:spcAft>
                <a:spcPts val="0"/>
              </a:spcAft>
              <a:buClr>
                <a:schemeClr val="lt1"/>
              </a:buClr>
              <a:buSzPts val="1500"/>
              <a:buFont typeface="IBM Plex Sans Medium"/>
              <a:buChar char="●"/>
            </a:pPr>
            <a:r>
              <a:rPr lang="en" sz="1500">
                <a:solidFill>
                  <a:schemeClr val="lt1"/>
                </a:solidFill>
                <a:latin typeface="IBM Plex Sans Medium"/>
                <a:ea typeface="IBM Plex Sans Medium"/>
                <a:cs typeface="IBM Plex Sans Medium"/>
                <a:sym typeface="IBM Plex Sans Medium"/>
              </a:rPr>
              <a:t>Ensemble learning method</a:t>
            </a:r>
            <a:endParaRPr sz="1500">
              <a:solidFill>
                <a:schemeClr val="lt1"/>
              </a:solidFill>
              <a:latin typeface="IBM Plex Sans Medium"/>
              <a:ea typeface="IBM Plex Sans Medium"/>
              <a:cs typeface="IBM Plex Sans Medium"/>
              <a:sym typeface="IBM Plex Sans Medium"/>
            </a:endParaRPr>
          </a:p>
          <a:p>
            <a:pPr indent="-323850" lvl="0" marL="400050" marR="0" rtl="0" algn="l">
              <a:lnSpc>
                <a:spcPct val="100000"/>
              </a:lnSpc>
              <a:spcBef>
                <a:spcPts val="300"/>
              </a:spcBef>
              <a:spcAft>
                <a:spcPts val="0"/>
              </a:spcAft>
              <a:buClr>
                <a:schemeClr val="lt1"/>
              </a:buClr>
              <a:buSzPts val="1500"/>
              <a:buFont typeface="IBM Plex Sans Medium"/>
              <a:buChar char="●"/>
            </a:pPr>
            <a:r>
              <a:rPr b="0" i="0" lang="en" sz="1500" u="none" cap="none" strike="noStrike">
                <a:solidFill>
                  <a:schemeClr val="lt1"/>
                </a:solidFill>
                <a:latin typeface="IBM Plex Sans Medium"/>
                <a:ea typeface="IBM Plex Sans Medium"/>
                <a:cs typeface="IBM Plex Sans Medium"/>
                <a:sym typeface="IBM Plex Sans Medium"/>
              </a:rPr>
              <a:t>I</a:t>
            </a:r>
            <a:r>
              <a:rPr lang="en" sz="1500">
                <a:solidFill>
                  <a:schemeClr val="lt1"/>
                </a:solidFill>
                <a:latin typeface="IBM Plex Sans Medium"/>
                <a:ea typeface="IBM Plex Sans Medium"/>
                <a:cs typeface="IBM Plex Sans Medium"/>
                <a:sym typeface="IBM Plex Sans Medium"/>
              </a:rPr>
              <a:t>n build cross validation capability</a:t>
            </a:r>
            <a:endParaRPr sz="1500">
              <a:solidFill>
                <a:schemeClr val="lt1"/>
              </a:solidFill>
              <a:latin typeface="IBM Plex Sans Medium"/>
              <a:ea typeface="IBM Plex Sans Medium"/>
              <a:cs typeface="IBM Plex Sans Medium"/>
              <a:sym typeface="IBM Plex Sans Medium"/>
            </a:endParaRPr>
          </a:p>
          <a:p>
            <a:pPr indent="-323850" lvl="0" marL="400050" marR="0" rtl="0" algn="l">
              <a:lnSpc>
                <a:spcPct val="100000"/>
              </a:lnSpc>
              <a:spcBef>
                <a:spcPts val="300"/>
              </a:spcBef>
              <a:spcAft>
                <a:spcPts val="0"/>
              </a:spcAft>
              <a:buClr>
                <a:schemeClr val="lt1"/>
              </a:buClr>
              <a:buSzPts val="1500"/>
              <a:buFont typeface="IBM Plex Sans Medium"/>
              <a:buChar char="●"/>
            </a:pPr>
            <a:r>
              <a:rPr lang="en" sz="1500">
                <a:solidFill>
                  <a:schemeClr val="lt1"/>
                </a:solidFill>
                <a:latin typeface="IBM Plex Sans Medium"/>
                <a:ea typeface="IBM Plex Sans Medium"/>
                <a:cs typeface="IBM Plex Sans Medium"/>
                <a:sym typeface="IBM Plex Sans Medium"/>
              </a:rPr>
              <a:t>Parallelized tree building</a:t>
            </a:r>
            <a:endParaRPr sz="1500">
              <a:solidFill>
                <a:schemeClr val="lt1"/>
              </a:solidFill>
              <a:latin typeface="IBM Plex Sans Medium"/>
              <a:ea typeface="IBM Plex Sans Medium"/>
              <a:cs typeface="IBM Plex Sans Medium"/>
              <a:sym typeface="IBM Plex Sans Medium"/>
            </a:endParaRPr>
          </a:p>
          <a:p>
            <a:pPr indent="-323850" lvl="0" marL="400050" marR="0" rtl="0" algn="l">
              <a:lnSpc>
                <a:spcPct val="100000"/>
              </a:lnSpc>
              <a:spcBef>
                <a:spcPts val="300"/>
              </a:spcBef>
              <a:spcAft>
                <a:spcPts val="0"/>
              </a:spcAft>
              <a:buClr>
                <a:schemeClr val="lt1"/>
              </a:buClr>
              <a:buSzPts val="1500"/>
              <a:buFont typeface="IBM Plex Sans Medium"/>
              <a:buChar char="●"/>
            </a:pPr>
            <a:r>
              <a:rPr lang="en" sz="1500">
                <a:solidFill>
                  <a:schemeClr val="lt1"/>
                </a:solidFill>
                <a:latin typeface="IBM Plex Sans Medium"/>
                <a:ea typeface="IBM Plex Sans Medium"/>
                <a:cs typeface="IBM Plex Sans Medium"/>
                <a:sym typeface="IBM Plex Sans Medium"/>
              </a:rPr>
              <a:t>Results of regression problems are continuous values</a:t>
            </a:r>
            <a:endParaRPr sz="1500">
              <a:solidFill>
                <a:schemeClr val="lt1"/>
              </a:solidFill>
              <a:latin typeface="IBM Plex Sans Medium"/>
              <a:ea typeface="IBM Plex Sans Medium"/>
              <a:cs typeface="IBM Plex Sans Medium"/>
              <a:sym typeface="IBM Plex Sans Medium"/>
            </a:endParaRPr>
          </a:p>
          <a:p>
            <a:pPr indent="-323850" lvl="0" marL="400050" marR="0" rtl="0" algn="l">
              <a:lnSpc>
                <a:spcPct val="100000"/>
              </a:lnSpc>
              <a:spcBef>
                <a:spcPts val="300"/>
              </a:spcBef>
              <a:spcAft>
                <a:spcPts val="0"/>
              </a:spcAft>
              <a:buClr>
                <a:schemeClr val="lt1"/>
              </a:buClr>
              <a:buSzPts val="1500"/>
              <a:buFont typeface="IBM Plex Sans Medium"/>
              <a:buChar char="●"/>
            </a:pPr>
            <a:r>
              <a:rPr lang="en" sz="1500">
                <a:solidFill>
                  <a:schemeClr val="lt1"/>
                </a:solidFill>
                <a:latin typeface="IBM Plex Sans Medium"/>
                <a:ea typeface="IBM Plex Sans Medium"/>
                <a:cs typeface="IBM Plex Sans Medium"/>
                <a:sym typeface="IBM Plex Sans Medium"/>
              </a:rPr>
              <a:t>Metrics - RSME and MSE</a:t>
            </a:r>
            <a:endParaRPr sz="1500">
              <a:solidFill>
                <a:schemeClr val="lt1"/>
              </a:solidFill>
              <a:latin typeface="IBM Plex Sans Medium"/>
              <a:ea typeface="IBM Plex Sans Medium"/>
              <a:cs typeface="IBM Plex Sans Medium"/>
              <a:sym typeface="IBM Plex Sans Medium"/>
            </a:endParaRPr>
          </a:p>
          <a:p>
            <a:pPr indent="0" lvl="0" marL="457200" marR="0" rtl="0" algn="l">
              <a:lnSpc>
                <a:spcPct val="100000"/>
              </a:lnSpc>
              <a:spcBef>
                <a:spcPts val="300"/>
              </a:spcBef>
              <a:spcAft>
                <a:spcPts val="0"/>
              </a:spcAft>
              <a:buNone/>
            </a:pPr>
            <a:r>
              <a:t/>
            </a:r>
            <a:endParaRPr sz="1700">
              <a:solidFill>
                <a:schemeClr val="lt1"/>
              </a:solidFill>
              <a:latin typeface="IBM Plex Sans Medium"/>
              <a:ea typeface="IBM Plex Sans Medium"/>
              <a:cs typeface="IBM Plex Sans Medium"/>
              <a:sym typeface="IBM Plex Sans Medium"/>
            </a:endParaRPr>
          </a:p>
        </p:txBody>
      </p:sp>
      <p:sp>
        <p:nvSpPr>
          <p:cNvPr id="690" name="Google Shape;690;g2543222f59b_1_5"/>
          <p:cNvSpPr/>
          <p:nvPr/>
        </p:nvSpPr>
        <p:spPr>
          <a:xfrm>
            <a:off x="404450" y="2100338"/>
            <a:ext cx="3741900" cy="20142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pic>
        <p:nvPicPr>
          <p:cNvPr id="691" name="Google Shape;691;g2543222f59b_1_5"/>
          <p:cNvPicPr preferRelativeResize="0"/>
          <p:nvPr/>
        </p:nvPicPr>
        <p:blipFill>
          <a:blip r:embed="rId3">
            <a:alphaModFix/>
          </a:blip>
          <a:stretch>
            <a:fillRect/>
          </a:stretch>
        </p:blipFill>
        <p:spPr>
          <a:xfrm>
            <a:off x="4332688" y="2272475"/>
            <a:ext cx="1481796" cy="1754400"/>
          </a:xfrm>
          <a:prstGeom prst="rect">
            <a:avLst/>
          </a:prstGeom>
          <a:noFill/>
          <a:ln>
            <a:noFill/>
          </a:ln>
        </p:spPr>
      </p:pic>
      <p:grpSp>
        <p:nvGrpSpPr>
          <p:cNvPr id="692" name="Google Shape;692;g2543222f59b_1_5"/>
          <p:cNvGrpSpPr/>
          <p:nvPr/>
        </p:nvGrpSpPr>
        <p:grpSpPr>
          <a:xfrm>
            <a:off x="1806041" y="329412"/>
            <a:ext cx="411980" cy="483250"/>
            <a:chOff x="-62148000" y="1930075"/>
            <a:chExt cx="309550" cy="319800"/>
          </a:xfrm>
        </p:grpSpPr>
        <p:sp>
          <p:nvSpPr>
            <p:cNvPr id="693" name="Google Shape;693;g2543222f59b_1_5"/>
            <p:cNvSpPr/>
            <p:nvPr/>
          </p:nvSpPr>
          <p:spPr>
            <a:xfrm>
              <a:off x="-62148000" y="1930075"/>
              <a:ext cx="309550" cy="319800"/>
            </a:xfrm>
            <a:custGeom>
              <a:rect b="b" l="l" r="r" t="t"/>
              <a:pathLst>
                <a:path extrusionOk="0" h="12792" w="12382">
                  <a:moveTo>
                    <a:pt x="11594" y="1670"/>
                  </a:moveTo>
                  <a:lnTo>
                    <a:pt x="11594" y="2899"/>
                  </a:lnTo>
                  <a:cubicBezTo>
                    <a:pt x="11594" y="3970"/>
                    <a:pt x="10775" y="4883"/>
                    <a:pt x="9735" y="4946"/>
                  </a:cubicBezTo>
                  <a:cubicBezTo>
                    <a:pt x="9861" y="4631"/>
                    <a:pt x="9924" y="4190"/>
                    <a:pt x="9924" y="3781"/>
                  </a:cubicBezTo>
                  <a:lnTo>
                    <a:pt x="9924" y="1670"/>
                  </a:lnTo>
                  <a:close/>
                  <a:moveTo>
                    <a:pt x="2489" y="1733"/>
                  </a:moveTo>
                  <a:lnTo>
                    <a:pt x="2489" y="3812"/>
                  </a:lnTo>
                  <a:cubicBezTo>
                    <a:pt x="2489" y="4253"/>
                    <a:pt x="2584" y="4631"/>
                    <a:pt x="2678" y="5041"/>
                  </a:cubicBezTo>
                  <a:cubicBezTo>
                    <a:pt x="1638" y="4915"/>
                    <a:pt x="851" y="4033"/>
                    <a:pt x="851" y="2993"/>
                  </a:cubicBezTo>
                  <a:lnTo>
                    <a:pt x="851" y="1733"/>
                  </a:lnTo>
                  <a:close/>
                  <a:moveTo>
                    <a:pt x="9105" y="882"/>
                  </a:moveTo>
                  <a:lnTo>
                    <a:pt x="9105" y="3812"/>
                  </a:lnTo>
                  <a:cubicBezTo>
                    <a:pt x="9105" y="5419"/>
                    <a:pt x="7813" y="6679"/>
                    <a:pt x="6207" y="6679"/>
                  </a:cubicBezTo>
                  <a:cubicBezTo>
                    <a:pt x="4600" y="6679"/>
                    <a:pt x="3308" y="5387"/>
                    <a:pt x="3308" y="3812"/>
                  </a:cubicBezTo>
                  <a:lnTo>
                    <a:pt x="3308" y="882"/>
                  </a:lnTo>
                  <a:close/>
                  <a:moveTo>
                    <a:pt x="6648" y="7467"/>
                  </a:moveTo>
                  <a:lnTo>
                    <a:pt x="6648" y="8601"/>
                  </a:lnTo>
                  <a:lnTo>
                    <a:pt x="5797" y="8601"/>
                  </a:lnTo>
                  <a:lnTo>
                    <a:pt x="5797" y="7467"/>
                  </a:lnTo>
                  <a:cubicBezTo>
                    <a:pt x="5923" y="7467"/>
                    <a:pt x="6081" y="7498"/>
                    <a:pt x="6207" y="7498"/>
                  </a:cubicBezTo>
                  <a:cubicBezTo>
                    <a:pt x="6301" y="7498"/>
                    <a:pt x="6459" y="7498"/>
                    <a:pt x="6648" y="7467"/>
                  </a:cubicBezTo>
                  <a:close/>
                  <a:moveTo>
                    <a:pt x="7057" y="9389"/>
                  </a:moveTo>
                  <a:cubicBezTo>
                    <a:pt x="7309" y="9389"/>
                    <a:pt x="7498" y="9609"/>
                    <a:pt x="7498" y="9830"/>
                  </a:cubicBezTo>
                  <a:lnTo>
                    <a:pt x="7498" y="10271"/>
                  </a:lnTo>
                  <a:lnTo>
                    <a:pt x="5009" y="10271"/>
                  </a:lnTo>
                  <a:lnTo>
                    <a:pt x="5009" y="9830"/>
                  </a:lnTo>
                  <a:lnTo>
                    <a:pt x="4978" y="9830"/>
                  </a:lnTo>
                  <a:cubicBezTo>
                    <a:pt x="4978" y="9609"/>
                    <a:pt x="5167" y="9389"/>
                    <a:pt x="5419" y="9389"/>
                  </a:cubicBezTo>
                  <a:close/>
                  <a:moveTo>
                    <a:pt x="8727" y="11090"/>
                  </a:moveTo>
                  <a:cubicBezTo>
                    <a:pt x="8948" y="11090"/>
                    <a:pt x="9105" y="11279"/>
                    <a:pt x="9105" y="11499"/>
                  </a:cubicBezTo>
                  <a:lnTo>
                    <a:pt x="9105" y="11909"/>
                  </a:lnTo>
                  <a:lnTo>
                    <a:pt x="3308" y="11909"/>
                  </a:lnTo>
                  <a:lnTo>
                    <a:pt x="3308" y="11499"/>
                  </a:lnTo>
                  <a:cubicBezTo>
                    <a:pt x="3308" y="11247"/>
                    <a:pt x="3529" y="11090"/>
                    <a:pt x="3718" y="11090"/>
                  </a:cubicBezTo>
                  <a:close/>
                  <a:moveTo>
                    <a:pt x="2899" y="0"/>
                  </a:moveTo>
                  <a:cubicBezTo>
                    <a:pt x="2647" y="0"/>
                    <a:pt x="2489" y="189"/>
                    <a:pt x="2489" y="410"/>
                  </a:cubicBezTo>
                  <a:lnTo>
                    <a:pt x="2489" y="819"/>
                  </a:lnTo>
                  <a:lnTo>
                    <a:pt x="410" y="819"/>
                  </a:lnTo>
                  <a:cubicBezTo>
                    <a:pt x="221" y="882"/>
                    <a:pt x="0" y="1040"/>
                    <a:pt x="0" y="1292"/>
                  </a:cubicBezTo>
                  <a:lnTo>
                    <a:pt x="0" y="2930"/>
                  </a:lnTo>
                  <a:cubicBezTo>
                    <a:pt x="0" y="4568"/>
                    <a:pt x="1323" y="5860"/>
                    <a:pt x="2930" y="5860"/>
                  </a:cubicBezTo>
                  <a:lnTo>
                    <a:pt x="3119" y="5860"/>
                  </a:lnTo>
                  <a:cubicBezTo>
                    <a:pt x="3560" y="6522"/>
                    <a:pt x="4222" y="7026"/>
                    <a:pt x="4978" y="7309"/>
                  </a:cubicBezTo>
                  <a:lnTo>
                    <a:pt x="4978" y="8695"/>
                  </a:lnTo>
                  <a:cubicBezTo>
                    <a:pt x="4505" y="8853"/>
                    <a:pt x="4159" y="9326"/>
                    <a:pt x="4159" y="9861"/>
                  </a:cubicBezTo>
                  <a:lnTo>
                    <a:pt x="4159" y="10302"/>
                  </a:lnTo>
                  <a:lnTo>
                    <a:pt x="3749" y="10302"/>
                  </a:lnTo>
                  <a:cubicBezTo>
                    <a:pt x="3088" y="10302"/>
                    <a:pt x="2521" y="10869"/>
                    <a:pt x="2521" y="11531"/>
                  </a:cubicBezTo>
                  <a:lnTo>
                    <a:pt x="2521" y="12350"/>
                  </a:lnTo>
                  <a:cubicBezTo>
                    <a:pt x="2521" y="12571"/>
                    <a:pt x="2741" y="12791"/>
                    <a:pt x="2930" y="12791"/>
                  </a:cubicBezTo>
                  <a:lnTo>
                    <a:pt x="9546" y="12791"/>
                  </a:lnTo>
                  <a:cubicBezTo>
                    <a:pt x="9767" y="12791"/>
                    <a:pt x="9924" y="12571"/>
                    <a:pt x="9924" y="12350"/>
                  </a:cubicBezTo>
                  <a:lnTo>
                    <a:pt x="9924" y="11499"/>
                  </a:lnTo>
                  <a:cubicBezTo>
                    <a:pt x="9924" y="10806"/>
                    <a:pt x="9389" y="10271"/>
                    <a:pt x="8727" y="10271"/>
                  </a:cubicBezTo>
                  <a:lnTo>
                    <a:pt x="8286" y="10271"/>
                  </a:lnTo>
                  <a:lnTo>
                    <a:pt x="8286" y="9830"/>
                  </a:lnTo>
                  <a:cubicBezTo>
                    <a:pt x="8286" y="9294"/>
                    <a:pt x="7939" y="8853"/>
                    <a:pt x="7467" y="8664"/>
                  </a:cubicBezTo>
                  <a:lnTo>
                    <a:pt x="7467" y="7278"/>
                  </a:lnTo>
                  <a:cubicBezTo>
                    <a:pt x="8191" y="6994"/>
                    <a:pt x="8885" y="6490"/>
                    <a:pt x="9294" y="5828"/>
                  </a:cubicBezTo>
                  <a:lnTo>
                    <a:pt x="9515" y="5828"/>
                  </a:lnTo>
                  <a:cubicBezTo>
                    <a:pt x="11121" y="5828"/>
                    <a:pt x="12382" y="4505"/>
                    <a:pt x="12382" y="2899"/>
                  </a:cubicBezTo>
                  <a:lnTo>
                    <a:pt x="12382" y="1260"/>
                  </a:lnTo>
                  <a:cubicBezTo>
                    <a:pt x="12382" y="1008"/>
                    <a:pt x="12193" y="819"/>
                    <a:pt x="11972" y="819"/>
                  </a:cubicBezTo>
                  <a:lnTo>
                    <a:pt x="9893" y="819"/>
                  </a:lnTo>
                  <a:lnTo>
                    <a:pt x="9893" y="410"/>
                  </a:lnTo>
                  <a:cubicBezTo>
                    <a:pt x="9893" y="189"/>
                    <a:pt x="9704" y="0"/>
                    <a:pt x="9515" y="0"/>
                  </a:cubicBezTo>
                  <a:close/>
                </a:path>
              </a:pathLst>
            </a:custGeom>
            <a:solidFill>
              <a:schemeClr val="lt1"/>
            </a:solidFill>
            <a:ln>
              <a:noFill/>
            </a:ln>
            <a:effectLst>
              <a:outerShdw blurRad="57150" rotWithShape="0" algn="bl">
                <a:schemeClr val="lt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g2543222f59b_1_5"/>
            <p:cNvSpPr/>
            <p:nvPr/>
          </p:nvSpPr>
          <p:spPr>
            <a:xfrm>
              <a:off x="-62044825" y="1972200"/>
              <a:ext cx="107125" cy="97700"/>
            </a:xfrm>
            <a:custGeom>
              <a:rect b="b" l="l" r="r" t="t"/>
              <a:pathLst>
                <a:path extrusionOk="0" h="3908" w="4285">
                  <a:moveTo>
                    <a:pt x="2111" y="1308"/>
                  </a:moveTo>
                  <a:lnTo>
                    <a:pt x="2237" y="1560"/>
                  </a:lnTo>
                  <a:cubicBezTo>
                    <a:pt x="2300" y="1686"/>
                    <a:pt x="2395" y="1781"/>
                    <a:pt x="2552" y="1812"/>
                  </a:cubicBezTo>
                  <a:lnTo>
                    <a:pt x="2867" y="1844"/>
                  </a:lnTo>
                  <a:lnTo>
                    <a:pt x="2615" y="2033"/>
                  </a:lnTo>
                  <a:cubicBezTo>
                    <a:pt x="2552" y="2127"/>
                    <a:pt x="2458" y="2285"/>
                    <a:pt x="2521" y="2411"/>
                  </a:cubicBezTo>
                  <a:lnTo>
                    <a:pt x="2552" y="2726"/>
                  </a:lnTo>
                  <a:lnTo>
                    <a:pt x="2269" y="2568"/>
                  </a:lnTo>
                  <a:cubicBezTo>
                    <a:pt x="2206" y="2505"/>
                    <a:pt x="2143" y="2505"/>
                    <a:pt x="2080" y="2505"/>
                  </a:cubicBezTo>
                  <a:cubicBezTo>
                    <a:pt x="1985" y="2505"/>
                    <a:pt x="1954" y="2505"/>
                    <a:pt x="1891" y="2568"/>
                  </a:cubicBezTo>
                  <a:lnTo>
                    <a:pt x="1607" y="2726"/>
                  </a:lnTo>
                  <a:lnTo>
                    <a:pt x="1639" y="2411"/>
                  </a:lnTo>
                  <a:cubicBezTo>
                    <a:pt x="1670" y="2285"/>
                    <a:pt x="1607" y="2127"/>
                    <a:pt x="1513" y="2033"/>
                  </a:cubicBezTo>
                  <a:lnTo>
                    <a:pt x="1292" y="1844"/>
                  </a:lnTo>
                  <a:lnTo>
                    <a:pt x="1670" y="1812"/>
                  </a:lnTo>
                  <a:cubicBezTo>
                    <a:pt x="1796" y="1812"/>
                    <a:pt x="1922" y="1686"/>
                    <a:pt x="1985" y="1560"/>
                  </a:cubicBezTo>
                  <a:lnTo>
                    <a:pt x="2111" y="1308"/>
                  </a:lnTo>
                  <a:close/>
                  <a:moveTo>
                    <a:pt x="2143" y="1"/>
                  </a:moveTo>
                  <a:cubicBezTo>
                    <a:pt x="1993" y="1"/>
                    <a:pt x="1843" y="79"/>
                    <a:pt x="1765" y="237"/>
                  </a:cubicBezTo>
                  <a:lnTo>
                    <a:pt x="1355" y="1056"/>
                  </a:lnTo>
                  <a:lnTo>
                    <a:pt x="473" y="1182"/>
                  </a:lnTo>
                  <a:cubicBezTo>
                    <a:pt x="95" y="1214"/>
                    <a:pt x="0" y="1655"/>
                    <a:pt x="221" y="1875"/>
                  </a:cubicBezTo>
                  <a:lnTo>
                    <a:pt x="851" y="2505"/>
                  </a:lnTo>
                  <a:lnTo>
                    <a:pt x="693" y="3419"/>
                  </a:lnTo>
                  <a:cubicBezTo>
                    <a:pt x="668" y="3693"/>
                    <a:pt x="880" y="3908"/>
                    <a:pt x="1110" y="3908"/>
                  </a:cubicBezTo>
                  <a:cubicBezTo>
                    <a:pt x="1171" y="3908"/>
                    <a:pt x="1233" y="3893"/>
                    <a:pt x="1292" y="3860"/>
                  </a:cubicBezTo>
                  <a:lnTo>
                    <a:pt x="2111" y="3419"/>
                  </a:lnTo>
                  <a:lnTo>
                    <a:pt x="2930" y="3860"/>
                  </a:lnTo>
                  <a:cubicBezTo>
                    <a:pt x="2992" y="3891"/>
                    <a:pt x="3056" y="3905"/>
                    <a:pt x="3119" y="3905"/>
                  </a:cubicBezTo>
                  <a:cubicBezTo>
                    <a:pt x="3376" y="3905"/>
                    <a:pt x="3605" y="3672"/>
                    <a:pt x="3529" y="3419"/>
                  </a:cubicBezTo>
                  <a:lnTo>
                    <a:pt x="3371" y="2505"/>
                  </a:lnTo>
                  <a:lnTo>
                    <a:pt x="4033" y="1875"/>
                  </a:lnTo>
                  <a:cubicBezTo>
                    <a:pt x="4285" y="1655"/>
                    <a:pt x="4159" y="1214"/>
                    <a:pt x="3812" y="1182"/>
                  </a:cubicBezTo>
                  <a:lnTo>
                    <a:pt x="2899" y="1056"/>
                  </a:lnTo>
                  <a:lnTo>
                    <a:pt x="2521" y="237"/>
                  </a:lnTo>
                  <a:cubicBezTo>
                    <a:pt x="2442" y="79"/>
                    <a:pt x="2292" y="1"/>
                    <a:pt x="2143" y="1"/>
                  </a:cubicBezTo>
                  <a:close/>
                </a:path>
              </a:pathLst>
            </a:custGeom>
            <a:solidFill>
              <a:schemeClr val="lt1"/>
            </a:solidFill>
            <a:ln>
              <a:noFill/>
            </a:ln>
            <a:effectLst>
              <a:outerShdw blurRad="57150" rotWithShape="0" algn="bl">
                <a:schemeClr val="lt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95" name="Google Shape;695;g2543222f59b_1_5"/>
          <p:cNvPicPr preferRelativeResize="0"/>
          <p:nvPr/>
        </p:nvPicPr>
        <p:blipFill>
          <a:blip r:embed="rId4">
            <a:alphaModFix/>
          </a:blip>
          <a:stretch>
            <a:fillRect/>
          </a:stretch>
        </p:blipFill>
        <p:spPr>
          <a:xfrm>
            <a:off x="1806049" y="1053975"/>
            <a:ext cx="5531925" cy="483250"/>
          </a:xfrm>
          <a:prstGeom prst="rect">
            <a:avLst/>
          </a:prstGeom>
          <a:noFill/>
          <a:ln>
            <a:noFill/>
          </a:ln>
        </p:spPr>
      </p:pic>
      <p:pic>
        <p:nvPicPr>
          <p:cNvPr id="696" name="Google Shape;696;g2543222f59b_1_5"/>
          <p:cNvPicPr preferRelativeResize="0"/>
          <p:nvPr/>
        </p:nvPicPr>
        <p:blipFill>
          <a:blip r:embed="rId5">
            <a:alphaModFix/>
          </a:blip>
          <a:stretch>
            <a:fillRect/>
          </a:stretch>
        </p:blipFill>
        <p:spPr>
          <a:xfrm>
            <a:off x="6000825" y="1783989"/>
            <a:ext cx="2851075" cy="2275124"/>
          </a:xfrm>
          <a:prstGeom prst="rect">
            <a:avLst/>
          </a:prstGeom>
          <a:noFill/>
          <a:ln>
            <a:noFill/>
          </a:ln>
        </p:spPr>
      </p:pic>
      <p:sp>
        <p:nvSpPr>
          <p:cNvPr id="697" name="Google Shape;697;g2543222f59b_1_5"/>
          <p:cNvSpPr txBox="1"/>
          <p:nvPr>
            <p:ph idx="4294967295" type="subTitle"/>
          </p:nvPr>
        </p:nvSpPr>
        <p:spPr>
          <a:xfrm>
            <a:off x="5978113" y="3982925"/>
            <a:ext cx="2896500" cy="692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t>metersq_living and bathroom has the highest relation with house price</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g2543222f59b_1_42"/>
          <p:cNvSpPr/>
          <p:nvPr/>
        </p:nvSpPr>
        <p:spPr>
          <a:xfrm>
            <a:off x="545675" y="1355425"/>
            <a:ext cx="2433600" cy="29484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g2543222f59b_1_42"/>
          <p:cNvSpPr txBox="1"/>
          <p:nvPr>
            <p:ph type="title"/>
          </p:nvPr>
        </p:nvSpPr>
        <p:spPr>
          <a:xfrm>
            <a:off x="720000" y="22795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Housing Dataset Features</a:t>
            </a:r>
            <a:endParaRPr/>
          </a:p>
        </p:txBody>
      </p:sp>
      <p:pic>
        <p:nvPicPr>
          <p:cNvPr id="704" name="Google Shape;704;g2543222f59b_1_42"/>
          <p:cNvPicPr preferRelativeResize="0"/>
          <p:nvPr/>
        </p:nvPicPr>
        <p:blipFill rotWithShape="1">
          <a:blip r:embed="rId3">
            <a:alphaModFix/>
          </a:blip>
          <a:srcRect b="4933" l="0" r="12180" t="0"/>
          <a:stretch/>
        </p:blipFill>
        <p:spPr>
          <a:xfrm>
            <a:off x="763975" y="1495325"/>
            <a:ext cx="2014075" cy="2668625"/>
          </a:xfrm>
          <a:prstGeom prst="rect">
            <a:avLst/>
          </a:prstGeom>
          <a:noFill/>
          <a:ln>
            <a:noFill/>
          </a:ln>
        </p:spPr>
      </p:pic>
      <p:sp>
        <p:nvSpPr>
          <p:cNvPr id="705" name="Google Shape;705;g2543222f59b_1_42"/>
          <p:cNvSpPr txBox="1"/>
          <p:nvPr>
            <p:ph idx="4294967295" type="subTitle"/>
          </p:nvPr>
        </p:nvSpPr>
        <p:spPr>
          <a:xfrm>
            <a:off x="516275" y="933600"/>
            <a:ext cx="2788800" cy="48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 sz="1600">
                <a:latin typeface="IBM Plex Sans"/>
                <a:ea typeface="IBM Plex Sans"/>
                <a:cs typeface="IBM Plex Sans"/>
                <a:sym typeface="IBM Plex Sans"/>
              </a:rPr>
              <a:t>Correlation with sale_price</a:t>
            </a:r>
            <a:endParaRPr b="1" sz="1600">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600">
              <a:latin typeface="IBM Plex Sans"/>
              <a:ea typeface="IBM Plex Sans"/>
              <a:cs typeface="IBM Plex Sans"/>
              <a:sym typeface="IBM Plex Sans"/>
            </a:endParaRPr>
          </a:p>
        </p:txBody>
      </p:sp>
      <p:sp>
        <p:nvSpPr>
          <p:cNvPr id="706" name="Google Shape;706;g2543222f59b_1_42"/>
          <p:cNvSpPr txBox="1"/>
          <p:nvPr>
            <p:ph idx="4294967295" type="subTitle"/>
          </p:nvPr>
        </p:nvSpPr>
        <p:spPr>
          <a:xfrm>
            <a:off x="6913200" y="870625"/>
            <a:ext cx="12642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sz="1600">
                <a:latin typeface="IBM Plex Sans"/>
                <a:ea typeface="IBM Plex Sans"/>
                <a:cs typeface="IBM Plex Sans"/>
                <a:sym typeface="IBM Plex Sans"/>
              </a:rPr>
              <a:t>MI Score</a:t>
            </a:r>
            <a:endParaRPr b="1" sz="1600">
              <a:latin typeface="IBM Plex Sans"/>
              <a:ea typeface="IBM Plex Sans"/>
              <a:cs typeface="IBM Plex Sans"/>
              <a:sym typeface="IBM Plex Sans"/>
            </a:endParaRPr>
          </a:p>
        </p:txBody>
      </p:sp>
      <p:pic>
        <p:nvPicPr>
          <p:cNvPr id="707" name="Google Shape;707;g2543222f59b_1_42"/>
          <p:cNvPicPr preferRelativeResize="0"/>
          <p:nvPr/>
        </p:nvPicPr>
        <p:blipFill>
          <a:blip r:embed="rId4">
            <a:alphaModFix/>
          </a:blip>
          <a:stretch>
            <a:fillRect/>
          </a:stretch>
        </p:blipFill>
        <p:spPr>
          <a:xfrm>
            <a:off x="6666575" y="1425388"/>
            <a:ext cx="1757428" cy="2808500"/>
          </a:xfrm>
          <a:prstGeom prst="rect">
            <a:avLst/>
          </a:prstGeom>
          <a:noFill/>
          <a:ln>
            <a:noFill/>
          </a:ln>
        </p:spPr>
      </p:pic>
      <p:sp>
        <p:nvSpPr>
          <p:cNvPr id="708" name="Google Shape;708;g2543222f59b_1_42"/>
          <p:cNvSpPr/>
          <p:nvPr/>
        </p:nvSpPr>
        <p:spPr>
          <a:xfrm>
            <a:off x="6457174" y="1299175"/>
            <a:ext cx="2176200" cy="30609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g2543222f59b_1_42"/>
          <p:cNvSpPr txBox="1"/>
          <p:nvPr>
            <p:ph idx="4294967295" type="subTitle"/>
          </p:nvPr>
        </p:nvSpPr>
        <p:spPr>
          <a:xfrm>
            <a:off x="3425826" y="870625"/>
            <a:ext cx="2584800" cy="83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1600">
                <a:latin typeface="IBM Plex Sans"/>
                <a:ea typeface="IBM Plex Sans"/>
                <a:cs typeface="IBM Plex Sans"/>
                <a:sym typeface="IBM Plex Sans"/>
              </a:rPr>
              <a:t>Unique numbers in  Housing dataset </a:t>
            </a:r>
            <a:endParaRPr b="1" sz="1600">
              <a:latin typeface="IBM Plex Sans"/>
              <a:ea typeface="IBM Plex Sans"/>
              <a:cs typeface="IBM Plex Sans"/>
              <a:sym typeface="IBM Plex Sans"/>
            </a:endParaRPr>
          </a:p>
        </p:txBody>
      </p:sp>
      <p:sp>
        <p:nvSpPr>
          <p:cNvPr id="710" name="Google Shape;710;g2543222f59b_1_42"/>
          <p:cNvSpPr/>
          <p:nvPr/>
        </p:nvSpPr>
        <p:spPr>
          <a:xfrm>
            <a:off x="3735725" y="1637650"/>
            <a:ext cx="1965000" cy="29484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1" name="Google Shape;711;g2543222f59b_1_42"/>
          <p:cNvPicPr preferRelativeResize="0"/>
          <p:nvPr/>
        </p:nvPicPr>
        <p:blipFill rotWithShape="1">
          <a:blip r:embed="rId5">
            <a:alphaModFix/>
          </a:blip>
          <a:srcRect b="0" l="0" r="0" t="0"/>
          <a:stretch/>
        </p:blipFill>
        <p:spPr>
          <a:xfrm>
            <a:off x="3839513" y="1707625"/>
            <a:ext cx="1757425" cy="2808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