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0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6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5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5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8/24/20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1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8/24/20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3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8/24/20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0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7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3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6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40F06-97BE-B645-AFA9-83690ECBC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Determining Severity of Accidents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215A-D782-9F44-AF7F-168F8E079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Capstone Project</a:t>
            </a:r>
          </a:p>
          <a:p>
            <a:r>
              <a:rPr lang="en-US" sz="1800" dirty="0">
                <a:solidFill>
                  <a:srgbClr val="FFFFFF"/>
                </a:solidFill>
              </a:rPr>
              <a:t>Presented by-</a:t>
            </a:r>
          </a:p>
          <a:p>
            <a:r>
              <a:rPr lang="en-US" sz="1800" dirty="0">
                <a:solidFill>
                  <a:srgbClr val="FFFFFF"/>
                </a:solidFill>
              </a:rPr>
              <a:t>Puja Sonawane.</a:t>
            </a: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>
            <a:extLst>
              <a:ext uri="{FF2B5EF4-FFF2-40B4-BE49-F238E27FC236}">
                <a16:creationId xmlns:a16="http://schemas.microsoft.com/office/drawing/2014/main" id="{093BAFA3-A577-46AC-83A7-F9B14DCE7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41" r="16657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34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633B7-CBF6-7648-B4A1-EFFC652B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Problem Statement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26A8A-CF30-B64F-AC77-51713C8E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dirty="0"/>
              <a:t>In this project, severity of the accident is determined so that emergency services can be provided.   </a:t>
            </a:r>
          </a:p>
        </p:txBody>
      </p:sp>
    </p:spTree>
    <p:extLst>
      <p:ext uri="{BB962C8B-B14F-4D97-AF65-F5344CB8AC3E}">
        <p14:creationId xmlns:p14="http://schemas.microsoft.com/office/powerpoint/2010/main" val="138011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708BE-34C5-4643-88F3-D8703553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/>
              <a:t>Data Acquisition</a:t>
            </a:r>
            <a:endParaRPr lang="en-US" sz="3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11A4374-F3D7-1F48-A8B5-76A3686D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dirty="0"/>
              <a:t>Data is obtained from open source data - Kaggle website.</a:t>
            </a:r>
          </a:p>
          <a:p>
            <a:r>
              <a:rPr lang="en-US" dirty="0"/>
              <a:t>Consist of 37 attributes and 194673 observations. </a:t>
            </a:r>
          </a:p>
        </p:txBody>
      </p:sp>
    </p:spTree>
    <p:extLst>
      <p:ext uri="{BB962C8B-B14F-4D97-AF65-F5344CB8AC3E}">
        <p14:creationId xmlns:p14="http://schemas.microsoft.com/office/powerpoint/2010/main" val="2834357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D0CF7-F9CA-714E-9CD1-194B3389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Methodology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5845C-6156-2F45-BFBE-039B679A3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dirty="0"/>
              <a:t>Following algorithms are used to build the best model: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Decision Trees</a:t>
            </a:r>
          </a:p>
          <a:p>
            <a:r>
              <a:rPr lang="en-US" dirty="0"/>
              <a:t>Artificial Neural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65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92C7F-7DD2-0A4D-81C2-7C2B2B97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Logistic Regression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53FE-B72B-344A-84CD-E29487BF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dirty="0"/>
              <a:t>Logistic regression is applied on data to classify the severity of accident scenario. </a:t>
            </a:r>
          </a:p>
          <a:p>
            <a:r>
              <a:rPr lang="en-US" dirty="0"/>
              <a:t>Logistic regression works best with perfect score of 1 on test dataset.</a:t>
            </a:r>
          </a:p>
        </p:txBody>
      </p:sp>
    </p:spTree>
    <p:extLst>
      <p:ext uri="{BB962C8B-B14F-4D97-AF65-F5344CB8AC3E}">
        <p14:creationId xmlns:p14="http://schemas.microsoft.com/office/powerpoint/2010/main" val="1040444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32D50-51D9-DC40-B090-25E70F90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Decision Tree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830C-5B83-8F46-A46A-3A09EF5A9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dirty="0"/>
              <a:t>Decision tree also gives best score of 1 on testing dataset as regression. </a:t>
            </a:r>
          </a:p>
        </p:txBody>
      </p:sp>
    </p:spTree>
    <p:extLst>
      <p:ext uri="{BB962C8B-B14F-4D97-AF65-F5344CB8AC3E}">
        <p14:creationId xmlns:p14="http://schemas.microsoft.com/office/powerpoint/2010/main" val="2264395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23A8F-04EB-934C-AB10-AD0E4133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Artificial Neural Network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9544-1AE5-CA47-9827-4ED8BF750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dirty="0"/>
              <a:t>Artificial neural network also performs very well in classifying severity of accident. </a:t>
            </a:r>
          </a:p>
          <a:p>
            <a:r>
              <a:rPr lang="en-US" dirty="0"/>
              <a:t>It gives training accuracy of 70.35 and testing accuracy is 70.34</a:t>
            </a:r>
          </a:p>
        </p:txBody>
      </p:sp>
    </p:spTree>
    <p:extLst>
      <p:ext uri="{BB962C8B-B14F-4D97-AF65-F5344CB8AC3E}">
        <p14:creationId xmlns:p14="http://schemas.microsoft.com/office/powerpoint/2010/main" val="1255380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87910-D018-0D4F-956F-8BCB5FEB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Results and 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38D4-866B-534A-8EB0-B48B67BB6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dirty="0"/>
              <a:t>For determining the severity of the accidents, logistic regression or decision tree models can be used as both algorithms give perfect score: 1.00 on testing dataset.</a:t>
            </a:r>
          </a:p>
        </p:txBody>
      </p:sp>
    </p:spTree>
    <p:extLst>
      <p:ext uri="{BB962C8B-B14F-4D97-AF65-F5344CB8AC3E}">
        <p14:creationId xmlns:p14="http://schemas.microsoft.com/office/powerpoint/2010/main" val="2277544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9CF98-5B11-3444-B464-8EDA894C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955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2440"/>
      </a:dk2>
      <a:lt2>
        <a:srgbClr val="E2E8E5"/>
      </a:lt2>
      <a:accent1>
        <a:srgbClr val="C34D84"/>
      </a:accent1>
      <a:accent2>
        <a:srgbClr val="B13BA4"/>
      </a:accent2>
      <a:accent3>
        <a:srgbClr val="9F4DC3"/>
      </a:accent3>
      <a:accent4>
        <a:srgbClr val="6748B6"/>
      </a:accent4>
      <a:accent5>
        <a:srgbClr val="4D5DC3"/>
      </a:accent5>
      <a:accent6>
        <a:srgbClr val="3B7CB1"/>
      </a:accent6>
      <a:hlink>
        <a:srgbClr val="706DCE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Tw Cen MT</vt:lpstr>
      <vt:lpstr>RetrospectVTI</vt:lpstr>
      <vt:lpstr>Determining Severity of Accidents</vt:lpstr>
      <vt:lpstr>Problem Statement</vt:lpstr>
      <vt:lpstr>Data Acquisition</vt:lpstr>
      <vt:lpstr>Methodology</vt:lpstr>
      <vt:lpstr>Logistic Regression</vt:lpstr>
      <vt:lpstr>Decision Tree</vt:lpstr>
      <vt:lpstr>Artificial Neural Network</vt:lpstr>
      <vt:lpstr>Results and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Severity of Accidents</dc:title>
  <dc:creator>Puja Ramesh Sonawane</dc:creator>
  <cp:lastModifiedBy>Puja Ramesh Sonawane</cp:lastModifiedBy>
  <cp:revision>1</cp:revision>
  <dcterms:created xsi:type="dcterms:W3CDTF">2020-08-24T18:56:10Z</dcterms:created>
  <dcterms:modified xsi:type="dcterms:W3CDTF">2020-08-24T18:56:17Z</dcterms:modified>
</cp:coreProperties>
</file>