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56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9" r:id="rId6"/>
    <p:sldId id="262" r:id="rId7"/>
    <p:sldId id="275" r:id="rId8"/>
    <p:sldId id="264" r:id="rId9"/>
    <p:sldId id="265" r:id="rId10"/>
    <p:sldId id="273" r:id="rId11"/>
    <p:sldId id="267" r:id="rId12"/>
    <p:sldId id="268" r:id="rId13"/>
    <p:sldId id="270" r:id="rId14"/>
    <p:sldId id="272" r:id="rId15"/>
    <p:sldId id="261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80204" autoAdjust="0"/>
  </p:normalViewPr>
  <p:slideViewPr>
    <p:cSldViewPr snapToGrid="0">
      <p:cViewPr varScale="1">
        <p:scale>
          <a:sx n="101" d="100"/>
          <a:sy n="101" d="100"/>
        </p:scale>
        <p:origin x="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Dataset - </a:t>
          </a:r>
          <a:r>
            <a:rPr lang="en-US" b="0" i="0" u="none" dirty="0"/>
            <a:t>feature extraction and selection</a:t>
          </a:r>
        </a:p>
        <a:p>
          <a:pPr>
            <a:lnSpc>
              <a:spcPct val="100000"/>
            </a:lnSpc>
            <a:defRPr cap="all"/>
          </a:pPr>
          <a:r>
            <a:rPr lang="en-US" b="0" i="0" u="none" dirty="0"/>
            <a:t>DATA PREPROCESSING</a:t>
          </a:r>
          <a:endParaRPr lang="en-US" dirty="0"/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Models – classification and regression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Conclusion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434B74D7-A0D9-42DA-A94F-514916401F0A}" type="pres">
      <dgm:prSet presAssocID="{7E5AA53B-3EEE-4DE4-BB81-9044890C2946}" presName="root" presStyleCnt="0">
        <dgm:presLayoutVars>
          <dgm:dir/>
          <dgm:resizeHandles val="exact"/>
        </dgm:presLayoutVars>
      </dgm:prSet>
      <dgm:spPr/>
    </dgm:pt>
    <dgm:pt modelId="{2DFB3D59-0CC2-477A-8FEC-DB1E603FC1E0}" type="pres">
      <dgm:prSet presAssocID="{6750AC01-D39D-4F3A-9DC8-2A211EE986A2}" presName="compNode" presStyleCnt="0"/>
      <dgm:spPr/>
    </dgm:pt>
    <dgm:pt modelId="{12B53FB1-934F-4F28-B9ED-4A3C2864CBC5}" type="pres">
      <dgm:prSet presAssocID="{6750AC01-D39D-4F3A-9DC8-2A211EE986A2}" presName="iconBgRect" presStyleLbl="bgShp" presStyleIdx="0" presStyleCnt="3" custLinFactNeighborX="-1700" custLinFactNeighborY="14416"/>
      <dgm:spPr>
        <a:prstGeom prst="round2DiagRect">
          <a:avLst>
            <a:gd name="adj1" fmla="val 29727"/>
            <a:gd name="adj2" fmla="val 0"/>
          </a:avLst>
        </a:prstGeom>
      </dgm:spPr>
    </dgm:pt>
    <dgm:pt modelId="{CDABC5CC-D83A-4247-9CC3-03DEB4829CAB}" type="pres">
      <dgm:prSet presAssocID="{6750AC01-D39D-4F3A-9DC8-2A211EE986A2}" presName="iconRect" presStyleLbl="node1" presStyleIdx="0" presStyleCnt="3" custLinFactNeighborX="-2962" custLinFactNeighborY="251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F632849-4182-422E-9CD9-FB9387CCA5D4}" type="pres">
      <dgm:prSet presAssocID="{6750AC01-D39D-4F3A-9DC8-2A211EE986A2}" presName="spaceRect" presStyleCnt="0"/>
      <dgm:spPr/>
    </dgm:pt>
    <dgm:pt modelId="{C78BE10E-28DC-4066-B2E8-2B505EBC5FDE}" type="pres">
      <dgm:prSet presAssocID="{6750AC01-D39D-4F3A-9DC8-2A211EE986A2}" presName="textRect" presStyleLbl="revTx" presStyleIdx="0" presStyleCnt="3" custScaleX="110296" custScaleY="193738" custLinFactNeighborX="-448" custLinFactNeighborY="79382">
        <dgm:presLayoutVars>
          <dgm:chMax val="1"/>
          <dgm:chPref val="1"/>
        </dgm:presLayoutVars>
      </dgm:prSet>
      <dgm:spPr/>
    </dgm:pt>
    <dgm:pt modelId="{363C83ED-5897-4A29-B4BD-38CEEC3258C1}" type="pres">
      <dgm:prSet presAssocID="{CA077D98-8478-47EA-B6A9-99ACE60C64D4}" presName="sibTrans" presStyleCnt="0"/>
      <dgm:spPr/>
    </dgm:pt>
    <dgm:pt modelId="{BEAED61D-0216-496C-9942-D78C433DBA76}" type="pres">
      <dgm:prSet presAssocID="{0BEF68B8-1228-47BB-83B5-7B9CD1E3F84E}" presName="compNode" presStyleCnt="0"/>
      <dgm:spPr/>
    </dgm:pt>
    <dgm:pt modelId="{27E55D41-F650-4639-A1B2-A44D61F76753}" type="pres">
      <dgm:prSet presAssocID="{0BEF68B8-1228-47BB-83B5-7B9CD1E3F84E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A83949E-D964-4111-9DAC-9F0206A75D1C}" type="pres">
      <dgm:prSet presAssocID="{0BEF68B8-1228-47BB-83B5-7B9CD1E3F84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6BFDD0D-0251-47AC-B69A-53254ED6E0B1}" type="pres">
      <dgm:prSet presAssocID="{0BEF68B8-1228-47BB-83B5-7B9CD1E3F84E}" presName="spaceRect" presStyleCnt="0"/>
      <dgm:spPr/>
    </dgm:pt>
    <dgm:pt modelId="{F57B3676-2F08-4079-8707-F231FA733240}" type="pres">
      <dgm:prSet presAssocID="{0BEF68B8-1228-47BB-83B5-7B9CD1E3F84E}" presName="textRect" presStyleLbl="revTx" presStyleIdx="1" presStyleCnt="3">
        <dgm:presLayoutVars>
          <dgm:chMax val="1"/>
          <dgm:chPref val="1"/>
        </dgm:presLayoutVars>
      </dgm:prSet>
      <dgm:spPr/>
    </dgm:pt>
    <dgm:pt modelId="{67F5C053-C174-4EFE-8C49-A0C6D20E5D68}" type="pres">
      <dgm:prSet presAssocID="{FD949706-EDCC-4ADC-8EDF-8EDA49C92325}" presName="sibTrans" presStyleCnt="0"/>
      <dgm:spPr/>
    </dgm:pt>
    <dgm:pt modelId="{99C52F29-D9BD-4CF1-BEA9-90531D833016}" type="pres">
      <dgm:prSet presAssocID="{5605D28D-2CE6-4513-8566-952984E21E14}" presName="compNode" presStyleCnt="0"/>
      <dgm:spPr/>
    </dgm:pt>
    <dgm:pt modelId="{F737440A-BB78-40D8-B568-8E627CB03541}" type="pres">
      <dgm:prSet presAssocID="{5605D28D-2CE6-4513-8566-952984E21E14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0427EDF-2BFE-4292-AAE1-9000BDAB468A}" type="pres">
      <dgm:prSet presAssocID="{5605D28D-2CE6-4513-8566-952984E21E1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BB18899-B7FD-4250-951A-A1DC16D4B8A1}" type="pres">
      <dgm:prSet presAssocID="{5605D28D-2CE6-4513-8566-952984E21E14}" presName="spaceRect" presStyleCnt="0"/>
      <dgm:spPr/>
    </dgm:pt>
    <dgm:pt modelId="{5A1BF0A9-C41C-49DF-ADB0-7EDD1C4A7BBE}" type="pres">
      <dgm:prSet presAssocID="{5605D28D-2CE6-4513-8566-952984E21E1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8C2F718-39EA-499F-9379-162BA1DC9D3A}" type="presOf" srcId="{6750AC01-D39D-4F3A-9DC8-2A211EE986A2}" destId="{C78BE10E-28DC-4066-B2E8-2B505EBC5FDE}" srcOrd="0" destOrd="0" presId="urn:microsoft.com/office/officeart/2018/5/layout/IconLeafLabelList"/>
    <dgm:cxn modelId="{90FB202F-6C4A-4B4A-B9A8-97574722659D}" type="presOf" srcId="{0BEF68B8-1228-47BB-83B5-7B9CD1E3F84E}" destId="{F57B3676-2F08-4079-8707-F231FA733240}" srcOrd="0" destOrd="0" presId="urn:microsoft.com/office/officeart/2018/5/layout/IconLeafLabelList"/>
    <dgm:cxn modelId="{1AC2BE40-ABA5-4CCA-8896-043BA6A067AF}" type="presOf" srcId="{5605D28D-2CE6-4513-8566-952984E21E14}" destId="{5A1BF0A9-C41C-49DF-ADB0-7EDD1C4A7BBE}" srcOrd="0" destOrd="0" presId="urn:microsoft.com/office/officeart/2018/5/layout/IconLeafLabel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C8F3B9C6-4A3E-4529-A97F-E45C6861A3CC}" type="presOf" srcId="{7E5AA53B-3EEE-4DE4-BB81-9044890C2946}" destId="{434B74D7-A0D9-42DA-A94F-514916401F0A}" srcOrd="0" destOrd="0" presId="urn:microsoft.com/office/officeart/2018/5/layout/IconLeafLabelList"/>
    <dgm:cxn modelId="{FB30F017-1337-412C-BB5A-CEA208BC8E2B}" type="presParOf" srcId="{434B74D7-A0D9-42DA-A94F-514916401F0A}" destId="{2DFB3D59-0CC2-477A-8FEC-DB1E603FC1E0}" srcOrd="0" destOrd="0" presId="urn:microsoft.com/office/officeart/2018/5/layout/IconLeafLabelList"/>
    <dgm:cxn modelId="{4DA50935-6C47-4247-963A-2A8BB543619A}" type="presParOf" srcId="{2DFB3D59-0CC2-477A-8FEC-DB1E603FC1E0}" destId="{12B53FB1-934F-4F28-B9ED-4A3C2864CBC5}" srcOrd="0" destOrd="0" presId="urn:microsoft.com/office/officeart/2018/5/layout/IconLeafLabelList"/>
    <dgm:cxn modelId="{C2B988A0-82EB-4F0F-9E4D-416A748C313A}" type="presParOf" srcId="{2DFB3D59-0CC2-477A-8FEC-DB1E603FC1E0}" destId="{CDABC5CC-D83A-4247-9CC3-03DEB4829CAB}" srcOrd="1" destOrd="0" presId="urn:microsoft.com/office/officeart/2018/5/layout/IconLeafLabelList"/>
    <dgm:cxn modelId="{31D13CA3-D9EA-4A60-8BEC-D90C00D88CA6}" type="presParOf" srcId="{2DFB3D59-0CC2-477A-8FEC-DB1E603FC1E0}" destId="{4F632849-4182-422E-9CD9-FB9387CCA5D4}" srcOrd="2" destOrd="0" presId="urn:microsoft.com/office/officeart/2018/5/layout/IconLeafLabelList"/>
    <dgm:cxn modelId="{0666C424-024F-4034-BF0B-0F6FD628E089}" type="presParOf" srcId="{2DFB3D59-0CC2-477A-8FEC-DB1E603FC1E0}" destId="{C78BE10E-28DC-4066-B2E8-2B505EBC5FDE}" srcOrd="3" destOrd="0" presId="urn:microsoft.com/office/officeart/2018/5/layout/IconLeafLabelList"/>
    <dgm:cxn modelId="{5B74E658-B917-40F1-BD92-70CC191F2ACE}" type="presParOf" srcId="{434B74D7-A0D9-42DA-A94F-514916401F0A}" destId="{363C83ED-5897-4A29-B4BD-38CEEC3258C1}" srcOrd="1" destOrd="0" presId="urn:microsoft.com/office/officeart/2018/5/layout/IconLeafLabelList"/>
    <dgm:cxn modelId="{347A507F-9664-40E9-99AA-BE0E513FE933}" type="presParOf" srcId="{434B74D7-A0D9-42DA-A94F-514916401F0A}" destId="{BEAED61D-0216-496C-9942-D78C433DBA76}" srcOrd="2" destOrd="0" presId="urn:microsoft.com/office/officeart/2018/5/layout/IconLeafLabelList"/>
    <dgm:cxn modelId="{BA7E0424-FCF1-460C-935C-8E48544A817E}" type="presParOf" srcId="{BEAED61D-0216-496C-9942-D78C433DBA76}" destId="{27E55D41-F650-4639-A1B2-A44D61F76753}" srcOrd="0" destOrd="0" presId="urn:microsoft.com/office/officeart/2018/5/layout/IconLeafLabelList"/>
    <dgm:cxn modelId="{46BC8B70-8977-46C0-B0F6-4E6C2444FC80}" type="presParOf" srcId="{BEAED61D-0216-496C-9942-D78C433DBA76}" destId="{2A83949E-D964-4111-9DAC-9F0206A75D1C}" srcOrd="1" destOrd="0" presId="urn:microsoft.com/office/officeart/2018/5/layout/IconLeafLabelList"/>
    <dgm:cxn modelId="{3E5DC942-C5F5-413C-B731-423E0E4CFB67}" type="presParOf" srcId="{BEAED61D-0216-496C-9942-D78C433DBA76}" destId="{E6BFDD0D-0251-47AC-B69A-53254ED6E0B1}" srcOrd="2" destOrd="0" presId="urn:microsoft.com/office/officeart/2018/5/layout/IconLeafLabelList"/>
    <dgm:cxn modelId="{E6EEF435-1B96-43E7-8B15-C9FEB6D5FD9D}" type="presParOf" srcId="{BEAED61D-0216-496C-9942-D78C433DBA76}" destId="{F57B3676-2F08-4079-8707-F231FA733240}" srcOrd="3" destOrd="0" presId="urn:microsoft.com/office/officeart/2018/5/layout/IconLeafLabelList"/>
    <dgm:cxn modelId="{610FD8B8-3F9B-49EC-973E-6E72E3B50059}" type="presParOf" srcId="{434B74D7-A0D9-42DA-A94F-514916401F0A}" destId="{67F5C053-C174-4EFE-8C49-A0C6D20E5D68}" srcOrd="3" destOrd="0" presId="urn:microsoft.com/office/officeart/2018/5/layout/IconLeafLabelList"/>
    <dgm:cxn modelId="{D03A8645-44C6-4A86-A03C-A0C59EB2DC8A}" type="presParOf" srcId="{434B74D7-A0D9-42DA-A94F-514916401F0A}" destId="{99C52F29-D9BD-4CF1-BEA9-90531D833016}" srcOrd="4" destOrd="0" presId="urn:microsoft.com/office/officeart/2018/5/layout/IconLeafLabelList"/>
    <dgm:cxn modelId="{B153BF98-0D6A-4CF8-A387-9568581D10FB}" type="presParOf" srcId="{99C52F29-D9BD-4CF1-BEA9-90531D833016}" destId="{F737440A-BB78-40D8-B568-8E627CB03541}" srcOrd="0" destOrd="0" presId="urn:microsoft.com/office/officeart/2018/5/layout/IconLeafLabelList"/>
    <dgm:cxn modelId="{865EA5BB-15BF-4611-856C-974B20759F82}" type="presParOf" srcId="{99C52F29-D9BD-4CF1-BEA9-90531D833016}" destId="{D0427EDF-2BFE-4292-AAE1-9000BDAB468A}" srcOrd="1" destOrd="0" presId="urn:microsoft.com/office/officeart/2018/5/layout/IconLeafLabelList"/>
    <dgm:cxn modelId="{52E58387-BD1D-4D65-83AE-445A7CEE74E5}" type="presParOf" srcId="{99C52F29-D9BD-4CF1-BEA9-90531D833016}" destId="{9BB18899-B7FD-4250-951A-A1DC16D4B8A1}" srcOrd="2" destOrd="0" presId="urn:microsoft.com/office/officeart/2018/5/layout/IconLeafLabelList"/>
    <dgm:cxn modelId="{CD6BE4D6-FC72-4A0A-BBC3-114EA8235503}" type="presParOf" srcId="{99C52F29-D9BD-4CF1-BEA9-90531D833016}" destId="{5A1BF0A9-C41C-49DF-ADB0-7EDD1C4A7BB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DA8658-50BE-4C18-A763-82035419ADB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EB0373F-2CA8-4E90-8183-B7A6D476AD7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Limiting the depth to 3 to resolve the issue by setting the parameter max_depth=3</a:t>
          </a:r>
        </a:p>
      </dgm:t>
    </dgm:pt>
    <dgm:pt modelId="{33850875-97C5-4C28-A9E9-F83CABF21406}" type="parTrans" cxnId="{40676FCA-5D4B-41C5-AA06-CEC6C0F6D802}">
      <dgm:prSet/>
      <dgm:spPr/>
      <dgm:t>
        <a:bodyPr/>
        <a:lstStyle/>
        <a:p>
          <a:endParaRPr lang="en-US"/>
        </a:p>
      </dgm:t>
    </dgm:pt>
    <dgm:pt modelId="{4831A4C4-DCE4-4DA1-89A9-6B2B0EB5D85F}" type="sibTrans" cxnId="{40676FCA-5D4B-41C5-AA06-CEC6C0F6D802}">
      <dgm:prSet/>
      <dgm:spPr/>
      <dgm:t>
        <a:bodyPr/>
        <a:lstStyle/>
        <a:p>
          <a:endParaRPr lang="en-US"/>
        </a:p>
      </dgm:t>
    </dgm:pt>
    <dgm:pt modelId="{9EA7B5FC-A0E8-45CA-9104-74156456022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Resulting in lower accuracy in training and higher in test. </a:t>
          </a:r>
        </a:p>
      </dgm:t>
    </dgm:pt>
    <dgm:pt modelId="{60766846-CB3E-439B-AD4E-DA0464785A7B}" type="parTrans" cxnId="{2C579633-7CD4-477D-AD5B-E1397D0AE5F3}">
      <dgm:prSet/>
      <dgm:spPr/>
      <dgm:t>
        <a:bodyPr/>
        <a:lstStyle/>
        <a:p>
          <a:endParaRPr lang="en-US"/>
        </a:p>
      </dgm:t>
    </dgm:pt>
    <dgm:pt modelId="{94B4CB3C-2907-4801-BABF-6E7B629CE245}" type="sibTrans" cxnId="{2C579633-7CD4-477D-AD5B-E1397D0AE5F3}">
      <dgm:prSet/>
      <dgm:spPr/>
      <dgm:t>
        <a:bodyPr/>
        <a:lstStyle/>
        <a:p>
          <a:endParaRPr lang="en-US"/>
        </a:p>
      </dgm:t>
    </dgm:pt>
    <dgm:pt modelId="{31B9A0B0-7ABE-465A-865F-37ED398A282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Accuracy on test set  74%</a:t>
          </a:r>
        </a:p>
      </dgm:t>
    </dgm:pt>
    <dgm:pt modelId="{D9ADA5F2-AC1F-491F-9206-ACA64348462C}" type="parTrans" cxnId="{FDABFC3B-AC9E-4215-85D3-C933B80CE1F7}">
      <dgm:prSet/>
      <dgm:spPr/>
      <dgm:t>
        <a:bodyPr/>
        <a:lstStyle/>
        <a:p>
          <a:endParaRPr lang="en-US"/>
        </a:p>
      </dgm:t>
    </dgm:pt>
    <dgm:pt modelId="{B5B8A64E-61A6-4DCB-99F6-43BC70B84D91}" type="sibTrans" cxnId="{FDABFC3B-AC9E-4215-85D3-C933B80CE1F7}">
      <dgm:prSet/>
      <dgm:spPr/>
      <dgm:t>
        <a:bodyPr/>
        <a:lstStyle/>
        <a:p>
          <a:endParaRPr lang="en-US"/>
        </a:p>
      </dgm:t>
    </dgm:pt>
    <dgm:pt modelId="{74D3D0F7-8A40-4055-B77F-E41742E6E240}" type="pres">
      <dgm:prSet presAssocID="{8EDA8658-50BE-4C18-A763-82035419ADBC}" presName="root" presStyleCnt="0">
        <dgm:presLayoutVars>
          <dgm:dir/>
          <dgm:resizeHandles val="exact"/>
        </dgm:presLayoutVars>
      </dgm:prSet>
      <dgm:spPr/>
    </dgm:pt>
    <dgm:pt modelId="{C3EBF4E6-D848-45FA-BF3D-EAEE48E69B2D}" type="pres">
      <dgm:prSet presAssocID="{1EB0373F-2CA8-4E90-8183-B7A6D476AD72}" presName="compNode" presStyleCnt="0"/>
      <dgm:spPr/>
    </dgm:pt>
    <dgm:pt modelId="{C0012DA0-7CD9-424E-826B-2F20C085DF14}" type="pres">
      <dgm:prSet presAssocID="{1EB0373F-2CA8-4E90-8183-B7A6D476AD72}" presName="iconBgRect" presStyleLbl="bgShp" presStyleIdx="0" presStyleCnt="3"/>
      <dgm:spPr/>
    </dgm:pt>
    <dgm:pt modelId="{9A019818-0221-4389-AB4A-94DE53032B11}" type="pres">
      <dgm:prSet presAssocID="{1EB0373F-2CA8-4E90-8183-B7A6D476AD7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6993BF57-0AE3-48FF-A017-1F68FE193E72}" type="pres">
      <dgm:prSet presAssocID="{1EB0373F-2CA8-4E90-8183-B7A6D476AD72}" presName="spaceRect" presStyleCnt="0"/>
      <dgm:spPr/>
    </dgm:pt>
    <dgm:pt modelId="{614FDE0B-9C02-4155-B58B-047734686D8C}" type="pres">
      <dgm:prSet presAssocID="{1EB0373F-2CA8-4E90-8183-B7A6D476AD72}" presName="textRect" presStyleLbl="revTx" presStyleIdx="0" presStyleCnt="3">
        <dgm:presLayoutVars>
          <dgm:chMax val="1"/>
          <dgm:chPref val="1"/>
        </dgm:presLayoutVars>
      </dgm:prSet>
      <dgm:spPr/>
    </dgm:pt>
    <dgm:pt modelId="{8104E6F8-D407-4E79-9DA2-3A9F2941A136}" type="pres">
      <dgm:prSet presAssocID="{4831A4C4-DCE4-4DA1-89A9-6B2B0EB5D85F}" presName="sibTrans" presStyleCnt="0"/>
      <dgm:spPr/>
    </dgm:pt>
    <dgm:pt modelId="{8B4AD4EB-5382-4CF0-B4CF-EA415CB31F38}" type="pres">
      <dgm:prSet presAssocID="{9EA7B5FC-A0E8-45CA-9104-741564560222}" presName="compNode" presStyleCnt="0"/>
      <dgm:spPr/>
    </dgm:pt>
    <dgm:pt modelId="{542F08EC-BD62-4287-82E0-A6966AB2277E}" type="pres">
      <dgm:prSet presAssocID="{9EA7B5FC-A0E8-45CA-9104-741564560222}" presName="iconBgRect" presStyleLbl="bgShp" presStyleIdx="1" presStyleCnt="3"/>
      <dgm:spPr/>
    </dgm:pt>
    <dgm:pt modelId="{4D95AF02-D4B5-4347-9960-5FC4C42AECA1}" type="pres">
      <dgm:prSet presAssocID="{9EA7B5FC-A0E8-45CA-9104-7415645602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7CDCF54-D0AA-4EBE-9349-D46E45278E9A}" type="pres">
      <dgm:prSet presAssocID="{9EA7B5FC-A0E8-45CA-9104-741564560222}" presName="spaceRect" presStyleCnt="0"/>
      <dgm:spPr/>
    </dgm:pt>
    <dgm:pt modelId="{3F731155-3A39-4679-8080-DC1C4243B6F3}" type="pres">
      <dgm:prSet presAssocID="{9EA7B5FC-A0E8-45CA-9104-741564560222}" presName="textRect" presStyleLbl="revTx" presStyleIdx="1" presStyleCnt="3">
        <dgm:presLayoutVars>
          <dgm:chMax val="1"/>
          <dgm:chPref val="1"/>
        </dgm:presLayoutVars>
      </dgm:prSet>
      <dgm:spPr/>
    </dgm:pt>
    <dgm:pt modelId="{1BC64076-9941-4C00-9786-76EE9CD5217A}" type="pres">
      <dgm:prSet presAssocID="{94B4CB3C-2907-4801-BABF-6E7B629CE245}" presName="sibTrans" presStyleCnt="0"/>
      <dgm:spPr/>
    </dgm:pt>
    <dgm:pt modelId="{B2282517-3D6A-49AA-B6C3-2578B9B8F823}" type="pres">
      <dgm:prSet presAssocID="{31B9A0B0-7ABE-465A-865F-37ED398A2820}" presName="compNode" presStyleCnt="0"/>
      <dgm:spPr/>
    </dgm:pt>
    <dgm:pt modelId="{77F20F94-DF1D-4112-97AA-610E5169F8A2}" type="pres">
      <dgm:prSet presAssocID="{31B9A0B0-7ABE-465A-865F-37ED398A2820}" presName="iconBgRect" presStyleLbl="bgShp" presStyleIdx="2" presStyleCnt="3"/>
      <dgm:spPr/>
    </dgm:pt>
    <dgm:pt modelId="{A63AA14D-AE8C-4D89-8B07-4D224AB78C95}" type="pres">
      <dgm:prSet presAssocID="{31B9A0B0-7ABE-465A-865F-37ED398A28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7114E38-EEFA-465A-BEC5-42CC1573BBF7}" type="pres">
      <dgm:prSet presAssocID="{31B9A0B0-7ABE-465A-865F-37ED398A2820}" presName="spaceRect" presStyleCnt="0"/>
      <dgm:spPr/>
    </dgm:pt>
    <dgm:pt modelId="{DD36B83C-6862-467D-9E31-BD8AE950BF7E}" type="pres">
      <dgm:prSet presAssocID="{31B9A0B0-7ABE-465A-865F-37ED398A282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E286504-F223-4A04-B0F0-493DD19CC527}" type="presOf" srcId="{8EDA8658-50BE-4C18-A763-82035419ADBC}" destId="{74D3D0F7-8A40-4055-B77F-E41742E6E240}" srcOrd="0" destOrd="0" presId="urn:microsoft.com/office/officeart/2018/5/layout/IconCircleLabelList"/>
    <dgm:cxn modelId="{D0616708-0937-41BF-B9F8-D00411B64CD7}" type="presOf" srcId="{9EA7B5FC-A0E8-45CA-9104-741564560222}" destId="{3F731155-3A39-4679-8080-DC1C4243B6F3}" srcOrd="0" destOrd="0" presId="urn:microsoft.com/office/officeart/2018/5/layout/IconCircleLabelList"/>
    <dgm:cxn modelId="{C83AB61F-B048-4DCC-948D-C0F8103E2D74}" type="presOf" srcId="{1EB0373F-2CA8-4E90-8183-B7A6D476AD72}" destId="{614FDE0B-9C02-4155-B58B-047734686D8C}" srcOrd="0" destOrd="0" presId="urn:microsoft.com/office/officeart/2018/5/layout/IconCircleLabelList"/>
    <dgm:cxn modelId="{2C579633-7CD4-477D-AD5B-E1397D0AE5F3}" srcId="{8EDA8658-50BE-4C18-A763-82035419ADBC}" destId="{9EA7B5FC-A0E8-45CA-9104-741564560222}" srcOrd="1" destOrd="0" parTransId="{60766846-CB3E-439B-AD4E-DA0464785A7B}" sibTransId="{94B4CB3C-2907-4801-BABF-6E7B629CE245}"/>
    <dgm:cxn modelId="{FDABFC3B-AC9E-4215-85D3-C933B80CE1F7}" srcId="{8EDA8658-50BE-4C18-A763-82035419ADBC}" destId="{31B9A0B0-7ABE-465A-865F-37ED398A2820}" srcOrd="2" destOrd="0" parTransId="{D9ADA5F2-AC1F-491F-9206-ACA64348462C}" sibTransId="{B5B8A64E-61A6-4DCB-99F6-43BC70B84D91}"/>
    <dgm:cxn modelId="{E142659B-20A9-4607-A0DB-695D12615BC3}" type="presOf" srcId="{31B9A0B0-7ABE-465A-865F-37ED398A2820}" destId="{DD36B83C-6862-467D-9E31-BD8AE950BF7E}" srcOrd="0" destOrd="0" presId="urn:microsoft.com/office/officeart/2018/5/layout/IconCircleLabelList"/>
    <dgm:cxn modelId="{40676FCA-5D4B-41C5-AA06-CEC6C0F6D802}" srcId="{8EDA8658-50BE-4C18-A763-82035419ADBC}" destId="{1EB0373F-2CA8-4E90-8183-B7A6D476AD72}" srcOrd="0" destOrd="0" parTransId="{33850875-97C5-4C28-A9E9-F83CABF21406}" sibTransId="{4831A4C4-DCE4-4DA1-89A9-6B2B0EB5D85F}"/>
    <dgm:cxn modelId="{11EA69F8-E8BC-4BE7-8F3B-4C7760E2DB9A}" type="presParOf" srcId="{74D3D0F7-8A40-4055-B77F-E41742E6E240}" destId="{C3EBF4E6-D848-45FA-BF3D-EAEE48E69B2D}" srcOrd="0" destOrd="0" presId="urn:microsoft.com/office/officeart/2018/5/layout/IconCircleLabelList"/>
    <dgm:cxn modelId="{6B6D5C14-E75B-48DC-A4E7-6ED0357B8468}" type="presParOf" srcId="{C3EBF4E6-D848-45FA-BF3D-EAEE48E69B2D}" destId="{C0012DA0-7CD9-424E-826B-2F20C085DF14}" srcOrd="0" destOrd="0" presId="urn:microsoft.com/office/officeart/2018/5/layout/IconCircleLabelList"/>
    <dgm:cxn modelId="{EF6C7F99-F17D-4C27-9DA9-81BFD377688F}" type="presParOf" srcId="{C3EBF4E6-D848-45FA-BF3D-EAEE48E69B2D}" destId="{9A019818-0221-4389-AB4A-94DE53032B11}" srcOrd="1" destOrd="0" presId="urn:microsoft.com/office/officeart/2018/5/layout/IconCircleLabelList"/>
    <dgm:cxn modelId="{E12EFBA7-D969-4594-88CD-C8BFB8BBE62A}" type="presParOf" srcId="{C3EBF4E6-D848-45FA-BF3D-EAEE48E69B2D}" destId="{6993BF57-0AE3-48FF-A017-1F68FE193E72}" srcOrd="2" destOrd="0" presId="urn:microsoft.com/office/officeart/2018/5/layout/IconCircleLabelList"/>
    <dgm:cxn modelId="{29FC38B9-7AB0-4972-ACA4-910F2E00A7EA}" type="presParOf" srcId="{C3EBF4E6-D848-45FA-BF3D-EAEE48E69B2D}" destId="{614FDE0B-9C02-4155-B58B-047734686D8C}" srcOrd="3" destOrd="0" presId="urn:microsoft.com/office/officeart/2018/5/layout/IconCircleLabelList"/>
    <dgm:cxn modelId="{C86AA99A-04A1-4B74-9B29-72FA194F1AF9}" type="presParOf" srcId="{74D3D0F7-8A40-4055-B77F-E41742E6E240}" destId="{8104E6F8-D407-4E79-9DA2-3A9F2941A136}" srcOrd="1" destOrd="0" presId="urn:microsoft.com/office/officeart/2018/5/layout/IconCircleLabelList"/>
    <dgm:cxn modelId="{EA1FBD3B-E13D-4325-8795-D94BD0EAE327}" type="presParOf" srcId="{74D3D0F7-8A40-4055-B77F-E41742E6E240}" destId="{8B4AD4EB-5382-4CF0-B4CF-EA415CB31F38}" srcOrd="2" destOrd="0" presId="urn:microsoft.com/office/officeart/2018/5/layout/IconCircleLabelList"/>
    <dgm:cxn modelId="{9367540A-16C8-4744-B630-377542098038}" type="presParOf" srcId="{8B4AD4EB-5382-4CF0-B4CF-EA415CB31F38}" destId="{542F08EC-BD62-4287-82E0-A6966AB2277E}" srcOrd="0" destOrd="0" presId="urn:microsoft.com/office/officeart/2018/5/layout/IconCircleLabelList"/>
    <dgm:cxn modelId="{99753A67-CF96-46B8-8543-46E314641CA4}" type="presParOf" srcId="{8B4AD4EB-5382-4CF0-B4CF-EA415CB31F38}" destId="{4D95AF02-D4B5-4347-9960-5FC4C42AECA1}" srcOrd="1" destOrd="0" presId="urn:microsoft.com/office/officeart/2018/5/layout/IconCircleLabelList"/>
    <dgm:cxn modelId="{51FAB20D-B22E-44D2-B6DC-9BF3EB600E6F}" type="presParOf" srcId="{8B4AD4EB-5382-4CF0-B4CF-EA415CB31F38}" destId="{87CDCF54-D0AA-4EBE-9349-D46E45278E9A}" srcOrd="2" destOrd="0" presId="urn:microsoft.com/office/officeart/2018/5/layout/IconCircleLabelList"/>
    <dgm:cxn modelId="{C011776D-0445-43C2-A71B-B42415D21A6C}" type="presParOf" srcId="{8B4AD4EB-5382-4CF0-B4CF-EA415CB31F38}" destId="{3F731155-3A39-4679-8080-DC1C4243B6F3}" srcOrd="3" destOrd="0" presId="urn:microsoft.com/office/officeart/2018/5/layout/IconCircleLabelList"/>
    <dgm:cxn modelId="{4C00EBD5-0128-48C8-B9D8-481C18F80213}" type="presParOf" srcId="{74D3D0F7-8A40-4055-B77F-E41742E6E240}" destId="{1BC64076-9941-4C00-9786-76EE9CD5217A}" srcOrd="3" destOrd="0" presId="urn:microsoft.com/office/officeart/2018/5/layout/IconCircleLabelList"/>
    <dgm:cxn modelId="{2256D92D-7E55-4BED-871A-E45A8F72AE36}" type="presParOf" srcId="{74D3D0F7-8A40-4055-B77F-E41742E6E240}" destId="{B2282517-3D6A-49AA-B6C3-2578B9B8F823}" srcOrd="4" destOrd="0" presId="urn:microsoft.com/office/officeart/2018/5/layout/IconCircleLabelList"/>
    <dgm:cxn modelId="{505E17AA-C695-4E7C-8412-3F550401DE19}" type="presParOf" srcId="{B2282517-3D6A-49AA-B6C3-2578B9B8F823}" destId="{77F20F94-DF1D-4112-97AA-610E5169F8A2}" srcOrd="0" destOrd="0" presId="urn:microsoft.com/office/officeart/2018/5/layout/IconCircleLabelList"/>
    <dgm:cxn modelId="{14C16127-231B-4C77-A913-3637033B5884}" type="presParOf" srcId="{B2282517-3D6A-49AA-B6C3-2578B9B8F823}" destId="{A63AA14D-AE8C-4D89-8B07-4D224AB78C95}" srcOrd="1" destOrd="0" presId="urn:microsoft.com/office/officeart/2018/5/layout/IconCircleLabelList"/>
    <dgm:cxn modelId="{645044BD-3494-4321-9672-FC2277182556}" type="presParOf" srcId="{B2282517-3D6A-49AA-B6C3-2578B9B8F823}" destId="{77114E38-EEFA-465A-BEC5-42CC1573BBF7}" srcOrd="2" destOrd="0" presId="urn:microsoft.com/office/officeart/2018/5/layout/IconCircleLabelList"/>
    <dgm:cxn modelId="{C8A697CB-6EC6-4722-85A5-7D61A2937642}" type="presParOf" srcId="{B2282517-3D6A-49AA-B6C3-2578B9B8F823}" destId="{DD36B83C-6862-467D-9E31-BD8AE950BF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Deep Learning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Good Accuracy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Correct Model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6B65BCD2-8DFD-42BD-9157-C5599ED27E30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F1ECC68D-6B9D-4BC5-BE12-C39380388C8A}" type="pres">
      <dgm:prSet presAssocID="{701D68F5-42F8-47BC-8FED-84C50F595DF0}" presName="compNode" presStyleCnt="0"/>
      <dgm:spPr/>
    </dgm:pt>
    <dgm:pt modelId="{1A8C6F14-C85A-45CC-BA56-395ED5AFFCC5}" type="pres">
      <dgm:prSet presAssocID="{701D68F5-42F8-47BC-8FED-84C50F595DF0}" presName="iconBgRect" presStyleLbl="bgShp" presStyleIdx="0" presStyleCnt="3"/>
      <dgm:spPr/>
    </dgm:pt>
    <dgm:pt modelId="{6F5F2A26-D075-4C7E-8F8E-B513218BA8DB}" type="pres">
      <dgm:prSet presAssocID="{701D68F5-42F8-47BC-8FED-84C50F595D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5452B72-7E4B-4E94-87C5-74953BA3CFE0}" type="pres">
      <dgm:prSet presAssocID="{701D68F5-42F8-47BC-8FED-84C50F595DF0}" presName="spaceRect" presStyleCnt="0"/>
      <dgm:spPr/>
    </dgm:pt>
    <dgm:pt modelId="{1B45040E-967B-4B1D-A1E8-439EAF65EC0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71C3394D-680D-453D-B412-9651947A4208}" type="pres">
      <dgm:prSet presAssocID="{0C95B389-AC0C-4055-9AA3-38815EFC8B0A}" presName="sibTrans" presStyleCnt="0"/>
      <dgm:spPr/>
    </dgm:pt>
    <dgm:pt modelId="{4C81AF0D-CFFC-4170-AD6D-B99454F9FA0F}" type="pres">
      <dgm:prSet presAssocID="{91A66877-AC1C-46D9-BF2C-6024B638DEA9}" presName="compNode" presStyleCnt="0"/>
      <dgm:spPr/>
    </dgm:pt>
    <dgm:pt modelId="{FA2ED57D-490B-436D-95AF-999DA51E6046}" type="pres">
      <dgm:prSet presAssocID="{91A66877-AC1C-46D9-BF2C-6024B638DEA9}" presName="iconBgRect" presStyleLbl="bgShp" presStyleIdx="1" presStyleCnt="3"/>
      <dgm:spPr/>
    </dgm:pt>
    <dgm:pt modelId="{DAD4F139-30C4-4266-89F8-75F998E6D5F5}" type="pres">
      <dgm:prSet presAssocID="{91A66877-AC1C-46D9-BF2C-6024B638DE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CCECA2C-92B2-4BF3-8AF8-0373B00A20E6}" type="pres">
      <dgm:prSet presAssocID="{91A66877-AC1C-46D9-BF2C-6024B638DEA9}" presName="spaceRect" presStyleCnt="0"/>
      <dgm:spPr/>
    </dgm:pt>
    <dgm:pt modelId="{A6A885DB-A7BF-49AE-8B6B-D9355C0BB5C2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DD1DDB25-110A-4CF6-BB63-5633610AB929}" type="pres">
      <dgm:prSet presAssocID="{BFCE4A28-C381-46FF-935A-B11534EF7D87}" presName="sibTrans" presStyleCnt="0"/>
      <dgm:spPr/>
    </dgm:pt>
    <dgm:pt modelId="{E11B638E-6CAD-4088-A190-76C18682C04F}" type="pres">
      <dgm:prSet presAssocID="{76CC3289-2662-43F0-A3C6-BA04A135F08C}" presName="compNode" presStyleCnt="0"/>
      <dgm:spPr/>
    </dgm:pt>
    <dgm:pt modelId="{8EB0219E-A0CE-4A67-95CC-0A087DED21EF}" type="pres">
      <dgm:prSet presAssocID="{76CC3289-2662-43F0-A3C6-BA04A135F08C}" presName="iconBgRect" presStyleLbl="bgShp" presStyleIdx="2" presStyleCnt="3"/>
      <dgm:spPr/>
    </dgm:pt>
    <dgm:pt modelId="{7248998F-12FF-4F4E-A77A-D16270F58CEE}" type="pres">
      <dgm:prSet presAssocID="{76CC3289-2662-43F0-A3C6-BA04A135F0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004F226-3539-4913-88B7-BDD06EB0BCE3}" type="pres">
      <dgm:prSet presAssocID="{76CC3289-2662-43F0-A3C6-BA04A135F08C}" presName="spaceRect" presStyleCnt="0"/>
      <dgm:spPr/>
    </dgm:pt>
    <dgm:pt modelId="{8D9F9051-5938-4786-9025-AE1E7535A40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F37A8C78-033F-429A-96F6-8343705169EE}" type="presOf" srcId="{76CC3289-2662-43F0-A3C6-BA04A135F08C}" destId="{8D9F9051-5938-4786-9025-AE1E7535A40C}" srcOrd="0" destOrd="0" presId="urn:microsoft.com/office/officeart/2018/5/layout/IconCircleLabelList"/>
    <dgm:cxn modelId="{AE70D19A-BD85-4F5D-B052-F0EC286C5EC3}" type="presOf" srcId="{701D68F5-42F8-47BC-8FED-84C50F595DF0}" destId="{1B45040E-967B-4B1D-A1E8-439EAF65EC0A}" srcOrd="0" destOrd="0" presId="urn:microsoft.com/office/officeart/2018/5/layout/IconCircleLabelList"/>
    <dgm:cxn modelId="{172683AE-516F-4068-833C-5EEB31991168}" type="presOf" srcId="{7D9C16A6-8C48-4165-8DAF-8C957C12A8FA}" destId="{6B65BCD2-8DFD-42BD-9157-C5599ED27E30}" srcOrd="0" destOrd="0" presId="urn:microsoft.com/office/officeart/2018/5/layout/IconCircleLabelList"/>
    <dgm:cxn modelId="{30EDF2BE-6DBC-403B-A2EB-EDEC9CBF5B55}" type="presOf" srcId="{91A66877-AC1C-46D9-BF2C-6024B638DEA9}" destId="{A6A885DB-A7BF-49AE-8B6B-D9355C0BB5C2}" srcOrd="0" destOrd="0" presId="urn:microsoft.com/office/officeart/2018/5/layout/IconCircleLabelList"/>
    <dgm:cxn modelId="{E28151AF-5A36-43E1-806C-F66500FF1556}" type="presParOf" srcId="{6B65BCD2-8DFD-42BD-9157-C5599ED27E30}" destId="{F1ECC68D-6B9D-4BC5-BE12-C39380388C8A}" srcOrd="0" destOrd="0" presId="urn:microsoft.com/office/officeart/2018/5/layout/IconCircleLabelList"/>
    <dgm:cxn modelId="{E4CAEA11-2A57-4218-8E1A-69D49686BE92}" type="presParOf" srcId="{F1ECC68D-6B9D-4BC5-BE12-C39380388C8A}" destId="{1A8C6F14-C85A-45CC-BA56-395ED5AFFCC5}" srcOrd="0" destOrd="0" presId="urn:microsoft.com/office/officeart/2018/5/layout/IconCircleLabelList"/>
    <dgm:cxn modelId="{BE0344EC-9234-4213-A966-6B99EDAA5E13}" type="presParOf" srcId="{F1ECC68D-6B9D-4BC5-BE12-C39380388C8A}" destId="{6F5F2A26-D075-4C7E-8F8E-B513218BA8DB}" srcOrd="1" destOrd="0" presId="urn:microsoft.com/office/officeart/2018/5/layout/IconCircleLabelList"/>
    <dgm:cxn modelId="{562E7119-F07E-4973-94F2-2D94E51D14F4}" type="presParOf" srcId="{F1ECC68D-6B9D-4BC5-BE12-C39380388C8A}" destId="{15452B72-7E4B-4E94-87C5-74953BA3CFE0}" srcOrd="2" destOrd="0" presId="urn:microsoft.com/office/officeart/2018/5/layout/IconCircleLabelList"/>
    <dgm:cxn modelId="{5E2E051E-DC40-46CD-8D97-01ED6F6129EC}" type="presParOf" srcId="{F1ECC68D-6B9D-4BC5-BE12-C39380388C8A}" destId="{1B45040E-967B-4B1D-A1E8-439EAF65EC0A}" srcOrd="3" destOrd="0" presId="urn:microsoft.com/office/officeart/2018/5/layout/IconCircleLabelList"/>
    <dgm:cxn modelId="{1206742F-1E15-4781-B3B9-00792F0325A2}" type="presParOf" srcId="{6B65BCD2-8DFD-42BD-9157-C5599ED27E30}" destId="{71C3394D-680D-453D-B412-9651947A4208}" srcOrd="1" destOrd="0" presId="urn:microsoft.com/office/officeart/2018/5/layout/IconCircleLabelList"/>
    <dgm:cxn modelId="{15496259-46DF-4D4F-AA1D-DDA8C95E50FC}" type="presParOf" srcId="{6B65BCD2-8DFD-42BD-9157-C5599ED27E30}" destId="{4C81AF0D-CFFC-4170-AD6D-B99454F9FA0F}" srcOrd="2" destOrd="0" presId="urn:microsoft.com/office/officeart/2018/5/layout/IconCircleLabelList"/>
    <dgm:cxn modelId="{DE01F2BC-2444-4C39-96B8-13DBEEC35D0C}" type="presParOf" srcId="{4C81AF0D-CFFC-4170-AD6D-B99454F9FA0F}" destId="{FA2ED57D-490B-436D-95AF-999DA51E6046}" srcOrd="0" destOrd="0" presId="urn:microsoft.com/office/officeart/2018/5/layout/IconCircleLabelList"/>
    <dgm:cxn modelId="{170868C2-89AA-4C42-84C6-1C2CB2D20AA1}" type="presParOf" srcId="{4C81AF0D-CFFC-4170-AD6D-B99454F9FA0F}" destId="{DAD4F139-30C4-4266-89F8-75F998E6D5F5}" srcOrd="1" destOrd="0" presId="urn:microsoft.com/office/officeart/2018/5/layout/IconCircleLabelList"/>
    <dgm:cxn modelId="{0432EBF9-EDC8-4822-ADC6-7873C2F5BE63}" type="presParOf" srcId="{4C81AF0D-CFFC-4170-AD6D-B99454F9FA0F}" destId="{0CCECA2C-92B2-4BF3-8AF8-0373B00A20E6}" srcOrd="2" destOrd="0" presId="urn:microsoft.com/office/officeart/2018/5/layout/IconCircleLabelList"/>
    <dgm:cxn modelId="{0A72414E-931D-4BB3-AB2F-AF5A61790CDE}" type="presParOf" srcId="{4C81AF0D-CFFC-4170-AD6D-B99454F9FA0F}" destId="{A6A885DB-A7BF-49AE-8B6B-D9355C0BB5C2}" srcOrd="3" destOrd="0" presId="urn:microsoft.com/office/officeart/2018/5/layout/IconCircleLabelList"/>
    <dgm:cxn modelId="{6633D390-17A9-42AC-9BC2-AD2DADB8B344}" type="presParOf" srcId="{6B65BCD2-8DFD-42BD-9157-C5599ED27E30}" destId="{DD1DDB25-110A-4CF6-BB63-5633610AB929}" srcOrd="3" destOrd="0" presId="urn:microsoft.com/office/officeart/2018/5/layout/IconCircleLabelList"/>
    <dgm:cxn modelId="{0BFE4393-274F-455A-8AD7-88141E6DFCF2}" type="presParOf" srcId="{6B65BCD2-8DFD-42BD-9157-C5599ED27E30}" destId="{E11B638E-6CAD-4088-A190-76C18682C04F}" srcOrd="4" destOrd="0" presId="urn:microsoft.com/office/officeart/2018/5/layout/IconCircleLabelList"/>
    <dgm:cxn modelId="{F18EEBE9-2012-4363-8D50-3FA98D313ADD}" type="presParOf" srcId="{E11B638E-6CAD-4088-A190-76C18682C04F}" destId="{8EB0219E-A0CE-4A67-95CC-0A087DED21EF}" srcOrd="0" destOrd="0" presId="urn:microsoft.com/office/officeart/2018/5/layout/IconCircleLabelList"/>
    <dgm:cxn modelId="{3AA5438E-AC5A-4E00-8212-7C3F3E7DB579}" type="presParOf" srcId="{E11B638E-6CAD-4088-A190-76C18682C04F}" destId="{7248998F-12FF-4F4E-A77A-D16270F58CEE}" srcOrd="1" destOrd="0" presId="urn:microsoft.com/office/officeart/2018/5/layout/IconCircleLabelList"/>
    <dgm:cxn modelId="{55ADE417-3D7A-44B7-83B9-C4F66E423597}" type="presParOf" srcId="{E11B638E-6CAD-4088-A190-76C18682C04F}" destId="{5004F226-3539-4913-88B7-BDD06EB0BCE3}" srcOrd="2" destOrd="0" presId="urn:microsoft.com/office/officeart/2018/5/layout/IconCircleLabelList"/>
    <dgm:cxn modelId="{FC5796DD-6BD3-4629-BBCB-8E8623A1C671}" type="presParOf" srcId="{E11B638E-6CAD-4088-A190-76C18682C04F}" destId="{8D9F9051-5938-4786-9025-AE1E7535A40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53FB1-934F-4F28-B9ED-4A3C2864CBC5}">
      <dsp:nvSpPr>
        <dsp:cNvPr id="0" name=""/>
        <dsp:cNvSpPr/>
      </dsp:nvSpPr>
      <dsp:spPr>
        <a:xfrm>
          <a:off x="757867" y="685266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ABC5CC-D83A-4247-9CC3-03DEB4829CAB}">
      <dsp:nvSpPr>
        <dsp:cNvPr id="0" name=""/>
        <dsp:cNvSpPr/>
      </dsp:nvSpPr>
      <dsp:spPr>
        <a:xfrm>
          <a:off x="1167376" y="1094765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BE10E-28DC-4066-B2E8-2B505EBC5FDE}">
      <dsp:nvSpPr>
        <dsp:cNvPr id="0" name=""/>
        <dsp:cNvSpPr/>
      </dsp:nvSpPr>
      <dsp:spPr>
        <a:xfrm>
          <a:off x="8" y="2999068"/>
          <a:ext cx="3474324" cy="1394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Dataset - </a:t>
          </a:r>
          <a:r>
            <a:rPr lang="en-US" sz="2000" b="0" i="0" u="none" kern="1200" dirty="0"/>
            <a:t>feature extraction and selection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u="none" kern="1200" dirty="0"/>
            <a:t>DATA PREPROCESSING</a:t>
          </a:r>
          <a:endParaRPr lang="en-US" sz="2000" kern="1200" dirty="0"/>
        </a:p>
      </dsp:txBody>
      <dsp:txXfrm>
        <a:off x="8" y="2999068"/>
        <a:ext cx="3474324" cy="1394913"/>
      </dsp:txXfrm>
    </dsp:sp>
    <dsp:sp modelId="{27E55D41-F650-4639-A1B2-A44D61F76753}">
      <dsp:nvSpPr>
        <dsp:cNvPr id="0" name=""/>
        <dsp:cNvSpPr/>
      </dsp:nvSpPr>
      <dsp:spPr>
        <a:xfrm>
          <a:off x="4653945" y="576990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83949E-D964-4111-9DAC-9F0206A75D1C}">
      <dsp:nvSpPr>
        <dsp:cNvPr id="0" name=""/>
        <dsp:cNvSpPr/>
      </dsp:nvSpPr>
      <dsp:spPr>
        <a:xfrm>
          <a:off x="5063445" y="986490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B3676-2F08-4079-8707-F231FA733240}">
      <dsp:nvSpPr>
        <dsp:cNvPr id="0" name=""/>
        <dsp:cNvSpPr/>
      </dsp:nvSpPr>
      <dsp:spPr>
        <a:xfrm>
          <a:off x="4039695" y="3096991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Models – classification and regression</a:t>
          </a:r>
        </a:p>
      </dsp:txBody>
      <dsp:txXfrm>
        <a:off x="4039695" y="3096991"/>
        <a:ext cx="3150000" cy="720000"/>
      </dsp:txXfrm>
    </dsp:sp>
    <dsp:sp modelId="{F737440A-BB78-40D8-B568-8E627CB03541}">
      <dsp:nvSpPr>
        <dsp:cNvPr id="0" name=""/>
        <dsp:cNvSpPr/>
      </dsp:nvSpPr>
      <dsp:spPr>
        <a:xfrm>
          <a:off x="8355195" y="576990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27EDF-2BFE-4292-AAE1-9000BDAB468A}">
      <dsp:nvSpPr>
        <dsp:cNvPr id="0" name=""/>
        <dsp:cNvSpPr/>
      </dsp:nvSpPr>
      <dsp:spPr>
        <a:xfrm>
          <a:off x="8764695" y="986490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1BF0A9-C41C-49DF-ADB0-7EDD1C4A7BBE}">
      <dsp:nvSpPr>
        <dsp:cNvPr id="0" name=""/>
        <dsp:cNvSpPr/>
      </dsp:nvSpPr>
      <dsp:spPr>
        <a:xfrm>
          <a:off x="7740945" y="3096991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Conclusion</a:t>
          </a:r>
        </a:p>
      </dsp:txBody>
      <dsp:txXfrm>
        <a:off x="7740945" y="3096991"/>
        <a:ext cx="315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12DA0-7CD9-424E-826B-2F20C085DF14}">
      <dsp:nvSpPr>
        <dsp:cNvPr id="0" name=""/>
        <dsp:cNvSpPr/>
      </dsp:nvSpPr>
      <dsp:spPr>
        <a:xfrm>
          <a:off x="708495" y="404961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019818-0221-4389-AB4A-94DE53032B11}">
      <dsp:nvSpPr>
        <dsp:cNvPr id="0" name=""/>
        <dsp:cNvSpPr/>
      </dsp:nvSpPr>
      <dsp:spPr>
        <a:xfrm>
          <a:off x="1125307" y="821773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FDE0B-9C02-4155-B58B-047734686D8C}">
      <dsp:nvSpPr>
        <dsp:cNvPr id="0" name=""/>
        <dsp:cNvSpPr/>
      </dsp:nvSpPr>
      <dsp:spPr>
        <a:xfrm>
          <a:off x="83276" y="296996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Limiting the depth to 3 to resolve the issue by setting the parameter max_depth=3</a:t>
          </a:r>
        </a:p>
      </dsp:txBody>
      <dsp:txXfrm>
        <a:off x="83276" y="2969961"/>
        <a:ext cx="3206250" cy="720000"/>
      </dsp:txXfrm>
    </dsp:sp>
    <dsp:sp modelId="{542F08EC-BD62-4287-82E0-A6966AB2277E}">
      <dsp:nvSpPr>
        <dsp:cNvPr id="0" name=""/>
        <dsp:cNvSpPr/>
      </dsp:nvSpPr>
      <dsp:spPr>
        <a:xfrm>
          <a:off x="4475838" y="404961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95AF02-D4B5-4347-9960-5FC4C42AECA1}">
      <dsp:nvSpPr>
        <dsp:cNvPr id="0" name=""/>
        <dsp:cNvSpPr/>
      </dsp:nvSpPr>
      <dsp:spPr>
        <a:xfrm>
          <a:off x="4892651" y="821773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31155-3A39-4679-8080-DC1C4243B6F3}">
      <dsp:nvSpPr>
        <dsp:cNvPr id="0" name=""/>
        <dsp:cNvSpPr/>
      </dsp:nvSpPr>
      <dsp:spPr>
        <a:xfrm>
          <a:off x="3850620" y="296996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Resulting in lower accuracy in training and higher in test. </a:t>
          </a:r>
        </a:p>
      </dsp:txBody>
      <dsp:txXfrm>
        <a:off x="3850620" y="2969961"/>
        <a:ext cx="3206250" cy="720000"/>
      </dsp:txXfrm>
    </dsp:sp>
    <dsp:sp modelId="{77F20F94-DF1D-4112-97AA-610E5169F8A2}">
      <dsp:nvSpPr>
        <dsp:cNvPr id="0" name=""/>
        <dsp:cNvSpPr/>
      </dsp:nvSpPr>
      <dsp:spPr>
        <a:xfrm>
          <a:off x="8243182" y="404961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3AA14D-AE8C-4D89-8B07-4D224AB78C95}">
      <dsp:nvSpPr>
        <dsp:cNvPr id="0" name=""/>
        <dsp:cNvSpPr/>
      </dsp:nvSpPr>
      <dsp:spPr>
        <a:xfrm>
          <a:off x="8659995" y="821773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6B83C-6862-467D-9E31-BD8AE950BF7E}">
      <dsp:nvSpPr>
        <dsp:cNvPr id="0" name=""/>
        <dsp:cNvSpPr/>
      </dsp:nvSpPr>
      <dsp:spPr>
        <a:xfrm>
          <a:off x="7617963" y="296996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Accuracy on test set  74%</a:t>
          </a:r>
        </a:p>
      </dsp:txBody>
      <dsp:txXfrm>
        <a:off x="7617963" y="2969961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8C6F14-C85A-45CC-BA56-395ED5AFFCC5}">
      <dsp:nvSpPr>
        <dsp:cNvPr id="0" name=""/>
        <dsp:cNvSpPr/>
      </dsp:nvSpPr>
      <dsp:spPr>
        <a:xfrm>
          <a:off x="708495" y="30570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F2A26-D075-4C7E-8F8E-B513218BA8DB}">
      <dsp:nvSpPr>
        <dsp:cNvPr id="0" name=""/>
        <dsp:cNvSpPr/>
      </dsp:nvSpPr>
      <dsp:spPr>
        <a:xfrm>
          <a:off x="1125307" y="447383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45040E-967B-4B1D-A1E8-439EAF65EC0A}">
      <dsp:nvSpPr>
        <dsp:cNvPr id="0" name=""/>
        <dsp:cNvSpPr/>
      </dsp:nvSpPr>
      <dsp:spPr>
        <a:xfrm>
          <a:off x="83276" y="259557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Deep Learning</a:t>
          </a:r>
        </a:p>
      </dsp:txBody>
      <dsp:txXfrm>
        <a:off x="83276" y="2595571"/>
        <a:ext cx="3206250" cy="720000"/>
      </dsp:txXfrm>
    </dsp:sp>
    <dsp:sp modelId="{FA2ED57D-490B-436D-95AF-999DA51E6046}">
      <dsp:nvSpPr>
        <dsp:cNvPr id="0" name=""/>
        <dsp:cNvSpPr/>
      </dsp:nvSpPr>
      <dsp:spPr>
        <a:xfrm>
          <a:off x="4475838" y="30570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D4F139-30C4-4266-89F8-75F998E6D5F5}">
      <dsp:nvSpPr>
        <dsp:cNvPr id="0" name=""/>
        <dsp:cNvSpPr/>
      </dsp:nvSpPr>
      <dsp:spPr>
        <a:xfrm>
          <a:off x="4892651" y="447383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A885DB-A7BF-49AE-8B6B-D9355C0BB5C2}">
      <dsp:nvSpPr>
        <dsp:cNvPr id="0" name=""/>
        <dsp:cNvSpPr/>
      </dsp:nvSpPr>
      <dsp:spPr>
        <a:xfrm>
          <a:off x="3850620" y="259557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 dirty="0"/>
            <a:t>Good Accuracy</a:t>
          </a:r>
        </a:p>
      </dsp:txBody>
      <dsp:txXfrm>
        <a:off x="3850620" y="2595571"/>
        <a:ext cx="3206250" cy="720000"/>
      </dsp:txXfrm>
    </dsp:sp>
    <dsp:sp modelId="{8EB0219E-A0CE-4A67-95CC-0A087DED21EF}">
      <dsp:nvSpPr>
        <dsp:cNvPr id="0" name=""/>
        <dsp:cNvSpPr/>
      </dsp:nvSpPr>
      <dsp:spPr>
        <a:xfrm>
          <a:off x="8243182" y="30570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8998F-12FF-4F4E-A77A-D16270F58CEE}">
      <dsp:nvSpPr>
        <dsp:cNvPr id="0" name=""/>
        <dsp:cNvSpPr/>
      </dsp:nvSpPr>
      <dsp:spPr>
        <a:xfrm>
          <a:off x="8659995" y="447383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F9051-5938-4786-9025-AE1E7535A40C}">
      <dsp:nvSpPr>
        <dsp:cNvPr id="0" name=""/>
        <dsp:cNvSpPr/>
      </dsp:nvSpPr>
      <dsp:spPr>
        <a:xfrm>
          <a:off x="7617963" y="259557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Correct Model</a:t>
          </a:r>
        </a:p>
      </dsp:txBody>
      <dsp:txXfrm>
        <a:off x="7617963" y="2595571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8/25/20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8/25/20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93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123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661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64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35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8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48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45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03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5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7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5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87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3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85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444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9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Machine Learning to Predict Diabetes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278" y="5453338"/>
            <a:ext cx="10261600" cy="1202995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5403-60C8-DB43-BB31-AF248198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58" y="512956"/>
            <a:ext cx="4233115" cy="178419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4  </a:t>
            </a: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 Forests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902991-6895-8F40-A0EE-BD5A0E3AC460}"/>
              </a:ext>
            </a:extLst>
          </p:cNvPr>
          <p:cNvSpPr txBox="1"/>
          <p:nvPr/>
        </p:nvSpPr>
        <p:spPr>
          <a:xfrm>
            <a:off x="473135" y="2826835"/>
            <a:ext cx="3771009" cy="16129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 = 78% </a:t>
            </a:r>
          </a:p>
          <a:p>
            <a:pPr defTabSz="914400">
              <a:lnSpc>
                <a:spcPct val="15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training set at 100% without any tuning.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9128F8-5246-1441-A982-5F1C51F7B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627" y="992459"/>
            <a:ext cx="6847062" cy="469466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E2521A-24D9-4094-91A6-B2634218FBD7}"/>
              </a:ext>
            </a:extLst>
          </p:cNvPr>
          <p:cNvCxnSpPr/>
          <p:nvPr/>
        </p:nvCxnSpPr>
        <p:spPr>
          <a:xfrm>
            <a:off x="324858" y="2419815"/>
            <a:ext cx="39192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46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612C-E87C-994A-A97E-A2604F4BB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44" y="818578"/>
            <a:ext cx="4681728" cy="160763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5 </a:t>
            </a:r>
            <a:b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Neural Network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CCF90-B884-4C3F-A70F-0964CC588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260" y="558141"/>
            <a:ext cx="6873596" cy="585453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A5AC1-EA0A-4B4D-95AB-4A8459003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3587496" cy="3433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ACCURACY: 75%</a:t>
            </a:r>
          </a:p>
          <a:p>
            <a:pPr marL="0" indent="0">
              <a:buNone/>
            </a:pPr>
            <a:r>
              <a:rPr lang="en-US" sz="2200" dirty="0"/>
              <a:t>While training accuracy is 81%</a:t>
            </a:r>
          </a:p>
        </p:txBody>
      </p:sp>
    </p:spTree>
    <p:extLst>
      <p:ext uri="{BB962C8B-B14F-4D97-AF65-F5344CB8AC3E}">
        <p14:creationId xmlns:p14="http://schemas.microsoft.com/office/powerpoint/2010/main" val="863122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 fontScale="90000"/>
          </a:bodyPr>
          <a:lstStyle/>
          <a:p>
            <a:r>
              <a:rPr lang="en-US" sz="5400" b="1" dirty="0"/>
              <a:t>Conclusion </a:t>
            </a:r>
            <a:br>
              <a:rPr lang="en-US" sz="2100" b="1" dirty="0"/>
            </a:br>
            <a:r>
              <a:rPr lang="en-US" sz="2100" b="1" dirty="0"/>
              <a:t> </a:t>
            </a:r>
            <a:r>
              <a:rPr lang="en-US" sz="3600" dirty="0"/>
              <a:t>Neural Network model gave the accuracy of 75%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834727"/>
              </p:ext>
            </p:extLst>
          </p:nvPr>
        </p:nvGraphicFramePr>
        <p:xfrm>
          <a:off x="629854" y="2609385"/>
          <a:ext cx="10907490" cy="3346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6FD39F-AFF1-40F5-A6D5-55CD52E391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8195" b="753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CFBA228-FCE7-44C1-81DD-042FFFEC7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>
            <a:extLst>
              <a:ext uri="{FF2B5EF4-FFF2-40B4-BE49-F238E27FC236}">
                <a16:creationId xmlns:a16="http://schemas.microsoft.com/office/drawing/2014/main" id="{CF75CA26-C7AB-4F2A-86D8-6AB5768FF1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25026" r="1" b="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5400" b="1" dirty="0"/>
              <a:t>Index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744113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7280-30F5-8C42-8331-95D1E7E71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00" y="581891"/>
            <a:ext cx="3363242" cy="1525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6CB1B8-35E8-684B-8C0C-EECACAC270A9}"/>
              </a:ext>
            </a:extLst>
          </p:cNvPr>
          <p:cNvSpPr txBox="1"/>
          <p:nvPr/>
        </p:nvSpPr>
        <p:spPr>
          <a:xfrm>
            <a:off x="348693" y="2403137"/>
            <a:ext cx="3363242" cy="1612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4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dimension of diabetes data(768, 9)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7D4D6E-E077-4AE5-BF37-94790B7B5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01122" y="723901"/>
            <a:ext cx="8442185" cy="531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6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8B0CA-5967-FE4C-88A8-93CC04783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b="1"/>
              <a:t>DATA  PREPROCESSING</a:t>
            </a:r>
            <a:endParaRPr lang="en-US" sz="41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BD26E-28A8-A240-97DA-F8845907F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651466" cy="378541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800" dirty="0"/>
          </a:p>
          <a:p>
            <a:r>
              <a:rPr lang="en-US" sz="1800" b="1" dirty="0"/>
              <a:t>Normalization</a:t>
            </a:r>
          </a:p>
          <a:p>
            <a:r>
              <a:rPr lang="en-US" sz="1800" dirty="0"/>
              <a:t>To reduce the variance between the scaling of features</a:t>
            </a:r>
          </a:p>
          <a:p>
            <a:endParaRPr lang="en-US" sz="1800" b="1" dirty="0"/>
          </a:p>
        </p:txBody>
      </p:sp>
      <p:pic>
        <p:nvPicPr>
          <p:cNvPr id="8" name="Content Placeholder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1BCC2923-49AF-E74E-A0DA-78A90FBA7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53" r="-2" b="1049"/>
          <a:stretch/>
        </p:blipFill>
        <p:spPr>
          <a:xfrm>
            <a:off x="5242560" y="501041"/>
            <a:ext cx="6534912" cy="58559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1375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915D-CE7B-CD4B-BFCD-0948F8F6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083" y="0"/>
            <a:ext cx="5274615" cy="2046244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1 </a:t>
            </a:r>
            <a:b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LOGISTIC REGRESSION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3B6DD3A-7A6A-0247-9171-ECE3C703A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" b="9409"/>
          <a:stretch/>
        </p:blipFill>
        <p:spPr>
          <a:xfrm>
            <a:off x="5915162" y="1057850"/>
            <a:ext cx="5438638" cy="474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628184-169B-594F-997C-D614DC94692F}"/>
              </a:ext>
            </a:extLst>
          </p:cNvPr>
          <p:cNvSpPr txBox="1"/>
          <p:nvPr/>
        </p:nvSpPr>
        <p:spPr>
          <a:xfrm>
            <a:off x="597519" y="2440996"/>
            <a:ext cx="4681742" cy="3531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defTabSz="9144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F8912D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2400" dirty="0"/>
              <a:t>C = 1, Accuracy = 77%</a:t>
            </a:r>
          </a:p>
          <a:p>
            <a:pPr indent="-228600" defTabSz="9144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F8912D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2400" dirty="0"/>
              <a:t>C = 100, Accuracy = 76%</a:t>
            </a:r>
          </a:p>
          <a:p>
            <a:pPr indent="-228600" defTabSz="9144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F8912D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2400" dirty="0"/>
              <a:t>“</a:t>
            </a:r>
            <a:r>
              <a:rPr lang="en-US" sz="2400" dirty="0" err="1"/>
              <a:t>DiabetesPedigreeFunction</a:t>
            </a:r>
            <a:r>
              <a:rPr lang="en-US" sz="2400" dirty="0"/>
              <a:t>” feature is related to a sample being “diabetes”, regardless which model we look at.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024557-E49C-4FDA-A2E9-A859FC71A76A}"/>
              </a:ext>
            </a:extLst>
          </p:cNvPr>
          <p:cNvCxnSpPr/>
          <p:nvPr/>
        </p:nvCxnSpPr>
        <p:spPr>
          <a:xfrm>
            <a:off x="390293" y="2219093"/>
            <a:ext cx="518540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07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FDC6-D6B9-B744-84C4-D30DFFE8B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24" y="595039"/>
            <a:ext cx="5130795" cy="146177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400" b="1" dirty="0"/>
              <a:t>Model 2 </a:t>
            </a:r>
            <a:br>
              <a:rPr lang="en-US" sz="5400" b="1" dirty="0"/>
            </a:br>
            <a:r>
              <a:rPr lang="en-US" sz="4800" b="1" dirty="0"/>
              <a:t>Decision tree</a:t>
            </a:r>
          </a:p>
        </p:txBody>
      </p:sp>
      <p:pic>
        <p:nvPicPr>
          <p:cNvPr id="5" name="Content Placeholder 4" descr="A picture containing toy, sign, table&#10;&#10;Description automatically generated">
            <a:extLst>
              <a:ext uri="{FF2B5EF4-FFF2-40B4-BE49-F238E27FC236}">
                <a16:creationId xmlns:a16="http://schemas.microsoft.com/office/drawing/2014/main" id="{F67478B0-DB66-CC4C-BA72-797218F96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225" r="-2" b="19714"/>
          <a:stretch/>
        </p:blipFill>
        <p:spPr>
          <a:xfrm>
            <a:off x="5510369" y="851517"/>
            <a:ext cx="6184807" cy="5154967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74BA68-43F3-1246-B607-274037C75646}"/>
              </a:ext>
            </a:extLst>
          </p:cNvPr>
          <p:cNvSpPr txBox="1"/>
          <p:nvPr/>
        </p:nvSpPr>
        <p:spPr>
          <a:xfrm>
            <a:off x="965200" y="2470248"/>
            <a:ext cx="4048344" cy="3536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2400" dirty="0"/>
              <a:t>Accuracy = 71%</a:t>
            </a:r>
          </a:p>
          <a:p>
            <a:pPr indent="-228600" defTabSz="9144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2400" dirty="0"/>
              <a:t>While the accuracy on   training set is observed to be 100%</a:t>
            </a:r>
          </a:p>
          <a:p>
            <a:pPr indent="-228600" defTabSz="9144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2400" dirty="0"/>
              <a:t>Why?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FB22C1-D676-496D-BD89-6471B179737E}"/>
              </a:ext>
            </a:extLst>
          </p:cNvPr>
          <p:cNvCxnSpPr/>
          <p:nvPr/>
        </p:nvCxnSpPr>
        <p:spPr>
          <a:xfrm>
            <a:off x="496824" y="2185639"/>
            <a:ext cx="435395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55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BDC09-D533-4B90-AE02-4B02BC82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sz="5400" b="1" dirty="0"/>
              <a:t>Over Fitting</a:t>
            </a:r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4" name="TextBox 4">
            <a:extLst>
              <a:ext uri="{FF2B5EF4-FFF2-40B4-BE49-F238E27FC236}">
                <a16:creationId xmlns:a16="http://schemas.microsoft.com/office/drawing/2014/main" id="{F9760A30-7BA3-4F72-9A31-D01E32199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837631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489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3E9E-B619-CD42-AA52-E11FA4DD4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96" y="1081357"/>
            <a:ext cx="4342780" cy="12740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b="1" dirty="0"/>
              <a:t>Model 2 </a:t>
            </a:r>
            <a:br>
              <a:rPr lang="en-US" sz="6000" b="1" dirty="0"/>
            </a:br>
            <a:r>
              <a:rPr lang="en-US" sz="6000" b="1" dirty="0"/>
              <a:t>Decision tree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6D57B20-9A9D-4CA5-9E8E-3FF865D47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96" y="2923137"/>
            <a:ext cx="8515793" cy="4297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Feature Importance</a:t>
            </a:r>
          </a:p>
        </p:txBody>
      </p:sp>
      <p:pic>
        <p:nvPicPr>
          <p:cNvPr id="23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83E6FD-59B3-4D97-93A1-EA08D37BC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093" y="523234"/>
            <a:ext cx="7281746" cy="525340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C89BDA-79CB-496D-8E87-FCB444BDFB25}"/>
              </a:ext>
            </a:extLst>
          </p:cNvPr>
          <p:cNvCxnSpPr/>
          <p:nvPr/>
        </p:nvCxnSpPr>
        <p:spPr>
          <a:xfrm>
            <a:off x="379141" y="2464420"/>
            <a:ext cx="371335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700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5D259-CB14-E24B-AEC9-6D0ABDF4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410" y="581892"/>
            <a:ext cx="3658080" cy="2506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3 </a:t>
            </a:r>
            <a:b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K-Nearest neighbors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A6E39-F164-D348-BEE3-85C365CD0443}"/>
              </a:ext>
            </a:extLst>
          </p:cNvPr>
          <p:cNvSpPr txBox="1"/>
          <p:nvPr/>
        </p:nvSpPr>
        <p:spPr>
          <a:xfrm>
            <a:off x="546410" y="3629771"/>
            <a:ext cx="3363242" cy="1612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400" kern="1200" cap="al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 – 77%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562E9666-EB34-4C4B-ACA5-884CB432E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137" y="1010242"/>
            <a:ext cx="7492552" cy="470735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6286FF-04AD-4940-8368-10AFAF17BF22}"/>
              </a:ext>
            </a:extLst>
          </p:cNvPr>
          <p:cNvCxnSpPr/>
          <p:nvPr/>
        </p:nvCxnSpPr>
        <p:spPr>
          <a:xfrm>
            <a:off x="546410" y="3189249"/>
            <a:ext cx="293277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974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B48092-4A2C-4E16-B971-9ACADFFF69E4}">
  <ds:schemaRefs>
    <ds:schemaRef ds:uri="71af3243-3dd4-4a8d-8c0d-dd76da1f02a5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16c05727-aa75-4e4a-9b5f-8a80a1165891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Macintosh PowerPoint</Application>
  <PresentationFormat>Widescreen</PresentationFormat>
  <Paragraphs>48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Machine Learning to Predict Diabetes</vt:lpstr>
      <vt:lpstr>Index</vt:lpstr>
      <vt:lpstr>DATASET</vt:lpstr>
      <vt:lpstr>DATA  PREPROCESSING</vt:lpstr>
      <vt:lpstr>MODEL 1  LOGISTIC REGRESSION</vt:lpstr>
      <vt:lpstr>Model 2  Decision tree</vt:lpstr>
      <vt:lpstr>Over Fitting</vt:lpstr>
      <vt:lpstr>Model 2  Decision tree</vt:lpstr>
      <vt:lpstr>Model 3  K-Nearest neighbors</vt:lpstr>
      <vt:lpstr>Model 4  Random Forests </vt:lpstr>
      <vt:lpstr>Model 5  Neural Network</vt:lpstr>
      <vt:lpstr>Conclusion   Neural Network model gave the accuracy of 75%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Puja Ramesh Sonawane</dc:creator>
  <cp:lastModifiedBy/>
  <cp:revision>1</cp:revision>
  <dcterms:created xsi:type="dcterms:W3CDTF">2020-04-07T19:18:18Z</dcterms:created>
  <dcterms:modified xsi:type="dcterms:W3CDTF">2020-08-25T18:06:53Z</dcterms:modified>
</cp:coreProperties>
</file>