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6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Transformation from INDEPENDENT SET→CLIQUE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by </a:t>
            </a:r>
            <a:br>
              <a:rPr lang="en-US" sz="1600" dirty="0"/>
            </a:br>
            <a:r>
              <a:rPr lang="en-US" sz="1600" dirty="0"/>
              <a:t>Puja Sridhar(ps1393)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5981E8-3B67-6771-3628-7F6B29DC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392" y="1086889"/>
            <a:ext cx="3273911" cy="720395"/>
          </a:xfrm>
        </p:spPr>
        <p:txBody>
          <a:bodyPr/>
          <a:lstStyle/>
          <a:p>
            <a:pPr algn="ctr"/>
            <a:r>
              <a:rPr lang="en-US" dirty="0"/>
              <a:t>INPUT GRAPH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7C140A6-1F4D-4195-756D-12FB0FAD2E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755342" y="1086889"/>
            <a:ext cx="5516880" cy="351284"/>
          </a:xfrm>
        </p:spPr>
        <p:txBody>
          <a:bodyPr/>
          <a:lstStyle/>
          <a:p>
            <a:pPr algn="ctr"/>
            <a:r>
              <a:rPr lang="en-US" dirty="0"/>
              <a:t>TRANSFORMED INPUT GRAPH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BE398E0-120B-EE72-6132-2354BD15DE5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733" y="1959229"/>
            <a:ext cx="5200940" cy="4054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AE26-523F-7175-DC10-6AE649747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594CBE-ED4A-ED94-7256-7C2392562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29" y="1830182"/>
            <a:ext cx="4968671" cy="431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96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63555C-4E71-BE32-210D-2D6BA433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50" y="4046624"/>
            <a:ext cx="10703860" cy="2674850"/>
          </a:xfr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cap="none" dirty="0"/>
              <a:t>About the complexity of the code used</a:t>
            </a:r>
            <a:br>
              <a:rPr lang="en-US" sz="1800" dirty="0"/>
            </a:br>
            <a:br>
              <a:rPr lang="en-US" sz="1800" dirty="0"/>
            </a:br>
            <a:r>
              <a:rPr kumimoji="0" lang="en-US" sz="1600" b="1" i="1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For Finding Independent sets(n vertices and size k):</a:t>
            </a:r>
            <a:br>
              <a:rPr kumimoji="0" lang="en-US" sz="1600" b="1" i="1" u="sng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Time complexity: O(V</a:t>
            </a:r>
            <a:r>
              <a:rPr lang="en-US" sz="1600" cap="none" spc="50" dirty="0">
                <a:solidFill>
                  <a:prstClr val="black"/>
                </a:solidFill>
                <a:latin typeface="Tenorite"/>
                <a:ea typeface="+mn-ea"/>
                <a:cs typeface="+mn-cs"/>
              </a:rPr>
              <a:t>^k</a:t>
            </a: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* k^2), where V is the number of vertices and k is the size given.</a:t>
            </a:r>
            <a:b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b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1" i="1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For finding Cliques(n vertices, size k):</a:t>
            </a:r>
            <a:br>
              <a:rPr kumimoji="0" lang="en-US" sz="1600" b="1" i="1" u="sng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Time complexity: O(</a:t>
            </a:r>
            <a:r>
              <a:rPr kumimoji="0" lang="en-US" sz="16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V^k</a:t>
            </a: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* k^2), where V is the number of vertices and k is the size given.</a:t>
            </a:r>
            <a:b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b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</a:t>
            </a:r>
            <a:r>
              <a:rPr kumimoji="0" lang="en-US" sz="1600" b="1" i="1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or whole code:</a:t>
            </a:r>
            <a:br>
              <a:rPr kumimoji="0" lang="en-US" sz="1600" b="1" i="1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Time complexity: O(</a:t>
            </a:r>
            <a:r>
              <a:rPr kumimoji="0" lang="en-US" sz="16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V^k</a:t>
            </a:r>
            <a: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* k^2), where V is the number of vertices and k is the size given.</a:t>
            </a:r>
            <a:br>
              <a:rPr kumimoji="0" lang="en-US" sz="16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A1B7-B38D-DDD4-B456-59B6C132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0016" y="551658"/>
            <a:ext cx="3924300" cy="464499"/>
          </a:xfrm>
        </p:spPr>
        <p:txBody>
          <a:bodyPr/>
          <a:lstStyle/>
          <a:p>
            <a:r>
              <a:rPr lang="en-US" dirty="0"/>
              <a:t>About Input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1C95-9A9D-19E9-7316-42D79AC7CF8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70016" y="1005999"/>
            <a:ext cx="3943627" cy="30406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an input graph generated by given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light blue nodes indicates independent set nodes and dark blue nodes are nodes that are not there in independent set list.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1BB6B-AF9E-D5D0-7AB9-46FB70799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97369" y="551658"/>
            <a:ext cx="3943627" cy="464499"/>
          </a:xfrm>
        </p:spPr>
        <p:txBody>
          <a:bodyPr/>
          <a:lstStyle/>
          <a:p>
            <a:r>
              <a:rPr lang="en-US" dirty="0"/>
              <a:t>About Transformed Input Graph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A7057-1A33-22DA-886F-050C559EA63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97369" y="1005998"/>
            <a:ext cx="3943627" cy="30406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an output graph generated by finding the complement graph of the input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light blue colored nodes represents the clique nodes and red edges represents the edges between these clique nodes which are not present in input graph.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BAE26-523F-7175-DC10-6AE6497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0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{9B6DB5BA-CD5B-4C95-A566-786D14E0F8A6}tf67328976_win32</Template>
  <TotalTime>125</TotalTime>
  <Words>229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Transformation from INDEPENDENT SET→CLIQUE  by  Puja Sridhar(ps1393)</vt:lpstr>
      <vt:lpstr>PowerPoint Presentation</vt:lpstr>
      <vt:lpstr>About the complexity of the code used  For Finding Independent sets(n vertices and size k): Time complexity: O(V^k * k^2), where V is the number of vertices and k is the size given.  For finding Cliques(n vertices, size k): Time complexity: O(V^k * k^2), where V is the number of vertices and k is the size given.  For whole code: Time complexity: O(V^k * k^2), where V is the number of vertices and k is the size given.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from INDEPENDENT SET→CLIQUE  by  Puja Sridhar(ps1393) Sai Jayanth Gollapudi(sg2087)</dc:title>
  <dc:creator>Jayanth Gollapudi</dc:creator>
  <cp:lastModifiedBy>puja sridhar</cp:lastModifiedBy>
  <cp:revision>4</cp:revision>
  <dcterms:created xsi:type="dcterms:W3CDTF">2024-04-15T03:45:01Z</dcterms:created>
  <dcterms:modified xsi:type="dcterms:W3CDTF">2024-08-02T16:02:16Z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