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71" r:id="rId7"/>
    <p:sldId id="261" r:id="rId8"/>
    <p:sldId id="263" r:id="rId9"/>
    <p:sldId id="262" r:id="rId10"/>
    <p:sldId id="266" r:id="rId11"/>
    <p:sldId id="264" r:id="rId12"/>
    <p:sldId id="267" r:id="rId13"/>
    <p:sldId id="268" r:id="rId14"/>
    <p:sldId id="269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ja sridhar" initials="ps" lastIdx="1" clrIdx="0">
    <p:extLst>
      <p:ext uri="{19B8F6BF-5375-455C-9EA6-DF929625EA0E}">
        <p15:presenceInfo xmlns:p15="http://schemas.microsoft.com/office/powerpoint/2012/main" userId="262e2f19c320ac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a sridhar" userId="262e2f19c320ac55" providerId="LiveId" clId="{C6869C7A-041B-4503-866B-CCFC7EF120C0}"/>
    <pc:docChg chg="undo custSel addSld modSld sldOrd">
      <pc:chgData name="puja sridhar" userId="262e2f19c320ac55" providerId="LiveId" clId="{C6869C7A-041B-4503-866B-CCFC7EF120C0}" dt="2022-10-03T06:19:26.244" v="1177" actId="3626"/>
      <pc:docMkLst>
        <pc:docMk/>
      </pc:docMkLst>
      <pc:sldChg chg="modSp mod">
        <pc:chgData name="puja sridhar" userId="262e2f19c320ac55" providerId="LiveId" clId="{C6869C7A-041B-4503-866B-CCFC7EF120C0}" dt="2022-10-02T03:10:49.366" v="1062" actId="1076"/>
        <pc:sldMkLst>
          <pc:docMk/>
          <pc:sldMk cId="1505575195" sldId="256"/>
        </pc:sldMkLst>
        <pc:spChg chg="mod">
          <ac:chgData name="puja sridhar" userId="262e2f19c320ac55" providerId="LiveId" clId="{C6869C7A-041B-4503-866B-CCFC7EF120C0}" dt="2022-10-02T03:10:49.366" v="1062" actId="1076"/>
          <ac:spMkLst>
            <pc:docMk/>
            <pc:sldMk cId="1505575195" sldId="256"/>
            <ac:spMk id="2" creationId="{A104403F-C450-9411-BEF2-5A0473E5338D}"/>
          </ac:spMkLst>
        </pc:spChg>
        <pc:spChg chg="mod">
          <ac:chgData name="puja sridhar" userId="262e2f19c320ac55" providerId="LiveId" clId="{C6869C7A-041B-4503-866B-CCFC7EF120C0}" dt="2022-10-02T03:09:48.207" v="1058" actId="14100"/>
          <ac:spMkLst>
            <pc:docMk/>
            <pc:sldMk cId="1505575195" sldId="256"/>
            <ac:spMk id="3" creationId="{7EF03836-F3E6-E1DB-284D-B41AF80A54DA}"/>
          </ac:spMkLst>
        </pc:spChg>
      </pc:sldChg>
      <pc:sldChg chg="modSp mod">
        <pc:chgData name="puja sridhar" userId="262e2f19c320ac55" providerId="LiveId" clId="{C6869C7A-041B-4503-866B-CCFC7EF120C0}" dt="2022-10-02T03:04:53.549" v="1032" actId="14100"/>
        <pc:sldMkLst>
          <pc:docMk/>
          <pc:sldMk cId="3601001917" sldId="258"/>
        </pc:sldMkLst>
        <pc:spChg chg="mod">
          <ac:chgData name="puja sridhar" userId="262e2f19c320ac55" providerId="LiveId" clId="{C6869C7A-041B-4503-866B-CCFC7EF120C0}" dt="2022-10-02T03:04:17.633" v="1023" actId="1076"/>
          <ac:spMkLst>
            <pc:docMk/>
            <pc:sldMk cId="3601001917" sldId="258"/>
            <ac:spMk id="2" creationId="{4E0F7A75-8364-4D21-7A14-F89759637264}"/>
          </ac:spMkLst>
        </pc:spChg>
        <pc:graphicFrameChg chg="mod">
          <ac:chgData name="puja sridhar" userId="262e2f19c320ac55" providerId="LiveId" clId="{C6869C7A-041B-4503-866B-CCFC7EF120C0}" dt="2022-10-02T03:04:53.549" v="1032" actId="14100"/>
          <ac:graphicFrameMkLst>
            <pc:docMk/>
            <pc:sldMk cId="3601001917" sldId="258"/>
            <ac:graphicFrameMk id="4" creationId="{2AFD4D25-B752-0BA0-9462-8A130E00F023}"/>
          </ac:graphicFrameMkLst>
        </pc:graphicFrameChg>
      </pc:sldChg>
      <pc:sldChg chg="modSp mod">
        <pc:chgData name="puja sridhar" userId="262e2f19c320ac55" providerId="LiveId" clId="{C6869C7A-041B-4503-866B-CCFC7EF120C0}" dt="2022-10-02T03:04:03.839" v="1022" actId="14100"/>
        <pc:sldMkLst>
          <pc:docMk/>
          <pc:sldMk cId="1275544112" sldId="259"/>
        </pc:sldMkLst>
        <pc:spChg chg="mod">
          <ac:chgData name="puja sridhar" userId="262e2f19c320ac55" providerId="LiveId" clId="{C6869C7A-041B-4503-866B-CCFC7EF120C0}" dt="2022-10-02T03:03:54.734" v="1019" actId="1076"/>
          <ac:spMkLst>
            <pc:docMk/>
            <pc:sldMk cId="1275544112" sldId="259"/>
            <ac:spMk id="2" creationId="{1AE3CCC5-3926-4151-BA1D-4670932A218B}"/>
          </ac:spMkLst>
        </pc:spChg>
        <pc:picChg chg="mod">
          <ac:chgData name="puja sridhar" userId="262e2f19c320ac55" providerId="LiveId" clId="{C6869C7A-041B-4503-866B-CCFC7EF120C0}" dt="2022-10-02T03:04:03.839" v="1022" actId="14100"/>
          <ac:picMkLst>
            <pc:docMk/>
            <pc:sldMk cId="1275544112" sldId="259"/>
            <ac:picMk id="6" creationId="{1E6D310E-BA42-2C2D-010E-1F5E562C47D1}"/>
          </ac:picMkLst>
        </pc:picChg>
      </pc:sldChg>
      <pc:sldChg chg="addSp delSp modSp mod">
        <pc:chgData name="puja sridhar" userId="262e2f19c320ac55" providerId="LiveId" clId="{C6869C7A-041B-4503-866B-CCFC7EF120C0}" dt="2022-10-02T03:03:42.894" v="1018" actId="1076"/>
        <pc:sldMkLst>
          <pc:docMk/>
          <pc:sldMk cId="3193338990" sldId="260"/>
        </pc:sldMkLst>
        <pc:spChg chg="mod">
          <ac:chgData name="puja sridhar" userId="262e2f19c320ac55" providerId="LiveId" clId="{C6869C7A-041B-4503-866B-CCFC7EF120C0}" dt="2022-10-02T03:03:33.668" v="1017" actId="1076"/>
          <ac:spMkLst>
            <pc:docMk/>
            <pc:sldMk cId="3193338990" sldId="260"/>
            <ac:spMk id="2" creationId="{0AAC04D7-B599-8155-84FC-9136EBE9E809}"/>
          </ac:spMkLst>
        </pc:spChg>
        <pc:spChg chg="add mod">
          <ac:chgData name="puja sridhar" userId="262e2f19c320ac55" providerId="LiveId" clId="{C6869C7A-041B-4503-866B-CCFC7EF120C0}" dt="2022-10-02T03:03:42.894" v="1018" actId="1076"/>
          <ac:spMkLst>
            <pc:docMk/>
            <pc:sldMk cId="3193338990" sldId="260"/>
            <ac:spMk id="5" creationId="{810DF906-8E16-C142-9B46-F27EB51DF165}"/>
          </ac:spMkLst>
        </pc:spChg>
        <pc:graphicFrameChg chg="add del mod modGraphic">
          <ac:chgData name="puja sridhar" userId="262e2f19c320ac55" providerId="LiveId" clId="{C6869C7A-041B-4503-866B-CCFC7EF120C0}" dt="2022-10-01T18:24:04.203" v="18" actId="478"/>
          <ac:graphicFrameMkLst>
            <pc:docMk/>
            <pc:sldMk cId="3193338990" sldId="260"/>
            <ac:graphicFrameMk id="3" creationId="{104F11DF-D0F2-3711-6A16-7F4DC2A0DFE2}"/>
          </ac:graphicFrameMkLst>
        </pc:graphicFrameChg>
      </pc:sldChg>
      <pc:sldChg chg="addSp delSp modSp mod">
        <pc:chgData name="puja sridhar" userId="262e2f19c320ac55" providerId="LiveId" clId="{C6869C7A-041B-4503-866B-CCFC7EF120C0}" dt="2022-10-03T06:19:26.244" v="1177" actId="3626"/>
        <pc:sldMkLst>
          <pc:docMk/>
          <pc:sldMk cId="3865389203" sldId="261"/>
        </pc:sldMkLst>
        <pc:spChg chg="mod">
          <ac:chgData name="puja sridhar" userId="262e2f19c320ac55" providerId="LiveId" clId="{C6869C7A-041B-4503-866B-CCFC7EF120C0}" dt="2022-10-02T03:06:21.802" v="1042" actId="1076"/>
          <ac:spMkLst>
            <pc:docMk/>
            <pc:sldMk cId="3865389203" sldId="261"/>
            <ac:spMk id="2" creationId="{7415C614-3E47-F675-71FA-A964E7C49D41}"/>
          </ac:spMkLst>
        </pc:spChg>
        <pc:spChg chg="add del mod">
          <ac:chgData name="puja sridhar" userId="262e2f19c320ac55" providerId="LiveId" clId="{C6869C7A-041B-4503-866B-CCFC7EF120C0}" dt="2022-10-03T06:12:32.237" v="1132" actId="478"/>
          <ac:spMkLst>
            <pc:docMk/>
            <pc:sldMk cId="3865389203" sldId="261"/>
            <ac:spMk id="4" creationId="{583B6AB1-87E8-BCB4-7F21-3FA3C3B03825}"/>
          </ac:spMkLst>
        </pc:spChg>
        <pc:graphicFrameChg chg="add del mod">
          <ac:chgData name="puja sridhar" userId="262e2f19c320ac55" providerId="LiveId" clId="{C6869C7A-041B-4503-866B-CCFC7EF120C0}" dt="2022-10-03T06:10:45.886" v="1066"/>
          <ac:graphicFrameMkLst>
            <pc:docMk/>
            <pc:sldMk cId="3865389203" sldId="261"/>
            <ac:graphicFrameMk id="3" creationId="{EEA9D67C-E4C2-CA3B-0D4F-6E536B5E6636}"/>
          </ac:graphicFrameMkLst>
        </pc:graphicFrameChg>
        <pc:graphicFrameChg chg="add del mod">
          <ac:chgData name="puja sridhar" userId="262e2f19c320ac55" providerId="LiveId" clId="{C6869C7A-041B-4503-866B-CCFC7EF120C0}" dt="2022-10-03T06:11:24.191" v="1117"/>
          <ac:graphicFrameMkLst>
            <pc:docMk/>
            <pc:sldMk cId="3865389203" sldId="261"/>
            <ac:graphicFrameMk id="5" creationId="{D707D5B5-CB1A-21EB-181A-25269D644DC8}"/>
          </ac:graphicFrameMkLst>
        </pc:graphicFrameChg>
        <pc:graphicFrameChg chg="add del mod modGraphic">
          <ac:chgData name="puja sridhar" userId="262e2f19c320ac55" providerId="LiveId" clId="{C6869C7A-041B-4503-866B-CCFC7EF120C0}" dt="2022-10-03T06:12:29.583" v="1131"/>
          <ac:graphicFrameMkLst>
            <pc:docMk/>
            <pc:sldMk cId="3865389203" sldId="261"/>
            <ac:graphicFrameMk id="6" creationId="{0A88B353-4F57-A782-1B8C-76D3601E143A}"/>
          </ac:graphicFrameMkLst>
        </pc:graphicFrameChg>
        <pc:graphicFrameChg chg="add del mod modGraphic">
          <ac:chgData name="puja sridhar" userId="262e2f19c320ac55" providerId="LiveId" clId="{C6869C7A-041B-4503-866B-CCFC7EF120C0}" dt="2022-10-03T06:15:54.829" v="1152" actId="478"/>
          <ac:graphicFrameMkLst>
            <pc:docMk/>
            <pc:sldMk cId="3865389203" sldId="261"/>
            <ac:graphicFrameMk id="7" creationId="{58A89477-F02A-4E72-1D3B-B8C14F599CFE}"/>
          </ac:graphicFrameMkLst>
        </pc:graphicFrameChg>
        <pc:graphicFrameChg chg="add mod modGraphic">
          <ac:chgData name="puja sridhar" userId="262e2f19c320ac55" providerId="LiveId" clId="{C6869C7A-041B-4503-866B-CCFC7EF120C0}" dt="2022-10-03T06:19:26.244" v="1177" actId="3626"/>
          <ac:graphicFrameMkLst>
            <pc:docMk/>
            <pc:sldMk cId="3865389203" sldId="261"/>
            <ac:graphicFrameMk id="8" creationId="{E90561B4-5CB0-E689-7EF5-9456662E0B24}"/>
          </ac:graphicFrameMkLst>
        </pc:graphicFrameChg>
      </pc:sldChg>
      <pc:sldChg chg="modSp mod">
        <pc:chgData name="puja sridhar" userId="262e2f19c320ac55" providerId="LiveId" clId="{C6869C7A-041B-4503-866B-CCFC7EF120C0}" dt="2022-10-02T03:06:55.993" v="1048" actId="1076"/>
        <pc:sldMkLst>
          <pc:docMk/>
          <pc:sldMk cId="2681506088" sldId="262"/>
        </pc:sldMkLst>
        <pc:spChg chg="mod">
          <ac:chgData name="puja sridhar" userId="262e2f19c320ac55" providerId="LiveId" clId="{C6869C7A-041B-4503-866B-CCFC7EF120C0}" dt="2022-10-02T03:06:44.028" v="1046" actId="1076"/>
          <ac:spMkLst>
            <pc:docMk/>
            <pc:sldMk cId="2681506088" sldId="262"/>
            <ac:spMk id="2" creationId="{FD478683-B606-DDAD-CA57-3738E2CD4627}"/>
          </ac:spMkLst>
        </pc:spChg>
        <pc:picChg chg="mod">
          <ac:chgData name="puja sridhar" userId="262e2f19c320ac55" providerId="LiveId" clId="{C6869C7A-041B-4503-866B-CCFC7EF120C0}" dt="2022-10-02T03:06:52.090" v="1047" actId="1076"/>
          <ac:picMkLst>
            <pc:docMk/>
            <pc:sldMk cId="2681506088" sldId="262"/>
            <ac:picMk id="4" creationId="{BA66C59C-68B9-A480-DDA4-EEE662F1CEBF}"/>
          </ac:picMkLst>
        </pc:picChg>
        <pc:picChg chg="mod">
          <ac:chgData name="puja sridhar" userId="262e2f19c320ac55" providerId="LiveId" clId="{C6869C7A-041B-4503-866B-CCFC7EF120C0}" dt="2022-10-02T03:06:55.993" v="1048" actId="1076"/>
          <ac:picMkLst>
            <pc:docMk/>
            <pc:sldMk cId="2681506088" sldId="262"/>
            <ac:picMk id="8" creationId="{A1C818E4-92A1-55BF-4E43-FF04C49358D2}"/>
          </ac:picMkLst>
        </pc:picChg>
      </pc:sldChg>
      <pc:sldChg chg="addSp modSp mod ord">
        <pc:chgData name="puja sridhar" userId="262e2f19c320ac55" providerId="LiveId" clId="{C6869C7A-041B-4503-866B-CCFC7EF120C0}" dt="2022-10-02T03:06:38.202" v="1045" actId="1076"/>
        <pc:sldMkLst>
          <pc:docMk/>
          <pc:sldMk cId="3479204608" sldId="263"/>
        </pc:sldMkLst>
        <pc:spChg chg="mod">
          <ac:chgData name="puja sridhar" userId="262e2f19c320ac55" providerId="LiveId" clId="{C6869C7A-041B-4503-866B-CCFC7EF120C0}" dt="2022-10-02T03:06:35.121" v="1044" actId="1076"/>
          <ac:spMkLst>
            <pc:docMk/>
            <pc:sldMk cId="3479204608" sldId="263"/>
            <ac:spMk id="2" creationId="{028341BE-655C-3FC8-5B24-A7E0B760CAEC}"/>
          </ac:spMkLst>
        </pc:spChg>
        <pc:spChg chg="add mod">
          <ac:chgData name="puja sridhar" userId="262e2f19c320ac55" providerId="LiveId" clId="{C6869C7A-041B-4503-866B-CCFC7EF120C0}" dt="2022-10-02T03:06:38.202" v="1045" actId="1076"/>
          <ac:spMkLst>
            <pc:docMk/>
            <pc:sldMk cId="3479204608" sldId="263"/>
            <ac:spMk id="3" creationId="{B535252A-689F-76B0-342D-7E0FAC3C8F89}"/>
          </ac:spMkLst>
        </pc:spChg>
      </pc:sldChg>
      <pc:sldChg chg="modSp mod">
        <pc:chgData name="puja sridhar" userId="262e2f19c320ac55" providerId="LiveId" clId="{C6869C7A-041B-4503-866B-CCFC7EF120C0}" dt="2022-10-02T03:08:46.395" v="1056" actId="14100"/>
        <pc:sldMkLst>
          <pc:docMk/>
          <pc:sldMk cId="1360951577" sldId="264"/>
        </pc:sldMkLst>
        <pc:spChg chg="mod">
          <ac:chgData name="puja sridhar" userId="262e2f19c320ac55" providerId="LiveId" clId="{C6869C7A-041B-4503-866B-CCFC7EF120C0}" dt="2022-10-02T03:07:06.402" v="1049" actId="1076"/>
          <ac:spMkLst>
            <pc:docMk/>
            <pc:sldMk cId="1360951577" sldId="264"/>
            <ac:spMk id="2" creationId="{DFCAE087-CB64-A8FF-377F-A75211010A7B}"/>
          </ac:spMkLst>
        </pc:spChg>
        <pc:picChg chg="mod">
          <ac:chgData name="puja sridhar" userId="262e2f19c320ac55" providerId="LiveId" clId="{C6869C7A-041B-4503-866B-CCFC7EF120C0}" dt="2022-10-02T03:08:46.395" v="1056" actId="14100"/>
          <ac:picMkLst>
            <pc:docMk/>
            <pc:sldMk cId="1360951577" sldId="264"/>
            <ac:picMk id="4" creationId="{690CEFB3-BBFD-B862-26C5-E2253869AD2B}"/>
          </ac:picMkLst>
        </pc:picChg>
      </pc:sldChg>
      <pc:sldChg chg="modSp mod">
        <pc:chgData name="puja sridhar" userId="262e2f19c320ac55" providerId="LiveId" clId="{C6869C7A-041B-4503-866B-CCFC7EF120C0}" dt="2022-10-02T03:07:46.268" v="1054" actId="1076"/>
        <pc:sldMkLst>
          <pc:docMk/>
          <pc:sldMk cId="401774682" sldId="265"/>
        </pc:sldMkLst>
        <pc:spChg chg="mod">
          <ac:chgData name="puja sridhar" userId="262e2f19c320ac55" providerId="LiveId" clId="{C6869C7A-041B-4503-866B-CCFC7EF120C0}" dt="2022-10-02T03:07:46.268" v="1054" actId="1076"/>
          <ac:spMkLst>
            <pc:docMk/>
            <pc:sldMk cId="401774682" sldId="265"/>
            <ac:spMk id="2" creationId="{914B0DD7-6185-6D72-1692-C97AC9DDEF1D}"/>
          </ac:spMkLst>
        </pc:spChg>
        <pc:spChg chg="mod">
          <ac:chgData name="puja sridhar" userId="262e2f19c320ac55" providerId="LiveId" clId="{C6869C7A-041B-4503-866B-CCFC7EF120C0}" dt="2022-10-02T03:07:40.041" v="1053" actId="1076"/>
          <ac:spMkLst>
            <pc:docMk/>
            <pc:sldMk cId="401774682" sldId="265"/>
            <ac:spMk id="4" creationId="{0B94CF12-8429-01E9-579B-299ED70750C8}"/>
          </ac:spMkLst>
        </pc:spChg>
      </pc:sldChg>
      <pc:sldChg chg="modSp mod">
        <pc:chgData name="puja sridhar" userId="262e2f19c320ac55" providerId="LiveId" clId="{C6869C7A-041B-4503-866B-CCFC7EF120C0}" dt="2022-10-01T18:58:02.329" v="1014" actId="1035"/>
        <pc:sldMkLst>
          <pc:docMk/>
          <pc:sldMk cId="4001023315" sldId="266"/>
        </pc:sldMkLst>
        <pc:picChg chg="mod">
          <ac:chgData name="puja sridhar" userId="262e2f19c320ac55" providerId="LiveId" clId="{C6869C7A-041B-4503-866B-CCFC7EF120C0}" dt="2022-10-01T18:58:02.329" v="1014" actId="1035"/>
          <ac:picMkLst>
            <pc:docMk/>
            <pc:sldMk cId="4001023315" sldId="266"/>
            <ac:picMk id="5" creationId="{856F6D62-73B4-E636-B730-664496BB95D3}"/>
          </ac:picMkLst>
        </pc:picChg>
      </pc:sldChg>
      <pc:sldChg chg="modSp mod">
        <pc:chgData name="puja sridhar" userId="262e2f19c320ac55" providerId="LiveId" clId="{C6869C7A-041B-4503-866B-CCFC7EF120C0}" dt="2022-10-01T19:01:57.513" v="1015" actId="1076"/>
        <pc:sldMkLst>
          <pc:docMk/>
          <pc:sldMk cId="2719802093" sldId="267"/>
        </pc:sldMkLst>
        <pc:picChg chg="mod">
          <ac:chgData name="puja sridhar" userId="262e2f19c320ac55" providerId="LiveId" clId="{C6869C7A-041B-4503-866B-CCFC7EF120C0}" dt="2022-10-01T19:01:57.513" v="1015" actId="1076"/>
          <ac:picMkLst>
            <pc:docMk/>
            <pc:sldMk cId="2719802093" sldId="267"/>
            <ac:picMk id="3" creationId="{1584DA24-9967-0BF7-76D2-19D24F8CBA7B}"/>
          </ac:picMkLst>
        </pc:picChg>
      </pc:sldChg>
      <pc:sldChg chg="modSp new mod">
        <pc:chgData name="puja sridhar" userId="262e2f19c320ac55" providerId="LiveId" clId="{C6869C7A-041B-4503-866B-CCFC7EF120C0}" dt="2022-09-28T19:08:38.018" v="14" actId="14100"/>
        <pc:sldMkLst>
          <pc:docMk/>
          <pc:sldMk cId="1078010462" sldId="270"/>
        </pc:sldMkLst>
        <pc:spChg chg="mod">
          <ac:chgData name="puja sridhar" userId="262e2f19c320ac55" providerId="LiveId" clId="{C6869C7A-041B-4503-866B-CCFC7EF120C0}" dt="2022-09-28T19:08:38.018" v="14" actId="14100"/>
          <ac:spMkLst>
            <pc:docMk/>
            <pc:sldMk cId="1078010462" sldId="270"/>
            <ac:spMk id="2" creationId="{B262900A-7848-942D-EF11-F6547D9DCB32}"/>
          </ac:spMkLst>
        </pc:spChg>
      </pc:sldChg>
      <pc:sldChg chg="addSp delSp modSp new mod">
        <pc:chgData name="puja sridhar" userId="262e2f19c320ac55" providerId="LiveId" clId="{C6869C7A-041B-4503-866B-CCFC7EF120C0}" dt="2022-10-02T03:06:01.517" v="1039" actId="14100"/>
        <pc:sldMkLst>
          <pc:docMk/>
          <pc:sldMk cId="3317444758" sldId="271"/>
        </pc:sldMkLst>
        <pc:spChg chg="mod">
          <ac:chgData name="puja sridhar" userId="262e2f19c320ac55" providerId="LiveId" clId="{C6869C7A-041B-4503-866B-CCFC7EF120C0}" dt="2022-10-02T03:05:32.958" v="1035" actId="1076"/>
          <ac:spMkLst>
            <pc:docMk/>
            <pc:sldMk cId="3317444758" sldId="271"/>
            <ac:spMk id="2" creationId="{197D57A0-6017-FA7F-078C-446B22231A18}"/>
          </ac:spMkLst>
        </pc:spChg>
        <pc:spChg chg="add del">
          <ac:chgData name="puja sridhar" userId="262e2f19c320ac55" providerId="LiveId" clId="{C6869C7A-041B-4503-866B-CCFC7EF120C0}" dt="2022-10-01T18:29:09.288" v="251" actId="22"/>
          <ac:spMkLst>
            <pc:docMk/>
            <pc:sldMk cId="3317444758" sldId="271"/>
            <ac:spMk id="4" creationId="{4C2C6C66-2061-5F88-083E-A1AC4D211FD9}"/>
          </ac:spMkLst>
        </pc:spChg>
        <pc:spChg chg="add mod">
          <ac:chgData name="puja sridhar" userId="262e2f19c320ac55" providerId="LiveId" clId="{C6869C7A-041B-4503-866B-CCFC7EF120C0}" dt="2022-10-02T03:06:01.517" v="1039" actId="14100"/>
          <ac:spMkLst>
            <pc:docMk/>
            <pc:sldMk cId="3317444758" sldId="271"/>
            <ac:spMk id="6" creationId="{B5166C6B-0365-1BC9-9217-DF9E3BA372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7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9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7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4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4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60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81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55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6751826-5227-428C-AF2D-97259ED0C55A}" type="datetimeFigureOut">
              <a:rPr lang="en-IN" smtClean="0"/>
              <a:t>03-10-22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B651F6D-4556-4EB8-BAAD-EC6317A12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1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403F-C450-9411-BEF2-5A0473E5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230" y="2011011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 PREDICTION BY USING VARIOUS REGRESSION MODELS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03836-F3E6-E1DB-284D-B41AF80A5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2404" y="5439076"/>
            <a:ext cx="1649396" cy="1077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Puja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57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59E7B-750B-326D-94E6-CD28A535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45" y="859306"/>
            <a:ext cx="7707707" cy="2781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F6D62-73B4-E636-B730-664496BB9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832" y="3955984"/>
            <a:ext cx="7466335" cy="23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2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E087-CB64-A8FF-377F-A7521101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2" y="0"/>
            <a:ext cx="10772775" cy="1658198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CEFB3-BBFD-B862-26C5-E2253869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22" y="1405288"/>
            <a:ext cx="9003966" cy="52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4DA24-9967-0BF7-76D2-19D24F8C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5" y="519765"/>
            <a:ext cx="8768614" cy="57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F4B7E-4E60-D002-AC91-5926733A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29" y="705050"/>
            <a:ext cx="9538636" cy="54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9F25C-065D-5835-3AA2-6FC25556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7" y="779645"/>
            <a:ext cx="9750391" cy="5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4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0DD7-6185-6D72-1692-C97AC9DD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349077"/>
            <a:ext cx="10428972" cy="1040509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4CF12-8429-01E9-579B-299ED70750C8}"/>
              </a:ext>
            </a:extLst>
          </p:cNvPr>
          <p:cNvSpPr txBox="1"/>
          <p:nvPr/>
        </p:nvSpPr>
        <p:spPr>
          <a:xfrm>
            <a:off x="760395" y="1389586"/>
            <a:ext cx="9654139" cy="492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of profit across 50 startups is found using four different regression model.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four models are: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SVR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regressor </a:t>
            </a:r>
            <a:endParaRPr lang="en-US" sz="20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regressor</a:t>
            </a:r>
          </a:p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best model is the Linear regressor as the score of the model is around 93% which is the best compared to the rest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900A-7848-942D-EF11-F6547D9D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313" y="2530464"/>
            <a:ext cx="4800300" cy="1658198"/>
          </a:xfrm>
        </p:spPr>
        <p:txBody>
          <a:bodyPr>
            <a:no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0780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04D7-B599-8155-84FC-9136EBE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09" y="191524"/>
            <a:ext cx="10772775" cy="1658198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DF906-8E16-C142-9B46-F27EB51DF165}"/>
              </a:ext>
            </a:extLst>
          </p:cNvPr>
          <p:cNvSpPr txBox="1"/>
          <p:nvPr/>
        </p:nvSpPr>
        <p:spPr>
          <a:xfrm>
            <a:off x="574609" y="1387975"/>
            <a:ext cx="9011654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ABSTRACT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EXISTING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PROPOSED 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REFFERENCES</a:t>
            </a:r>
          </a:p>
        </p:txBody>
      </p:sp>
    </p:spTree>
    <p:extLst>
      <p:ext uri="{BB962C8B-B14F-4D97-AF65-F5344CB8AC3E}">
        <p14:creationId xmlns:p14="http://schemas.microsoft.com/office/powerpoint/2010/main" val="319333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D169-0F37-FBC4-ABB5-8EB52610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D8287-85D9-AED2-4C78-111D55CD2FCC}"/>
              </a:ext>
            </a:extLst>
          </p:cNvPr>
          <p:cNvSpPr txBox="1"/>
          <p:nvPr/>
        </p:nvSpPr>
        <p:spPr>
          <a:xfrm>
            <a:off x="838200" y="1478075"/>
            <a:ext cx="10227644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regression is a statistical technique that relates a dependent variable to one or more independent variables.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regression model is able to show whether changes observed in the dependent variable are associated with changes in one or more of the explanatory variables.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 this by essentially fitting a best-fit line and seeing how the data is dispersed around this line.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helps economists and financial analysts in things ranging from asset valuation to making predictions.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for regression results to be properly interpreted, several assumptions about the data and the model itself must hold.</a:t>
            </a:r>
          </a:p>
        </p:txBody>
      </p:sp>
    </p:spTree>
    <p:extLst>
      <p:ext uri="{BB962C8B-B14F-4D97-AF65-F5344CB8AC3E}">
        <p14:creationId xmlns:p14="http://schemas.microsoft.com/office/powerpoint/2010/main" val="388566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CCC5-3926-4151-BA1D-4670932A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73" y="162994"/>
            <a:ext cx="10772775" cy="165819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D310E-BA42-2C2D-010E-1F5E562C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82" y="1386038"/>
            <a:ext cx="9914022" cy="53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7A75-8364-4D21-7A14-F8975963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21" y="0"/>
            <a:ext cx="10772775" cy="1658198"/>
          </a:xfrm>
        </p:spPr>
        <p:txBody>
          <a:bodyPr/>
          <a:lstStyle/>
          <a:p>
            <a:r>
              <a:rPr lang="en-US" dirty="0"/>
              <a:t>TYPES OF REGRESSION MODEL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FD4D25-B752-0BA0-9462-8A130E00F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1945"/>
              </p:ext>
            </p:extLst>
          </p:nvPr>
        </p:nvGraphicFramePr>
        <p:xfrm>
          <a:off x="1116531" y="1174283"/>
          <a:ext cx="9663764" cy="537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15000" imgH="3492360" progId="PBrush">
                  <p:embed/>
                </p:oleObj>
              </mc:Choice>
              <mc:Fallback>
                <p:oleObj name="Bitmap Image" r:id="rId2" imgW="5715000" imgH="34923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AFD4D25-B752-0BA0-9462-8A130E00F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531" y="1174283"/>
                        <a:ext cx="9663764" cy="5370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0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57A0-6017-FA7F-078C-446B2223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125129"/>
            <a:ext cx="10813982" cy="134851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66C6B-0365-1BC9-9217-DF9E3BA37234}"/>
              </a:ext>
            </a:extLst>
          </p:cNvPr>
          <p:cNvSpPr txBox="1"/>
          <p:nvPr/>
        </p:nvSpPr>
        <p:spPr>
          <a:xfrm>
            <a:off x="481264" y="1261233"/>
            <a:ext cx="11627318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given dataset, R&amp;D Spend, Administration Cost and Marketing Spend of 50 Companies are given along with the profit earned. The target is to prepare an ML model which can predict the profit value of a company if the value of its R&amp;D Spend, Administration Cost and Marketing Spend are given.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Construct Different Regression algorithms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ii) Divide the data into train set and test set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iii) Calculate different regression metrics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iv) Choose the best model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Python or R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4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C614-3E47-F675-71FA-A964E7C4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18" y="32490"/>
            <a:ext cx="10772775" cy="1658198"/>
          </a:xfrm>
        </p:spPr>
        <p:txBody>
          <a:bodyPr/>
          <a:lstStyle/>
          <a:p>
            <a:r>
              <a:rPr lang="en-US" dirty="0"/>
              <a:t>EXISTING METHOD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0561B4-5CB0-E689-7EF5-9456662E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47512"/>
              </p:ext>
            </p:extLst>
          </p:nvPr>
        </p:nvGraphicFramePr>
        <p:xfrm>
          <a:off x="789271" y="1486410"/>
          <a:ext cx="10250906" cy="4866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7748">
                  <a:extLst>
                    <a:ext uri="{9D8B030D-6E8A-4147-A177-3AD203B41FA5}">
                      <a16:colId xmlns:a16="http://schemas.microsoft.com/office/drawing/2014/main" val="790288281"/>
                    </a:ext>
                  </a:extLst>
                </a:gridCol>
                <a:gridCol w="2557731">
                  <a:extLst>
                    <a:ext uri="{9D8B030D-6E8A-4147-A177-3AD203B41FA5}">
                      <a16:colId xmlns:a16="http://schemas.microsoft.com/office/drawing/2014/main" val="1409545852"/>
                    </a:ext>
                  </a:extLst>
                </a:gridCol>
                <a:gridCol w="2791371">
                  <a:extLst>
                    <a:ext uri="{9D8B030D-6E8A-4147-A177-3AD203B41FA5}">
                      <a16:colId xmlns:a16="http://schemas.microsoft.com/office/drawing/2014/main" val="3099845736"/>
                    </a:ext>
                  </a:extLst>
                </a:gridCol>
                <a:gridCol w="2364056">
                  <a:extLst>
                    <a:ext uri="{9D8B030D-6E8A-4147-A177-3AD203B41FA5}">
                      <a16:colId xmlns:a16="http://schemas.microsoft.com/office/drawing/2014/main" val="1625598193"/>
                    </a:ext>
                  </a:extLst>
                </a:gridCol>
              </a:tblGrid>
              <a:tr h="54056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NAME OF PAPER NAME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SUBMITTED TO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YEAR OF PUBLICATION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NAME OF AUTHOR(S)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5144" marR="35144" marT="0" marB="0"/>
                </a:tc>
                <a:extLst>
                  <a:ext uri="{0D108BD9-81ED-4DB2-BD59-A6C34878D82A}">
                    <a16:rowId xmlns:a16="http://schemas.microsoft.com/office/drawing/2014/main" val="1749879936"/>
                  </a:ext>
                </a:extLst>
              </a:tr>
              <a:tr h="1148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Profit Predictor Using Machine Learning Techniques</a:t>
                      </a:r>
                      <a:endParaRPr lang="en-IN" sz="1400" ker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LNNS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marR="76200" 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Manasi Chhibber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extLst>
                  <a:ext uri="{0D108BD9-81ED-4DB2-BD59-A6C34878D82A}">
                    <a16:rowId xmlns:a16="http://schemas.microsoft.com/office/drawing/2014/main" val="374257697"/>
                  </a:ext>
                </a:extLst>
              </a:tr>
              <a:tr h="8820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startup survival using first years financial statements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 of Zaragoza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2020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Taylor and Francis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extLst>
                  <a:ext uri="{0D108BD9-81ED-4DB2-BD59-A6C34878D82A}">
                    <a16:rowId xmlns:a16="http://schemas.microsoft.com/office/drawing/2014/main" val="1925644919"/>
                  </a:ext>
                </a:extLst>
              </a:tr>
              <a:tr h="127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customer retention and profitability by using random forests and regression forests techniques</a:t>
                      </a:r>
                      <a:endParaRPr lang="en-IN" sz="1400" ker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Empirical study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2005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Dirk Van den Poel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extLst>
                  <a:ext uri="{0D108BD9-81ED-4DB2-BD59-A6C34878D82A}">
                    <a16:rowId xmlns:a16="http://schemas.microsoft.com/office/drawing/2014/main" val="4053164374"/>
                  </a:ext>
                </a:extLst>
              </a:tr>
              <a:tr h="1017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Startups profit prediction using Multiple Linear Regression</a:t>
                      </a:r>
                      <a:endParaRPr lang="en-IN" sz="1400" ker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2021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 Preet Gulati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44" marR="35144" marT="0" marB="0"/>
                </a:tc>
                <a:extLst>
                  <a:ext uri="{0D108BD9-81ED-4DB2-BD59-A6C34878D82A}">
                    <a16:rowId xmlns:a16="http://schemas.microsoft.com/office/drawing/2014/main" val="233202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38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41BE-655C-3FC8-5B24-A7E0B760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38" y="-2652"/>
            <a:ext cx="10772775" cy="1658198"/>
          </a:xfrm>
        </p:spPr>
        <p:txBody>
          <a:bodyPr/>
          <a:lstStyle/>
          <a:p>
            <a:r>
              <a:rPr lang="en-US" dirty="0"/>
              <a:t>PROPOSED METHODOLOGY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5252A-689F-76B0-342D-7E0FAC3C8F89}"/>
              </a:ext>
            </a:extLst>
          </p:cNvPr>
          <p:cNvSpPr txBox="1"/>
          <p:nvPr/>
        </p:nvSpPr>
        <p:spPr>
          <a:xfrm>
            <a:off x="243338" y="1212784"/>
            <a:ext cx="10772775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involved in this project are given below: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the dataset is examined to get insights  about what kind of data is present.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the dataset is split into train set and test 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Thirdly, the various regression models are fitted into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Fourthly, the scores for training and testing set is found out for each regression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scores , the RMSE and the cross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is also found out for each regression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best model is chosen based on the scores of the model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8683-B606-DDAD-CA57-3738E2CD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69" y="0"/>
            <a:ext cx="10772775" cy="1658198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6C59C-68B9-A480-DDA4-EEE662F1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00" y="1334553"/>
            <a:ext cx="7814912" cy="2340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818E4-92A1-55BF-4E43-FF04C4935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76" y="4190837"/>
            <a:ext cx="7708448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060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79</TotalTime>
  <Words>484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Metropolitan</vt:lpstr>
      <vt:lpstr>Bitmap Image</vt:lpstr>
      <vt:lpstr>PROFIT PREDICTION BY USING VARIOUS REGRESSION MODELS </vt:lpstr>
      <vt:lpstr>CONTENTS</vt:lpstr>
      <vt:lpstr>ABSTRACT</vt:lpstr>
      <vt:lpstr>INTRODUCTION</vt:lpstr>
      <vt:lpstr>TYPES OF REGRESSION MODEL</vt:lpstr>
      <vt:lpstr>PROBLEM STATEMENT</vt:lpstr>
      <vt:lpstr>EXISTING METHOD</vt:lpstr>
      <vt:lpstr>PROPOSED METHODOLOGY</vt:lpstr>
      <vt:lpstr>METHODOLOGY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PREDICTION BY USING VARIOUS REGRESSION MODELS </dc:title>
  <dc:creator>puja sridhar</dc:creator>
  <cp:lastModifiedBy>puja sridhar</cp:lastModifiedBy>
  <cp:revision>1</cp:revision>
  <dcterms:created xsi:type="dcterms:W3CDTF">2022-09-28T19:01:57Z</dcterms:created>
  <dcterms:modified xsi:type="dcterms:W3CDTF">2022-10-03T06:19:52Z</dcterms:modified>
</cp:coreProperties>
</file>