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71" r:id="rId6"/>
    <p:sldId id="261" r:id="rId7"/>
    <p:sldId id="262" r:id="rId8"/>
    <p:sldId id="272" r:id="rId9"/>
    <p:sldId id="273" r:id="rId10"/>
    <p:sldId id="264" r:id="rId11"/>
    <p:sldId id="265" r:id="rId12"/>
    <p:sldId id="274" r:id="rId13"/>
    <p:sldId id="279" r:id="rId14"/>
    <p:sldId id="280" r:id="rId15"/>
    <p:sldId id="276" r:id="rId16"/>
    <p:sldId id="277" r:id="rId17"/>
    <p:sldId id="267" r:id="rId18"/>
    <p:sldId id="268" r:id="rId19"/>
    <p:sldId id="275" r:id="rId20"/>
    <p:sldId id="269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48E1-C2A3-4423-9029-A5CD3447281A}">
          <p14:sldIdLst>
            <p14:sldId id="256"/>
            <p14:sldId id="258"/>
            <p14:sldId id="259"/>
            <p14:sldId id="260"/>
            <p14:sldId id="271"/>
            <p14:sldId id="261"/>
            <p14:sldId id="262"/>
            <p14:sldId id="272"/>
            <p14:sldId id="273"/>
            <p14:sldId id="264"/>
            <p14:sldId id="265"/>
            <p14:sldId id="274"/>
            <p14:sldId id="279"/>
            <p14:sldId id="280"/>
            <p14:sldId id="276"/>
            <p14:sldId id="277"/>
            <p14:sldId id="267"/>
            <p14:sldId id="268"/>
            <p14:sldId id="275"/>
            <p14:sldId id="269"/>
            <p14:sldId id="278"/>
          </p14:sldIdLst>
        </p14:section>
        <p14:section name="Untitled Section" id="{E332F819-F576-4591-B817-9DE193868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a sridhar" userId="262e2f19c320ac55" providerId="LiveId" clId="{F6EAD9BA-75A7-40F1-9520-BDDA854AC220}"/>
    <pc:docChg chg="undo custSel addSld delSld modSld sldOrd modSection">
      <pc:chgData name="puja sridhar" userId="262e2f19c320ac55" providerId="LiveId" clId="{F6EAD9BA-75A7-40F1-9520-BDDA854AC220}" dt="2020-12-04T05:41:18.105" v="1596" actId="1076"/>
      <pc:docMkLst>
        <pc:docMk/>
      </pc:docMkLst>
      <pc:sldChg chg="modSp mod ord">
        <pc:chgData name="puja sridhar" userId="262e2f19c320ac55" providerId="LiveId" clId="{F6EAD9BA-75A7-40F1-9520-BDDA854AC220}" dt="2020-12-01T16:05:10.635" v="1101"/>
        <pc:sldMkLst>
          <pc:docMk/>
          <pc:sldMk cId="4034495896" sldId="256"/>
        </pc:sldMkLst>
        <pc:spChg chg="mod">
          <ac:chgData name="puja sridhar" userId="262e2f19c320ac55" providerId="LiveId" clId="{F6EAD9BA-75A7-40F1-9520-BDDA854AC220}" dt="2020-12-01T15:37:17.572" v="1041" actId="20577"/>
          <ac:spMkLst>
            <pc:docMk/>
            <pc:sldMk cId="4034495896" sldId="256"/>
            <ac:spMk id="9" creationId="{00000000-0000-0000-0000-000000000000}"/>
          </ac:spMkLst>
        </pc:spChg>
      </pc:sldChg>
      <pc:sldChg chg="modSp mod ord">
        <pc:chgData name="puja sridhar" userId="262e2f19c320ac55" providerId="LiveId" clId="{F6EAD9BA-75A7-40F1-9520-BDDA854AC220}" dt="2020-12-03T10:18:41.622" v="1522"/>
        <pc:sldMkLst>
          <pc:docMk/>
          <pc:sldMk cId="4030794158" sldId="258"/>
        </pc:sldMkLst>
        <pc:spChg chg="mod">
          <ac:chgData name="puja sridhar" userId="262e2f19c320ac55" providerId="LiveId" clId="{F6EAD9BA-75A7-40F1-9520-BDDA854AC220}" dt="2020-12-03T05:55:42.858" v="1327" actId="20577"/>
          <ac:spMkLst>
            <pc:docMk/>
            <pc:sldMk cId="4030794158" sldId="258"/>
            <ac:spMk id="5" creationId="{00000000-0000-0000-0000-000000000000}"/>
          </ac:spMkLst>
        </pc:spChg>
      </pc:sldChg>
      <pc:sldChg chg="addSp delSp modSp mod">
        <pc:chgData name="puja sridhar" userId="262e2f19c320ac55" providerId="LiveId" clId="{F6EAD9BA-75A7-40F1-9520-BDDA854AC220}" dt="2020-12-04T05:41:18.105" v="1596" actId="1076"/>
        <pc:sldMkLst>
          <pc:docMk/>
          <pc:sldMk cId="1711732357" sldId="259"/>
        </pc:sldMkLst>
        <pc:spChg chg="mod">
          <ac:chgData name="puja sridhar" userId="262e2f19c320ac55" providerId="LiveId" clId="{F6EAD9BA-75A7-40F1-9520-BDDA854AC220}" dt="2020-12-04T05:40:55.912" v="1590" actId="20577"/>
          <ac:spMkLst>
            <pc:docMk/>
            <pc:sldMk cId="1711732357" sldId="259"/>
            <ac:spMk id="5" creationId="{00000000-0000-0000-0000-000000000000}"/>
          </ac:spMkLst>
        </pc:spChg>
        <pc:picChg chg="add del mod">
          <ac:chgData name="puja sridhar" userId="262e2f19c320ac55" providerId="LiveId" clId="{F6EAD9BA-75A7-40F1-9520-BDDA854AC220}" dt="2020-12-04T05:40:38.986" v="1536"/>
          <ac:picMkLst>
            <pc:docMk/>
            <pc:sldMk cId="1711732357" sldId="259"/>
            <ac:picMk id="1026" creationId="{34401014-AA0D-41CF-B61F-CBA52407550E}"/>
          </ac:picMkLst>
        </pc:picChg>
        <pc:picChg chg="add mod">
          <ac:chgData name="puja sridhar" userId="262e2f19c320ac55" providerId="LiveId" clId="{F6EAD9BA-75A7-40F1-9520-BDDA854AC220}" dt="2020-12-04T05:41:18.105" v="1596" actId="1076"/>
          <ac:picMkLst>
            <pc:docMk/>
            <pc:sldMk cId="1711732357" sldId="259"/>
            <ac:picMk id="1028" creationId="{0384D33D-64FA-42BD-98C8-58681BA364C3}"/>
          </ac:picMkLst>
        </pc:picChg>
      </pc:sldChg>
      <pc:sldChg chg="ord">
        <pc:chgData name="puja sridhar" userId="262e2f19c320ac55" providerId="LiveId" clId="{F6EAD9BA-75A7-40F1-9520-BDDA854AC220}" dt="2020-12-03T10:18:39.482" v="1520"/>
        <pc:sldMkLst>
          <pc:docMk/>
          <pc:sldMk cId="2896409431" sldId="260"/>
        </pc:sldMkLst>
      </pc:sldChg>
      <pc:sldChg chg="modSp mod">
        <pc:chgData name="puja sridhar" userId="262e2f19c320ac55" providerId="LiveId" clId="{F6EAD9BA-75A7-40F1-9520-BDDA854AC220}" dt="2020-12-03T05:56:25.716" v="1331" actId="12"/>
        <pc:sldMkLst>
          <pc:docMk/>
          <pc:sldMk cId="850145514" sldId="261"/>
        </pc:sldMkLst>
        <pc:spChg chg="mod">
          <ac:chgData name="puja sridhar" userId="262e2f19c320ac55" providerId="LiveId" clId="{F6EAD9BA-75A7-40F1-9520-BDDA854AC220}" dt="2020-12-03T05:56:25.716" v="1331" actId="12"/>
          <ac:spMkLst>
            <pc:docMk/>
            <pc:sldMk cId="850145514" sldId="261"/>
            <ac:spMk id="5" creationId="{00000000-0000-0000-0000-000000000000}"/>
          </ac:spMkLst>
        </pc:spChg>
      </pc:sldChg>
      <pc:sldChg chg="ord">
        <pc:chgData name="puja sridhar" userId="262e2f19c320ac55" providerId="LiveId" clId="{F6EAD9BA-75A7-40F1-9520-BDDA854AC220}" dt="2020-12-01T14:59:28.204" v="980"/>
        <pc:sldMkLst>
          <pc:docMk/>
          <pc:sldMk cId="2573239713" sldId="262"/>
        </pc:sldMkLst>
      </pc:sldChg>
      <pc:sldChg chg="addSp delSp modSp mod ord">
        <pc:chgData name="puja sridhar" userId="262e2f19c320ac55" providerId="LiveId" clId="{F6EAD9BA-75A7-40F1-9520-BDDA854AC220}" dt="2020-12-01T16:00:40.412" v="1089" actId="20577"/>
        <pc:sldMkLst>
          <pc:docMk/>
          <pc:sldMk cId="2471099783" sldId="264"/>
        </pc:sldMkLst>
        <pc:spChg chg="mod">
          <ac:chgData name="puja sridhar" userId="262e2f19c320ac55" providerId="LiveId" clId="{F6EAD9BA-75A7-40F1-9520-BDDA854AC220}" dt="2020-12-01T16:00:40.412" v="1089" actId="20577"/>
          <ac:spMkLst>
            <pc:docMk/>
            <pc:sldMk cId="2471099783" sldId="264"/>
            <ac:spMk id="5" creationId="{00000000-0000-0000-0000-000000000000}"/>
          </ac:spMkLst>
        </pc:spChg>
        <pc:picChg chg="add del mod">
          <ac:chgData name="puja sridhar" userId="262e2f19c320ac55" providerId="LiveId" clId="{F6EAD9BA-75A7-40F1-9520-BDDA854AC220}" dt="2020-12-01T16:00:05.136" v="1069" actId="478"/>
          <ac:picMkLst>
            <pc:docMk/>
            <pc:sldMk cId="2471099783" sldId="264"/>
            <ac:picMk id="6" creationId="{F7B7CEC3-BE42-414F-B9FC-ADBA9A48AE47}"/>
          </ac:picMkLst>
        </pc:picChg>
      </pc:sldChg>
      <pc:sldChg chg="modSp mod">
        <pc:chgData name="puja sridhar" userId="262e2f19c320ac55" providerId="LiveId" clId="{F6EAD9BA-75A7-40F1-9520-BDDA854AC220}" dt="2020-12-03T05:59:41.655" v="1355" actId="113"/>
        <pc:sldMkLst>
          <pc:docMk/>
          <pc:sldMk cId="250482004" sldId="265"/>
        </pc:sldMkLst>
        <pc:spChg chg="mod">
          <ac:chgData name="puja sridhar" userId="262e2f19c320ac55" providerId="LiveId" clId="{F6EAD9BA-75A7-40F1-9520-BDDA854AC220}" dt="2020-12-03T05:59:41.655" v="1355" actId="113"/>
          <ac:spMkLst>
            <pc:docMk/>
            <pc:sldMk cId="250482004" sldId="265"/>
            <ac:spMk id="5" creationId="{00000000-0000-0000-0000-000000000000}"/>
          </ac:spMkLst>
        </pc:spChg>
      </pc:sldChg>
      <pc:sldChg chg="modSp del mod ord">
        <pc:chgData name="puja sridhar" userId="262e2f19c320ac55" providerId="LiveId" clId="{F6EAD9BA-75A7-40F1-9520-BDDA854AC220}" dt="2020-12-03T05:58:10.136" v="1338" actId="2696"/>
        <pc:sldMkLst>
          <pc:docMk/>
          <pc:sldMk cId="1931820320" sldId="266"/>
        </pc:sldMkLst>
        <pc:spChg chg="mod">
          <ac:chgData name="puja sridhar" userId="262e2f19c320ac55" providerId="LiveId" clId="{F6EAD9BA-75A7-40F1-9520-BDDA854AC220}" dt="2020-12-03T05:57:20.423" v="1335" actId="20577"/>
          <ac:spMkLst>
            <pc:docMk/>
            <pc:sldMk cId="1931820320" sldId="266"/>
            <ac:spMk id="5" creationId="{00000000-0000-0000-0000-000000000000}"/>
          </ac:spMkLst>
        </pc:spChg>
      </pc:sldChg>
      <pc:sldChg chg="addSp delSp modSp mod ord">
        <pc:chgData name="puja sridhar" userId="262e2f19c320ac55" providerId="LiveId" clId="{F6EAD9BA-75A7-40F1-9520-BDDA854AC220}" dt="2020-12-01T16:08:16.711" v="1108" actId="14100"/>
        <pc:sldMkLst>
          <pc:docMk/>
          <pc:sldMk cId="4060548722" sldId="267"/>
        </pc:sldMkLst>
        <pc:spChg chg="del mod">
          <ac:chgData name="puja sridhar" userId="262e2f19c320ac55" providerId="LiveId" clId="{F6EAD9BA-75A7-40F1-9520-BDDA854AC220}" dt="2020-12-01T15:56:33.964" v="1049"/>
          <ac:spMkLst>
            <pc:docMk/>
            <pc:sldMk cId="4060548722" sldId="267"/>
            <ac:spMk id="5" creationId="{00000000-0000-0000-0000-000000000000}"/>
          </ac:spMkLst>
        </pc:spChg>
        <pc:picChg chg="add del mod">
          <ac:chgData name="puja sridhar" userId="262e2f19c320ac55" providerId="LiveId" clId="{F6EAD9BA-75A7-40F1-9520-BDDA854AC220}" dt="2020-12-01T16:07:45.497" v="1103" actId="21"/>
          <ac:picMkLst>
            <pc:docMk/>
            <pc:sldMk cId="4060548722" sldId="267"/>
            <ac:picMk id="6" creationId="{F3D850C3-39B2-4D1D-BEDB-4350B780F824}"/>
          </ac:picMkLst>
        </pc:picChg>
        <pc:picChg chg="add mod">
          <ac:chgData name="puja sridhar" userId="262e2f19c320ac55" providerId="LiveId" clId="{F6EAD9BA-75A7-40F1-9520-BDDA854AC220}" dt="2020-12-01T16:08:16.711" v="1108" actId="14100"/>
          <ac:picMkLst>
            <pc:docMk/>
            <pc:sldMk cId="4060548722" sldId="267"/>
            <ac:picMk id="1026" creationId="{52B03EF5-7C75-48C5-BCF6-FB40181975F2}"/>
          </ac:picMkLst>
        </pc:picChg>
      </pc:sldChg>
      <pc:sldChg chg="modSp mod ord">
        <pc:chgData name="puja sridhar" userId="262e2f19c320ac55" providerId="LiveId" clId="{F6EAD9BA-75A7-40F1-9520-BDDA854AC220}" dt="2020-12-03T05:59:19.795" v="1353" actId="113"/>
        <pc:sldMkLst>
          <pc:docMk/>
          <pc:sldMk cId="851096474" sldId="268"/>
        </pc:sldMkLst>
        <pc:spChg chg="mod">
          <ac:chgData name="puja sridhar" userId="262e2f19c320ac55" providerId="LiveId" clId="{F6EAD9BA-75A7-40F1-9520-BDDA854AC220}" dt="2020-12-03T05:59:19.795" v="1353" actId="113"/>
          <ac:spMkLst>
            <pc:docMk/>
            <pc:sldMk cId="851096474" sldId="268"/>
            <ac:spMk id="5" creationId="{00000000-0000-0000-0000-000000000000}"/>
          </ac:spMkLst>
        </pc:spChg>
      </pc:sldChg>
      <pc:sldChg chg="ord">
        <pc:chgData name="puja sridhar" userId="262e2f19c320ac55" providerId="LiveId" clId="{F6EAD9BA-75A7-40F1-9520-BDDA854AC220}" dt="2020-12-03T10:26:19.335" v="1530"/>
        <pc:sldMkLst>
          <pc:docMk/>
          <pc:sldMk cId="2834190998" sldId="269"/>
        </pc:sldMkLst>
      </pc:sldChg>
      <pc:sldChg chg="modSp mod">
        <pc:chgData name="puja sridhar" userId="262e2f19c320ac55" providerId="LiveId" clId="{F6EAD9BA-75A7-40F1-9520-BDDA854AC220}" dt="2020-12-03T05:37:41.367" v="1248" actId="5793"/>
        <pc:sldMkLst>
          <pc:docMk/>
          <pc:sldMk cId="3667882535" sldId="271"/>
        </pc:sldMkLst>
        <pc:spChg chg="mod">
          <ac:chgData name="puja sridhar" userId="262e2f19c320ac55" providerId="LiveId" clId="{F6EAD9BA-75A7-40F1-9520-BDDA854AC220}" dt="2020-12-03T05:37:41.367" v="1248" actId="5793"/>
          <ac:spMkLst>
            <pc:docMk/>
            <pc:sldMk cId="3667882535" sldId="271"/>
            <ac:spMk id="5" creationId="{00000000-0000-0000-0000-000000000000}"/>
          </ac:spMkLst>
        </pc:spChg>
      </pc:sldChg>
      <pc:sldChg chg="modSp mod">
        <pc:chgData name="puja sridhar" userId="262e2f19c320ac55" providerId="LiveId" clId="{F6EAD9BA-75A7-40F1-9520-BDDA854AC220}" dt="2020-12-01T16:00:57.378" v="1099" actId="20577"/>
        <pc:sldMkLst>
          <pc:docMk/>
          <pc:sldMk cId="1574964861" sldId="273"/>
        </pc:sldMkLst>
        <pc:spChg chg="mod">
          <ac:chgData name="puja sridhar" userId="262e2f19c320ac55" providerId="LiveId" clId="{F6EAD9BA-75A7-40F1-9520-BDDA854AC220}" dt="2020-12-01T16:00:57.378" v="1099" actId="20577"/>
          <ac:spMkLst>
            <pc:docMk/>
            <pc:sldMk cId="1574964861" sldId="273"/>
            <ac:spMk id="5" creationId="{00000000-0000-0000-0000-000000000000}"/>
          </ac:spMkLst>
        </pc:spChg>
      </pc:sldChg>
      <pc:sldChg chg="modSp mod">
        <pc:chgData name="puja sridhar" userId="262e2f19c320ac55" providerId="LiveId" clId="{F6EAD9BA-75A7-40F1-9520-BDDA854AC220}" dt="2020-12-03T05:59:31.306" v="1354" actId="113"/>
        <pc:sldMkLst>
          <pc:docMk/>
          <pc:sldMk cId="1902940467" sldId="274"/>
        </pc:sldMkLst>
        <pc:spChg chg="mod">
          <ac:chgData name="puja sridhar" userId="262e2f19c320ac55" providerId="LiveId" clId="{F6EAD9BA-75A7-40F1-9520-BDDA854AC220}" dt="2020-12-03T05:59:31.306" v="1354" actId="113"/>
          <ac:spMkLst>
            <pc:docMk/>
            <pc:sldMk cId="1902940467" sldId="274"/>
            <ac:spMk id="5" creationId="{00000000-0000-0000-0000-000000000000}"/>
          </ac:spMkLst>
        </pc:spChg>
      </pc:sldChg>
      <pc:sldChg chg="modSp add mod">
        <pc:chgData name="puja sridhar" userId="262e2f19c320ac55" providerId="LiveId" clId="{F6EAD9BA-75A7-40F1-9520-BDDA854AC220}" dt="2020-12-03T05:59:08.697" v="1352" actId="113"/>
        <pc:sldMkLst>
          <pc:docMk/>
          <pc:sldMk cId="3769092084" sldId="275"/>
        </pc:sldMkLst>
        <pc:spChg chg="mod">
          <ac:chgData name="puja sridhar" userId="262e2f19c320ac55" providerId="LiveId" clId="{F6EAD9BA-75A7-40F1-9520-BDDA854AC220}" dt="2020-12-01T15:04:55.835" v="1015" actId="20577"/>
          <ac:spMkLst>
            <pc:docMk/>
            <pc:sldMk cId="3769092084" sldId="275"/>
            <ac:spMk id="4" creationId="{C4AF2CDD-1A72-45E0-A1C2-AA3056D57444}"/>
          </ac:spMkLst>
        </pc:spChg>
        <pc:spChg chg="mod">
          <ac:chgData name="puja sridhar" userId="262e2f19c320ac55" providerId="LiveId" clId="{F6EAD9BA-75A7-40F1-9520-BDDA854AC220}" dt="2020-12-03T05:59:08.697" v="1352" actId="113"/>
          <ac:spMkLst>
            <pc:docMk/>
            <pc:sldMk cId="3769092084" sldId="275"/>
            <ac:spMk id="5" creationId="{00000000-0000-0000-0000-000000000000}"/>
          </ac:spMkLst>
        </pc:spChg>
      </pc:sldChg>
      <pc:sldChg chg="addSp delSp modSp add mod ord">
        <pc:chgData name="puja sridhar" userId="262e2f19c320ac55" providerId="LiveId" clId="{F6EAD9BA-75A7-40F1-9520-BDDA854AC220}" dt="2020-12-03T10:25:48.471" v="1528" actId="20578"/>
        <pc:sldMkLst>
          <pc:docMk/>
          <pc:sldMk cId="2303146501" sldId="276"/>
        </pc:sldMkLst>
        <pc:spChg chg="mod">
          <ac:chgData name="puja sridhar" userId="262e2f19c320ac55" providerId="LiveId" clId="{F6EAD9BA-75A7-40F1-9520-BDDA854AC220}" dt="2020-12-01T12:01:41.767" v="529" actId="14100"/>
          <ac:spMkLst>
            <pc:docMk/>
            <pc:sldMk cId="2303146501" sldId="276"/>
            <ac:spMk id="4" creationId="{C4AF2CDD-1A72-45E0-A1C2-AA3056D57444}"/>
          </ac:spMkLst>
        </pc:spChg>
        <pc:spChg chg="del mod">
          <ac:chgData name="puja sridhar" userId="262e2f19c320ac55" providerId="LiveId" clId="{F6EAD9BA-75A7-40F1-9520-BDDA854AC220}" dt="2020-12-01T12:01:57.918" v="620"/>
          <ac:spMkLst>
            <pc:docMk/>
            <pc:sldMk cId="2303146501" sldId="276"/>
            <ac:spMk id="5" creationId="{00000000-0000-0000-0000-000000000000}"/>
          </ac:spMkLst>
        </pc:spChg>
        <pc:spChg chg="add del mod">
          <ac:chgData name="puja sridhar" userId="262e2f19c320ac55" providerId="LiveId" clId="{F6EAD9BA-75A7-40F1-9520-BDDA854AC220}" dt="2020-12-01T12:02:29.966" v="630"/>
          <ac:spMkLst>
            <pc:docMk/>
            <pc:sldMk cId="2303146501" sldId="276"/>
            <ac:spMk id="6" creationId="{2BD0B0BF-9C5B-4F8F-9C9D-B99AE299BCF7}"/>
          </ac:spMkLst>
        </pc:spChg>
        <pc:spChg chg="add mod">
          <ac:chgData name="puja sridhar" userId="262e2f19c320ac55" providerId="LiveId" clId="{F6EAD9BA-75A7-40F1-9520-BDDA854AC220}" dt="2020-12-01T12:08:58.676" v="758" actId="20577"/>
          <ac:spMkLst>
            <pc:docMk/>
            <pc:sldMk cId="2303146501" sldId="276"/>
            <ac:spMk id="7" creationId="{374348CF-29F3-4BB9-A4C8-A12CB136116F}"/>
          </ac:spMkLst>
        </pc:spChg>
      </pc:sldChg>
      <pc:sldChg chg="modSp add mod">
        <pc:chgData name="puja sridhar" userId="262e2f19c320ac55" providerId="LiveId" clId="{F6EAD9BA-75A7-40F1-9520-BDDA854AC220}" dt="2020-12-01T12:12:21.361" v="824" actId="113"/>
        <pc:sldMkLst>
          <pc:docMk/>
          <pc:sldMk cId="1305937311" sldId="277"/>
        </pc:sldMkLst>
        <pc:spChg chg="mod">
          <ac:chgData name="puja sridhar" userId="262e2f19c320ac55" providerId="LiveId" clId="{F6EAD9BA-75A7-40F1-9520-BDDA854AC220}" dt="2020-12-01T12:12:21.361" v="824" actId="113"/>
          <ac:spMkLst>
            <pc:docMk/>
            <pc:sldMk cId="1305937311" sldId="277"/>
            <ac:spMk id="7" creationId="{374348CF-29F3-4BB9-A4C8-A12CB136116F}"/>
          </ac:spMkLst>
        </pc:spChg>
      </pc:sldChg>
      <pc:sldChg chg="modSp add del mod">
        <pc:chgData name="puja sridhar" userId="262e2f19c320ac55" providerId="LiveId" clId="{F6EAD9BA-75A7-40F1-9520-BDDA854AC220}" dt="2020-12-01T12:12:50.080" v="825" actId="2696"/>
        <pc:sldMkLst>
          <pc:docMk/>
          <pc:sldMk cId="1552599699" sldId="278"/>
        </pc:sldMkLst>
        <pc:spChg chg="mod">
          <ac:chgData name="puja sridhar" userId="262e2f19c320ac55" providerId="LiveId" clId="{F6EAD9BA-75A7-40F1-9520-BDDA854AC220}" dt="2020-12-01T12:10:44.549" v="789" actId="20577"/>
          <ac:spMkLst>
            <pc:docMk/>
            <pc:sldMk cId="1552599699" sldId="278"/>
            <ac:spMk id="7" creationId="{374348CF-29F3-4BB9-A4C8-A12CB136116F}"/>
          </ac:spMkLst>
        </pc:spChg>
      </pc:sldChg>
      <pc:sldChg chg="modSp add mod">
        <pc:chgData name="puja sridhar" userId="262e2f19c320ac55" providerId="LiveId" clId="{F6EAD9BA-75A7-40F1-9520-BDDA854AC220}" dt="2020-12-01T15:07:33.549" v="1030" actId="114"/>
        <pc:sldMkLst>
          <pc:docMk/>
          <pc:sldMk cId="4270511552" sldId="278"/>
        </pc:sldMkLst>
        <pc:spChg chg="mod">
          <ac:chgData name="puja sridhar" userId="262e2f19c320ac55" providerId="LiveId" clId="{F6EAD9BA-75A7-40F1-9520-BDDA854AC220}" dt="2020-12-01T15:00:41.114" v="993" actId="20577"/>
          <ac:spMkLst>
            <pc:docMk/>
            <pc:sldMk cId="4270511552" sldId="278"/>
            <ac:spMk id="4" creationId="{C4AF2CDD-1A72-45E0-A1C2-AA3056D57444}"/>
          </ac:spMkLst>
        </pc:spChg>
        <pc:spChg chg="mod">
          <ac:chgData name="puja sridhar" userId="262e2f19c320ac55" providerId="LiveId" clId="{F6EAD9BA-75A7-40F1-9520-BDDA854AC220}" dt="2020-12-01T15:07:33.549" v="1030" actId="114"/>
          <ac:spMkLst>
            <pc:docMk/>
            <pc:sldMk cId="4270511552" sldId="278"/>
            <ac:spMk id="5" creationId="{00000000-0000-0000-0000-000000000000}"/>
          </ac:spMkLst>
        </pc:spChg>
      </pc:sldChg>
      <pc:sldChg chg="new del">
        <pc:chgData name="puja sridhar" userId="262e2f19c320ac55" providerId="LiveId" clId="{F6EAD9BA-75A7-40F1-9520-BDDA854AC220}" dt="2020-12-03T05:58:01.648" v="1337" actId="2696"/>
        <pc:sldMkLst>
          <pc:docMk/>
          <pc:sldMk cId="856754620" sldId="280"/>
        </pc:sldMkLst>
      </pc:sldChg>
      <pc:sldChg chg="delSp modSp add mod">
        <pc:chgData name="puja sridhar" userId="262e2f19c320ac55" providerId="LiveId" clId="{F6EAD9BA-75A7-40F1-9520-BDDA854AC220}" dt="2020-12-03T05:58:44.666" v="1351" actId="478"/>
        <pc:sldMkLst>
          <pc:docMk/>
          <pc:sldMk cId="3125307599" sldId="280"/>
        </pc:sldMkLst>
        <pc:spChg chg="mod">
          <ac:chgData name="puja sridhar" userId="262e2f19c320ac55" providerId="LiveId" clId="{F6EAD9BA-75A7-40F1-9520-BDDA854AC220}" dt="2020-12-03T05:58:25.934" v="1348" actId="20577"/>
          <ac:spMkLst>
            <pc:docMk/>
            <pc:sldMk cId="3125307599" sldId="280"/>
            <ac:spMk id="4" creationId="{C4AF2CDD-1A72-45E0-A1C2-AA3056D57444}"/>
          </ac:spMkLst>
        </pc:spChg>
        <pc:spChg chg="mod">
          <ac:chgData name="puja sridhar" userId="262e2f19c320ac55" providerId="LiveId" clId="{F6EAD9BA-75A7-40F1-9520-BDDA854AC220}" dt="2020-12-03T05:58:33.139" v="1350"/>
          <ac:spMkLst>
            <pc:docMk/>
            <pc:sldMk cId="3125307599" sldId="280"/>
            <ac:spMk id="5" creationId="{00000000-0000-0000-0000-000000000000}"/>
          </ac:spMkLst>
        </pc:spChg>
        <pc:picChg chg="del">
          <ac:chgData name="puja sridhar" userId="262e2f19c320ac55" providerId="LiveId" clId="{F6EAD9BA-75A7-40F1-9520-BDDA854AC220}" dt="2020-12-03T05:58:44.666" v="1351" actId="478"/>
          <ac:picMkLst>
            <pc:docMk/>
            <pc:sldMk cId="3125307599" sldId="280"/>
            <ac:picMk id="1030" creationId="{A9104F52-0FBD-452B-B4F3-B90167D0FA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R1b5bhwg0" TargetMode="External"/><Relationship Id="rId2" Type="http://schemas.openxmlformats.org/officeDocument/2006/relationships/hyperlink" Target="https://eudl.eu/pdf/10.4108/eai.13-7-2018.16399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ow2electronics.com/iot-based-patient-health-monitoring-esp32-web-server/" TargetMode="External"/><Relationship Id="rId5" Type="http://schemas.openxmlformats.org/officeDocument/2006/relationships/hyperlink" Target="https://www.newindianexpress.com/states/karnataka/2020/apr/02/goaway-bands---a-smart-band-to-the-people-under-quarantine-2124767.html" TargetMode="External"/><Relationship Id="rId4" Type="http://schemas.openxmlformats.org/officeDocument/2006/relationships/hyperlink" Target="https://www.electronicsforu.com/electronics-projects/prototypes/coronasecure-covid-19-heath-ban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4193" y="2951752"/>
            <a:ext cx="83227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Presented By</a:t>
            </a:r>
          </a:p>
          <a:p>
            <a:pPr algn="ctr"/>
            <a:endParaRPr lang="en-IN" b="1" dirty="0"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                      Miss Puja S	              	                             USN: 1BY19AI040</a:t>
            </a:r>
            <a:endParaRPr lang="en-IN" b="1" dirty="0"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                      Mr. </a:t>
            </a:r>
            <a:r>
              <a:rPr lang="en-US" b="1" dirty="0" err="1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Pulturu</a:t>
            </a:r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Yaswanth</a:t>
            </a:r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		             USN: 1BY19AI041</a:t>
            </a:r>
            <a:endParaRPr lang="en-IN" b="1" dirty="0"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                      Mr. Rahul Srivastava                                 USN: 1BY19AI042</a:t>
            </a:r>
          </a:p>
          <a:p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                       Mr. Dhananjay Kumar Singh                   USN: 1BY19CV008</a:t>
            </a:r>
            <a:endParaRPr lang="en-IN" b="1" dirty="0"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 </a:t>
            </a:r>
            <a:endParaRPr lang="en-IN" b="1" dirty="0"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Dr. Anupama H S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Associate Professor , AI &amp; ML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BMSIT&amp;M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2020-21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ODD Semester</a:t>
            </a:r>
            <a:endParaRPr lang="en-IN" dirty="0">
              <a:latin typeface="Times New Roman" pitchFamily="18" charset="0"/>
              <a:ea typeface="Open Sans" panose="020B0606030504020204" pitchFamily="34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711200"/>
            <a:ext cx="74591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IN" sz="3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PBL Presentation</a:t>
            </a:r>
          </a:p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36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Title:  QUARANTINE WRISTBAND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Proposed System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45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Tampering detection cable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 efficiency sensors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Good battery life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109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751840" y="862870"/>
            <a:ext cx="7763510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Open Sans" panose="020B0606030504020204" pitchFamily="34" charset="0"/>
                <a:ea typeface="+mn-ea"/>
                <a:cs typeface="+mn-cs"/>
              </a:rPr>
              <a:t>System Requirements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409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b="1" dirty="0"/>
              <a:t>Functional: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ESP32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Tampering detection cable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MAX30100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DHT22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Battery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USB cable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D464D-3B77-4052-9BC1-44935945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3667759"/>
            <a:ext cx="4358640" cy="31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751840" y="862870"/>
            <a:ext cx="7763510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Open Sans" panose="020B0606030504020204" pitchFamily="34" charset="0"/>
                <a:ea typeface="+mn-ea"/>
                <a:cs typeface="+mn-cs"/>
              </a:rPr>
              <a:t>System Requirements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360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b="1" dirty="0"/>
              <a:t> Non-functional: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Budget friendly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Highly secured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Accurate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Real time detection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Historical data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Waterproof</a:t>
            </a:r>
          </a:p>
        </p:txBody>
      </p:sp>
    </p:spTree>
    <p:extLst>
      <p:ext uri="{BB962C8B-B14F-4D97-AF65-F5344CB8AC3E}">
        <p14:creationId xmlns:p14="http://schemas.microsoft.com/office/powerpoint/2010/main" val="190294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751840" y="862870"/>
            <a:ext cx="7763510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Open Sans" panose="020B0606030504020204" pitchFamily="34" charset="0"/>
                <a:ea typeface="+mn-ea"/>
                <a:cs typeface="+mn-cs"/>
              </a:rPr>
              <a:t>Proposed Methodology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112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dirty="0"/>
              <a:t> Circuit connection:</a:t>
            </a:r>
          </a:p>
          <a:p>
            <a:pPr lvl="0">
              <a:lnSpc>
                <a:spcPct val="115000"/>
              </a:lnSpc>
            </a:pPr>
            <a:endParaRPr lang="en-US" sz="2800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27D459-705B-4653-9644-E3F99EE5F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Iot Based Patient Health Monitoring System ESP32">
            <a:extLst>
              <a:ext uri="{FF2B5EF4-FFF2-40B4-BE49-F238E27FC236}">
                <a16:creationId xmlns:a16="http://schemas.microsoft.com/office/drawing/2014/main" id="{A9104F52-0FBD-452B-B4F3-B90167D0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2" y="2187670"/>
            <a:ext cx="7652268" cy="467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8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751840" y="862870"/>
            <a:ext cx="7763510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Open Sans" panose="020B0606030504020204" pitchFamily="34" charset="0"/>
                <a:ea typeface="+mn-ea"/>
                <a:cs typeface="+mn-cs"/>
              </a:rPr>
              <a:t>Algorithm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473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dirty="0"/>
              <a:t> </a:t>
            </a:r>
            <a:r>
              <a:rPr lang="en-US" sz="2800" dirty="0"/>
              <a:t>Step1: Input SSID and wi-fi password</a:t>
            </a:r>
          </a:p>
          <a:p>
            <a:pPr lvl="0">
              <a:lnSpc>
                <a:spcPct val="115000"/>
              </a:lnSpc>
            </a:pPr>
            <a:r>
              <a:rPr lang="en-US" sz="2800" dirty="0"/>
              <a:t>Step2:Print wi-fi connected</a:t>
            </a:r>
          </a:p>
          <a:p>
            <a:pPr lvl="0">
              <a:lnSpc>
                <a:spcPct val="115000"/>
              </a:lnSpc>
            </a:pPr>
            <a:r>
              <a:rPr lang="en-US" sz="2800" dirty="0"/>
              <a:t>Step3:Set up the HTTP server </a:t>
            </a:r>
          </a:p>
          <a:p>
            <a:pPr lvl="0">
              <a:lnSpc>
                <a:spcPct val="115000"/>
              </a:lnSpc>
            </a:pPr>
            <a:r>
              <a:rPr lang="en-US" sz="2800" dirty="0"/>
              <a:t>Step4:Print Initializing pulse oximeter</a:t>
            </a:r>
          </a:p>
          <a:p>
            <a:pPr algn="l" fontAlgn="base"/>
            <a:r>
              <a:rPr lang="en-US" sz="2800" dirty="0"/>
              <a:t>Step5:</a:t>
            </a:r>
            <a:r>
              <a:rPr lang="en-IN" sz="2800" i="0" dirty="0">
                <a:effectLst/>
                <a:latin typeface="inherit"/>
              </a:rPr>
              <a:t>if (!</a:t>
            </a:r>
            <a:r>
              <a:rPr lang="en-IN" sz="2800" i="0" dirty="0" err="1">
                <a:effectLst/>
                <a:latin typeface="inherit"/>
              </a:rPr>
              <a:t>pox.begin</a:t>
            </a:r>
            <a:r>
              <a:rPr lang="en-IN" sz="2800" i="0" dirty="0">
                <a:effectLst/>
                <a:latin typeface="inherit"/>
              </a:rPr>
              <a:t>()) </a:t>
            </a: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           {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              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("FAILED");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            for (;;);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          } </a:t>
            </a: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            else</a:t>
            </a:r>
            <a:endParaRPr lang="en-US" sz="2800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27D459-705B-4653-9644-E3F99EE5F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0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381000" y="862870"/>
            <a:ext cx="8346440" cy="4796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348CF-29F3-4BB9-A4C8-A12CB136116F}"/>
              </a:ext>
            </a:extLst>
          </p:cNvPr>
          <p:cNvSpPr txBox="1"/>
          <p:nvPr/>
        </p:nvSpPr>
        <p:spPr>
          <a:xfrm flipH="1">
            <a:off x="208279" y="1143858"/>
            <a:ext cx="830707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i="0" dirty="0">
                <a:effectLst/>
                <a:latin typeface="inherit"/>
              </a:rPr>
              <a:t>         {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      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("SUCCESS");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      </a:t>
            </a:r>
            <a:r>
              <a:rPr lang="en-IN" sz="2800" i="0" dirty="0" err="1">
                <a:effectLst/>
                <a:latin typeface="inherit"/>
              </a:rPr>
              <a:t>pox.setOnBeatDetectedCallback</a:t>
            </a:r>
            <a:r>
              <a:rPr lang="en-IN" sz="2800" i="0" dirty="0">
                <a:effectLst/>
                <a:latin typeface="inherit"/>
              </a:rPr>
              <a:t>(</a:t>
            </a:r>
            <a:r>
              <a:rPr lang="en-IN" sz="2800" i="0" dirty="0" err="1">
                <a:effectLst/>
                <a:latin typeface="inherit"/>
              </a:rPr>
              <a:t>onBeatDetected</a:t>
            </a:r>
            <a:r>
              <a:rPr lang="en-IN" sz="2800" i="0" dirty="0">
                <a:effectLst/>
                <a:latin typeface="inherit"/>
              </a:rPr>
              <a:t>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          }</a:t>
            </a:r>
            <a:endParaRPr lang="en-IN" sz="2800" i="0" dirty="0">
              <a:effectLst/>
              <a:latin typeface="Liberation Mono"/>
            </a:endParaRPr>
          </a:p>
          <a:p>
            <a:r>
              <a:rPr lang="en-US" sz="2800" dirty="0"/>
              <a:t>Step6:Register a callback for beat detection</a:t>
            </a:r>
          </a:p>
          <a:p>
            <a:pPr algn="l" fontAlgn="base"/>
            <a:r>
              <a:rPr lang="en-US" sz="2800" dirty="0"/>
              <a:t>Step7:</a:t>
            </a:r>
            <a:r>
              <a:rPr lang="en-IN" sz="2800" i="0" dirty="0">
                <a:effectLst/>
                <a:latin typeface="inherit"/>
              </a:rPr>
              <a:t>if (</a:t>
            </a:r>
            <a:r>
              <a:rPr lang="en-IN" sz="2800" i="0" dirty="0" err="1">
                <a:effectLst/>
                <a:latin typeface="inherit"/>
              </a:rPr>
              <a:t>millis</a:t>
            </a:r>
            <a:r>
              <a:rPr lang="en-IN" sz="2800" i="0" dirty="0">
                <a:effectLst/>
                <a:latin typeface="inherit"/>
              </a:rPr>
              <a:t>() - </a:t>
            </a:r>
            <a:r>
              <a:rPr lang="en-IN" sz="2800" i="0" dirty="0" err="1">
                <a:effectLst/>
                <a:latin typeface="inherit"/>
              </a:rPr>
              <a:t>tsLastReport</a:t>
            </a:r>
            <a:r>
              <a:rPr lang="en-IN" sz="2800" i="0" dirty="0">
                <a:effectLst/>
                <a:latin typeface="inherit"/>
              </a:rPr>
              <a:t> &gt; REPORTING_PERIOD_MS) 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{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("Room Temperature: 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</a:t>
            </a:r>
            <a:r>
              <a:rPr lang="en-IN" sz="2800" i="0" dirty="0" err="1">
                <a:effectLst/>
                <a:latin typeface="inherit"/>
              </a:rPr>
              <a:t>DHT.temperature</a:t>
            </a:r>
            <a:r>
              <a:rPr lang="en-IN" sz="2800" i="0" dirty="0">
                <a:effectLst/>
                <a:latin typeface="inherit"/>
              </a:rPr>
              <a:t>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("°C");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("Room Humidity: 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</a:t>
            </a:r>
            <a:r>
              <a:rPr lang="en-IN" sz="2800" i="0" dirty="0" err="1">
                <a:effectLst/>
                <a:latin typeface="inherit"/>
              </a:rPr>
              <a:t>DHT.humidity</a:t>
            </a:r>
            <a:r>
              <a:rPr lang="en-IN" sz="2800" i="0" dirty="0">
                <a:effectLst/>
                <a:latin typeface="inherit"/>
              </a:rPr>
              <a:t>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314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381000" y="862870"/>
            <a:ext cx="8346440" cy="4796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348CF-29F3-4BB9-A4C8-A12CB136116F}"/>
              </a:ext>
            </a:extLst>
          </p:cNvPr>
          <p:cNvSpPr txBox="1"/>
          <p:nvPr/>
        </p:nvSpPr>
        <p:spPr>
          <a:xfrm flipH="1">
            <a:off x="208279" y="1143858"/>
            <a:ext cx="83070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i="0" dirty="0">
                <a:effectLst/>
                <a:latin typeface="inherit"/>
              </a:rPr>
              <a:t>    {</a:t>
            </a:r>
          </a:p>
          <a:p>
            <a:pPr algn="l" fontAlgn="base"/>
            <a:r>
              <a:rPr lang="en-IN" sz="2800" dirty="0">
                <a:latin typeface="inherit"/>
              </a:rPr>
              <a:t>   </a:t>
            </a:r>
            <a:r>
              <a:rPr lang="en-IN" sz="2800" i="0" dirty="0">
                <a:effectLst/>
                <a:latin typeface="inherit"/>
              </a:rPr>
              <a:t> 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("%");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 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("BPM: 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(BPM);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("SpO2: 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(SpO2);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("%");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("Body Temperature: 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</a:t>
            </a:r>
            <a:r>
              <a:rPr lang="en-IN" sz="2800" i="0" dirty="0">
                <a:effectLst/>
                <a:latin typeface="inherit"/>
              </a:rPr>
              <a:t>(</a:t>
            </a:r>
            <a:r>
              <a:rPr lang="en-IN" sz="2800" i="0" dirty="0" err="1">
                <a:effectLst/>
                <a:latin typeface="inherit"/>
              </a:rPr>
              <a:t>bodytemperature</a:t>
            </a:r>
            <a:r>
              <a:rPr lang="en-IN" sz="2800" i="0" dirty="0">
                <a:effectLst/>
                <a:latin typeface="inherit"/>
              </a:rPr>
              <a:t>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("°C");</a:t>
            </a: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{ 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("******************************");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i="0" dirty="0">
                <a:effectLst/>
                <a:latin typeface="inherit"/>
              </a:rPr>
              <a:t>    </a:t>
            </a:r>
            <a:r>
              <a:rPr lang="en-IN" sz="2800" i="0" dirty="0" err="1">
                <a:effectLst/>
                <a:latin typeface="inherit"/>
              </a:rPr>
              <a:t>Serial.println</a:t>
            </a:r>
            <a:r>
              <a:rPr lang="en-IN" sz="2800" i="0" dirty="0">
                <a:effectLst/>
                <a:latin typeface="inherit"/>
              </a:rPr>
              <a:t>();</a:t>
            </a:r>
            <a:endParaRPr lang="en-IN" sz="2800" i="0" dirty="0">
              <a:effectLst/>
              <a:latin typeface="Liberation Mono"/>
            </a:endParaRPr>
          </a:p>
          <a:p>
            <a:pPr algn="l" fontAlgn="base"/>
            <a:r>
              <a:rPr lang="en-IN" sz="2800" dirty="0">
                <a:latin typeface="Liberation Mono"/>
              </a:rPr>
              <a:t>    </a:t>
            </a:r>
            <a:r>
              <a:rPr lang="en-IN" sz="2800" i="0" dirty="0" err="1">
                <a:effectLst/>
                <a:latin typeface="inherit"/>
              </a:rPr>
              <a:t>tsLastReport</a:t>
            </a:r>
            <a:r>
              <a:rPr lang="en-IN" sz="2800" i="0" dirty="0">
                <a:effectLst/>
                <a:latin typeface="inherit"/>
              </a:rPr>
              <a:t> = </a:t>
            </a:r>
            <a:r>
              <a:rPr lang="en-IN" sz="2800" i="0" dirty="0" err="1">
                <a:effectLst/>
                <a:latin typeface="inherit"/>
              </a:rPr>
              <a:t>millis</a:t>
            </a:r>
            <a:r>
              <a:rPr lang="en-IN" sz="2800" i="0" dirty="0">
                <a:effectLst/>
                <a:latin typeface="inherit"/>
              </a:rPr>
              <a:t>();</a:t>
            </a:r>
            <a:r>
              <a:rPr lang="en-IN" sz="2800" dirty="0">
                <a:latin typeface="Liberation Mono"/>
              </a:rPr>
              <a:t>}}</a:t>
            </a:r>
            <a:endParaRPr lang="en-IN" sz="2800" i="0" dirty="0">
              <a:effectLst/>
              <a:latin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130593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B03EF5-7C75-48C5-BCF6-FB401819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902143"/>
            <a:ext cx="8412480" cy="459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4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402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Minimalist</a:t>
            </a:r>
            <a:r>
              <a:rPr lang="en-US" sz="2800" b="1" dirty="0"/>
              <a:t> Design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Budget friendly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Global supply chain disruption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Low cost</a:t>
            </a:r>
          </a:p>
        </p:txBody>
      </p:sp>
    </p:spTree>
    <p:extLst>
      <p:ext uri="{BB962C8B-B14F-4D97-AF65-F5344CB8AC3E}">
        <p14:creationId xmlns:p14="http://schemas.microsoft.com/office/powerpoint/2010/main" val="85109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93888" y="862870"/>
            <a:ext cx="8221462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+mn-ea"/>
                <a:cs typeface="+mn-cs"/>
              </a:rPr>
              <a:t>Future Enhancement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204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Predict the probability of a person to abscond.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3D printed wristband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909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534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Survey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of Existing System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Requirement Specifications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Methodology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US" sz="2000" b="1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</a:t>
            </a:r>
            <a:endParaRPr lang="en-US" sz="2000" b="1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2000" b="1" dirty="0">
              <a:solidFill>
                <a:srgbClr val="808080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9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Open Sans" panose="020B0606030504020204" pitchFamily="34" charset="0"/>
                <a:ea typeface="+mn-ea"/>
                <a:cs typeface="+mn-cs"/>
              </a:rPr>
              <a:t>Reference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551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https://eudl.eu/pdf/10.4108/eai.13-7-2018.163997</a:t>
            </a:r>
            <a:endParaRPr lang="en-US" sz="28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https://www.youtube.com/watch?v=6nR1b5bhwg0</a:t>
            </a:r>
            <a:endParaRPr lang="en-US" sz="28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https://www.electronicsforu.com/electronics-projects/prototypes/coronasecure-covid-19-heath-band</a:t>
            </a:r>
            <a:endParaRPr lang="en-US" sz="28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https://www.newindianexpress.com/states/karnataka/2020/apr/02/goaway-bands---a-smart-band-to-the-people-under-quarantine-2124767.html</a:t>
            </a:r>
            <a:endParaRPr lang="en-US" sz="28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https://how2electronics.com/iot-based-patient-health-monitoring-esp32-web-server/</a:t>
            </a:r>
            <a:endParaRPr lang="en-US" sz="28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419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269" y="1645920"/>
            <a:ext cx="8221462" cy="235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endParaRPr lang="en-US" sz="6600" dirty="0"/>
          </a:p>
          <a:p>
            <a:pPr lvl="0">
              <a:lnSpc>
                <a:spcPct val="115000"/>
              </a:lnSpc>
            </a:pPr>
            <a:r>
              <a:rPr lang="en-US" sz="6600" dirty="0"/>
              <a:t>          </a:t>
            </a:r>
            <a:r>
              <a:rPr lang="en-US" sz="6600" b="1" dirty="0"/>
              <a:t>Thank</a:t>
            </a:r>
            <a:r>
              <a:rPr lang="en-US" sz="2800" b="1" dirty="0"/>
              <a:t> </a:t>
            </a:r>
            <a:r>
              <a:rPr lang="en-US" sz="66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7051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Open Sans" panose="020B0606030504020204" pitchFamily="34" charset="0"/>
                <a:ea typeface="+mn-ea"/>
                <a:cs typeface="+mn-cs"/>
              </a:rPr>
              <a:t>Abstract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25600"/>
            <a:ext cx="9144000" cy="523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COVID 19 </a:t>
            </a:r>
          </a:p>
          <a:p>
            <a:pPr>
              <a:lnSpc>
                <a:spcPct val="115000"/>
              </a:lnSpc>
            </a:pPr>
            <a:r>
              <a:rPr lang="en-US" sz="2800" b="0" i="0" dirty="0">
                <a:solidFill>
                  <a:srgbClr val="303336"/>
                </a:solidFill>
                <a:effectLst/>
                <a:latin typeface="Open Sans" panose="020B0606030504020204"/>
              </a:rPr>
              <a:t> Mild to severe respiratory illness caused by </a:t>
            </a:r>
            <a:r>
              <a:rPr lang="en-US" sz="2800" dirty="0">
                <a:latin typeface="Open Sans" panose="020B0606030504020204"/>
              </a:rPr>
              <a:t>SARS COV-2</a:t>
            </a:r>
            <a:r>
              <a:rPr lang="en-US" sz="2800" i="0" dirty="0">
                <a:effectLst/>
                <a:latin typeface="Open Sans" panose="020B0606030504020204"/>
              </a:rPr>
              <a:t> </a:t>
            </a:r>
            <a:endParaRPr lang="en-US" sz="2800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Symptoms</a:t>
            </a:r>
          </a:p>
          <a:p>
            <a:pPr marL="1028700" lvl="1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Fever </a:t>
            </a:r>
          </a:p>
          <a:p>
            <a:pPr marL="1028700" lvl="1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Dry cough</a:t>
            </a:r>
          </a:p>
          <a:p>
            <a:pPr marL="1028700" lvl="1" indent="-5715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tiredness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Prevention</a:t>
            </a:r>
          </a:p>
          <a:p>
            <a:pPr marL="914400" lvl="1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Sanitize                                                   </a:t>
            </a:r>
          </a:p>
          <a:p>
            <a:pPr marL="914400" lvl="1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Social distancing</a:t>
            </a:r>
          </a:p>
          <a:p>
            <a:pPr marL="914400" lvl="1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Mask</a:t>
            </a:r>
          </a:p>
        </p:txBody>
      </p:sp>
      <p:pic>
        <p:nvPicPr>
          <p:cNvPr id="1028" name="Picture 4" descr="Coronavirus FAQ: What you need to know about the virus - The Washington Post">
            <a:extLst>
              <a:ext uri="{FF2B5EF4-FFF2-40B4-BE49-F238E27FC236}">
                <a16:creationId xmlns:a16="http://schemas.microsoft.com/office/drawing/2014/main" id="{0384D33D-64FA-42BD-98C8-58681BA3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1" y="4059556"/>
            <a:ext cx="3364548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367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200" dirty="0"/>
              <a:t>Basic features: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Locked and activated once worn</a:t>
            </a:r>
          </a:p>
          <a:p>
            <a:pPr lvl="0">
              <a:lnSpc>
                <a:spcPct val="115000"/>
              </a:lnSpc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Cannot be Tampered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Temperature, Heart rate and SPO2 levels</a:t>
            </a:r>
          </a:p>
        </p:txBody>
      </p:sp>
      <p:pic>
        <p:nvPicPr>
          <p:cNvPr id="6" name="Picture 2" descr="Think you know someone? Watch how they behave in a pandemic, then you'll  really know them | South China Morning Post">
            <a:extLst>
              <a:ext uri="{FF2B5EF4-FFF2-40B4-BE49-F238E27FC236}">
                <a16:creationId xmlns:a16="http://schemas.microsoft.com/office/drawing/2014/main" id="{7188618F-4E3F-4F0A-864E-30C1564B3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56437"/>
            <a:ext cx="2438400" cy="202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0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+mn-ea"/>
                <a:cs typeface="+mn-cs"/>
              </a:rPr>
              <a:t>Literature Survey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501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EAI Endorsed Transactions</a:t>
            </a:r>
            <a:endParaRPr lang="en-US" sz="2800" b="1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How to Electronics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News India Express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Electronics Forum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SVS Embedded</a:t>
            </a:r>
          </a:p>
        </p:txBody>
      </p:sp>
    </p:spTree>
    <p:extLst>
      <p:ext uri="{BB962C8B-B14F-4D97-AF65-F5344CB8AC3E}">
        <p14:creationId xmlns:p14="http://schemas.microsoft.com/office/powerpoint/2010/main" val="366788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353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Budget friendly</a:t>
            </a:r>
          </a:p>
          <a:p>
            <a:pPr marL="457200" lvl="0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Detect absconding patients in real time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Prevent the spread 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014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System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529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Hong Kong Govt. designed a wristband for its </a:t>
            </a:r>
            <a:r>
              <a:rPr lang="en-IN" sz="2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verseas Travellers.</a:t>
            </a:r>
            <a:endParaRPr lang="en-US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Abu Dhabi IT Manager designed a wristband “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My Quarantine”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South Korea developed an Electric Wristband for those who defy quarantine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Mysuru students designed  wristband  “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Goaway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bands”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23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701040"/>
            <a:ext cx="4822075" cy="5080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6" name="Picture 2" descr="South Korea to use electronic bracelets to ensure citizens follow lockdown  orders">
            <a:extLst>
              <a:ext uri="{FF2B5EF4-FFF2-40B4-BE49-F238E27FC236}">
                <a16:creationId xmlns:a16="http://schemas.microsoft.com/office/drawing/2014/main" id="{A172BAAE-06BD-4E9C-A1BC-3AD03D195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9" y="988922"/>
            <a:ext cx="3277319" cy="23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y Quarantine – Global Grad Show">
            <a:extLst>
              <a:ext uri="{FF2B5EF4-FFF2-40B4-BE49-F238E27FC236}">
                <a16:creationId xmlns:a16="http://schemas.microsoft.com/office/drawing/2014/main" id="{55355DEC-643E-47E6-8B6E-0D2BF26B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38" y="988921"/>
            <a:ext cx="3797542" cy="23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afety bracelets for hajj pilgrims | The Daily Star">
            <a:extLst>
              <a:ext uri="{FF2B5EF4-FFF2-40B4-BE49-F238E27FC236}">
                <a16:creationId xmlns:a16="http://schemas.microsoft.com/office/drawing/2014/main" id="{F59ACF9A-078B-4606-9AE3-747D12ECA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8" y="3372292"/>
            <a:ext cx="3277319" cy="29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E8E4A-32F8-4A9A-979A-E5F5F429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37" y="3379533"/>
            <a:ext cx="3797543" cy="29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3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04-12-20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0" y="862870"/>
            <a:ext cx="4822075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Limitations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625600"/>
            <a:ext cx="8221462" cy="45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Easily tampered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Delay in registration</a:t>
            </a:r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Low efficiency</a:t>
            </a:r>
          </a:p>
          <a:p>
            <a:pPr lvl="0">
              <a:lnSpc>
                <a:spcPct val="115000"/>
              </a:lnSpc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49648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752</Words>
  <Application>Microsoft Office PowerPoint</Application>
  <PresentationFormat>On-screen Show (4:3)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Book Antiqua</vt:lpstr>
      <vt:lpstr>Calibri</vt:lpstr>
      <vt:lpstr>Cambria</vt:lpstr>
      <vt:lpstr>inherit</vt:lpstr>
      <vt:lpstr>Liberation Mono</vt:lpstr>
      <vt:lpstr>Lucida Sans</vt:lpstr>
      <vt:lpstr>Open Sans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puja sridhar</cp:lastModifiedBy>
  <cp:revision>50</cp:revision>
  <dcterms:created xsi:type="dcterms:W3CDTF">2019-02-22T15:27:18Z</dcterms:created>
  <dcterms:modified xsi:type="dcterms:W3CDTF">2020-12-04T05:41:28Z</dcterms:modified>
</cp:coreProperties>
</file>