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7"/>
  </p:notesMasterIdLst>
  <p:sldIdLst>
    <p:sldId id="256" r:id="rId2"/>
    <p:sldId id="257" r:id="rId3"/>
    <p:sldId id="268" r:id="rId4"/>
    <p:sldId id="259" r:id="rId5"/>
    <p:sldId id="260" r:id="rId6"/>
    <p:sldId id="267" r:id="rId7"/>
    <p:sldId id="269" r:id="rId8"/>
    <p:sldId id="262" r:id="rId9"/>
    <p:sldId id="264" r:id="rId10"/>
    <p:sldId id="263" r:id="rId11"/>
    <p:sldId id="266" r:id="rId12"/>
    <p:sldId id="272" r:id="rId13"/>
    <p:sldId id="271" r:id="rId14"/>
    <p:sldId id="270" r:id="rId15"/>
    <p:sldId id="2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2159" autoAdjust="0"/>
  </p:normalViewPr>
  <p:slideViewPr>
    <p:cSldViewPr snapToGrid="0">
      <p:cViewPr varScale="1">
        <p:scale>
          <a:sx n="62" d="100"/>
          <a:sy n="62" d="100"/>
        </p:scale>
        <p:origin x="13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ja sridhar" userId="262e2f19c320ac55" providerId="LiveId" clId="{D9368615-B7AB-4112-9FAF-7B280BC546BB}"/>
    <pc:docChg chg="undo custSel addSld delSld modSld sldOrd">
      <pc:chgData name="puja sridhar" userId="262e2f19c320ac55" providerId="LiveId" clId="{D9368615-B7AB-4112-9FAF-7B280BC546BB}" dt="2020-11-21T05:27:01.071" v="3168" actId="1076"/>
      <pc:docMkLst>
        <pc:docMk/>
      </pc:docMkLst>
      <pc:sldChg chg="modSp mod">
        <pc:chgData name="puja sridhar" userId="262e2f19c320ac55" providerId="LiveId" clId="{D9368615-B7AB-4112-9FAF-7B280BC546BB}" dt="2020-11-21T03:52:55.367" v="2716" actId="20577"/>
        <pc:sldMkLst>
          <pc:docMk/>
          <pc:sldMk cId="4034495896" sldId="256"/>
        </pc:sldMkLst>
        <pc:spChg chg="mod">
          <ac:chgData name="puja sridhar" userId="262e2f19c320ac55" providerId="LiveId" clId="{D9368615-B7AB-4112-9FAF-7B280BC546BB}" dt="2020-11-21T03:52:55.367" v="2716" actId="20577"/>
          <ac:spMkLst>
            <pc:docMk/>
            <pc:sldMk cId="4034495896" sldId="256"/>
            <ac:spMk id="4" creationId="{00000000-0000-0000-0000-000000000000}"/>
          </ac:spMkLst>
        </pc:spChg>
      </pc:sldChg>
      <pc:sldChg chg="modSp mod">
        <pc:chgData name="puja sridhar" userId="262e2f19c320ac55" providerId="LiveId" clId="{D9368615-B7AB-4112-9FAF-7B280BC546BB}" dt="2020-10-27T03:39:16.716" v="2407" actId="12"/>
        <pc:sldMkLst>
          <pc:docMk/>
          <pc:sldMk cId="4034495896" sldId="257"/>
        </pc:sldMkLst>
        <pc:spChg chg="mod">
          <ac:chgData name="puja sridhar" userId="262e2f19c320ac55" providerId="LiveId" clId="{D9368615-B7AB-4112-9FAF-7B280BC546BB}" dt="2020-10-27T03:39:16.716" v="2407" actId="12"/>
          <ac:spMkLst>
            <pc:docMk/>
            <pc:sldMk cId="4034495896" sldId="257"/>
            <ac:spMk id="4" creationId="{00000000-0000-0000-0000-000000000000}"/>
          </ac:spMkLst>
        </pc:spChg>
      </pc:sldChg>
      <pc:sldChg chg="addSp delSp modSp mod">
        <pc:chgData name="puja sridhar" userId="262e2f19c320ac55" providerId="LiveId" clId="{D9368615-B7AB-4112-9FAF-7B280BC546BB}" dt="2020-10-27T03:57:24.568" v="2493" actId="20577"/>
        <pc:sldMkLst>
          <pc:docMk/>
          <pc:sldMk cId="3998982856" sldId="259"/>
        </pc:sldMkLst>
        <pc:spChg chg="add del mod">
          <ac:chgData name="puja sridhar" userId="262e2f19c320ac55" providerId="LiveId" clId="{D9368615-B7AB-4112-9FAF-7B280BC546BB}" dt="2020-10-27T03:57:24.568" v="2493" actId="20577"/>
          <ac:spMkLst>
            <pc:docMk/>
            <pc:sldMk cId="3998982856" sldId="259"/>
            <ac:spMk id="4" creationId="{00000000-0000-0000-0000-000000000000}"/>
          </ac:spMkLst>
        </pc:spChg>
      </pc:sldChg>
      <pc:sldChg chg="modSp mod">
        <pc:chgData name="puja sridhar" userId="262e2f19c320ac55" providerId="LiveId" clId="{D9368615-B7AB-4112-9FAF-7B280BC546BB}" dt="2020-10-27T03:56:09.313" v="2483" actId="14100"/>
        <pc:sldMkLst>
          <pc:docMk/>
          <pc:sldMk cId="302553441" sldId="260"/>
        </pc:sldMkLst>
        <pc:spChg chg="mod">
          <ac:chgData name="puja sridhar" userId="262e2f19c320ac55" providerId="LiveId" clId="{D9368615-B7AB-4112-9FAF-7B280BC546BB}" dt="2020-10-27T03:56:09.313" v="2483" actId="14100"/>
          <ac:spMkLst>
            <pc:docMk/>
            <pc:sldMk cId="302553441" sldId="260"/>
            <ac:spMk id="4" creationId="{00000000-0000-0000-0000-000000000000}"/>
          </ac:spMkLst>
        </pc:spChg>
      </pc:sldChg>
      <pc:sldChg chg="modSp mod">
        <pc:chgData name="puja sridhar" userId="262e2f19c320ac55" providerId="LiveId" clId="{D9368615-B7AB-4112-9FAF-7B280BC546BB}" dt="2020-10-27T03:51:44.885" v="2468" actId="5793"/>
        <pc:sldMkLst>
          <pc:docMk/>
          <pc:sldMk cId="2877521665" sldId="262"/>
        </pc:sldMkLst>
        <pc:spChg chg="mod">
          <ac:chgData name="puja sridhar" userId="262e2f19c320ac55" providerId="LiveId" clId="{D9368615-B7AB-4112-9FAF-7B280BC546BB}" dt="2020-10-27T03:51:44.885" v="2468" actId="5793"/>
          <ac:spMkLst>
            <pc:docMk/>
            <pc:sldMk cId="2877521665" sldId="262"/>
            <ac:spMk id="4" creationId="{00000000-0000-0000-0000-000000000000}"/>
          </ac:spMkLst>
        </pc:spChg>
      </pc:sldChg>
      <pc:sldChg chg="modSp mod ord">
        <pc:chgData name="puja sridhar" userId="262e2f19c320ac55" providerId="LiveId" clId="{D9368615-B7AB-4112-9FAF-7B280BC546BB}" dt="2020-10-27T07:29:13.159" v="2704" actId="20577"/>
        <pc:sldMkLst>
          <pc:docMk/>
          <pc:sldMk cId="4146220085" sldId="263"/>
        </pc:sldMkLst>
        <pc:spChg chg="mod">
          <ac:chgData name="puja sridhar" userId="262e2f19c320ac55" providerId="LiveId" clId="{D9368615-B7AB-4112-9FAF-7B280BC546BB}" dt="2020-10-27T07:29:13.159" v="2704" actId="20577"/>
          <ac:spMkLst>
            <pc:docMk/>
            <pc:sldMk cId="4146220085" sldId="263"/>
            <ac:spMk id="4" creationId="{00000000-0000-0000-0000-000000000000}"/>
          </ac:spMkLst>
        </pc:spChg>
      </pc:sldChg>
      <pc:sldChg chg="ord">
        <pc:chgData name="puja sridhar" userId="262e2f19c320ac55" providerId="LiveId" clId="{D9368615-B7AB-4112-9FAF-7B280BC546BB}" dt="2020-10-27T04:50:20.294" v="2511"/>
        <pc:sldMkLst>
          <pc:docMk/>
          <pc:sldMk cId="4162377799" sldId="264"/>
        </pc:sldMkLst>
      </pc:sldChg>
      <pc:sldChg chg="addSp delSp modSp del mod">
        <pc:chgData name="puja sridhar" userId="262e2f19c320ac55" providerId="LiveId" clId="{D9368615-B7AB-4112-9FAF-7B280BC546BB}" dt="2020-10-26T16:00:04.500" v="309" actId="2696"/>
        <pc:sldMkLst>
          <pc:docMk/>
          <pc:sldMk cId="408780762" sldId="265"/>
        </pc:sldMkLst>
        <pc:spChg chg="mod">
          <ac:chgData name="puja sridhar" userId="262e2f19c320ac55" providerId="LiveId" clId="{D9368615-B7AB-4112-9FAF-7B280BC546BB}" dt="2020-10-26T15:57:32.007" v="285" actId="14100"/>
          <ac:spMkLst>
            <pc:docMk/>
            <pc:sldMk cId="408780762" sldId="265"/>
            <ac:spMk id="4" creationId="{00000000-0000-0000-0000-000000000000}"/>
          </ac:spMkLst>
        </pc:spChg>
        <pc:picChg chg="add del mod">
          <ac:chgData name="puja sridhar" userId="262e2f19c320ac55" providerId="LiveId" clId="{D9368615-B7AB-4112-9FAF-7B280BC546BB}" dt="2020-10-26T15:57:35.553" v="288"/>
          <ac:picMkLst>
            <pc:docMk/>
            <pc:sldMk cId="408780762" sldId="265"/>
            <ac:picMk id="1026" creationId="{5268DF3C-5178-447A-B12E-FE583CB21CE5}"/>
          </ac:picMkLst>
        </pc:picChg>
      </pc:sldChg>
      <pc:sldChg chg="modSp mod ord">
        <pc:chgData name="puja sridhar" userId="262e2f19c320ac55" providerId="LiveId" clId="{D9368615-B7AB-4112-9FAF-7B280BC546BB}" dt="2020-10-27T04:52:54.613" v="2515"/>
        <pc:sldMkLst>
          <pc:docMk/>
          <pc:sldMk cId="2068771014" sldId="266"/>
        </pc:sldMkLst>
        <pc:spChg chg="mod">
          <ac:chgData name="puja sridhar" userId="262e2f19c320ac55" providerId="LiveId" clId="{D9368615-B7AB-4112-9FAF-7B280BC546BB}" dt="2020-10-27T03:40:37.292" v="2419" actId="20577"/>
          <ac:spMkLst>
            <pc:docMk/>
            <pc:sldMk cId="2068771014" sldId="266"/>
            <ac:spMk id="4" creationId="{00000000-0000-0000-0000-000000000000}"/>
          </ac:spMkLst>
        </pc:spChg>
      </pc:sldChg>
      <pc:sldChg chg="addSp modSp mod ord">
        <pc:chgData name="puja sridhar" userId="262e2f19c320ac55" providerId="LiveId" clId="{D9368615-B7AB-4112-9FAF-7B280BC546BB}" dt="2020-10-27T07:12:04.468" v="2678"/>
        <pc:sldMkLst>
          <pc:docMk/>
          <pc:sldMk cId="2755719600" sldId="267"/>
        </pc:sldMkLst>
        <pc:spChg chg="mod">
          <ac:chgData name="puja sridhar" userId="262e2f19c320ac55" providerId="LiveId" clId="{D9368615-B7AB-4112-9FAF-7B280BC546BB}" dt="2020-10-26T17:04:54.409" v="914" actId="14100"/>
          <ac:spMkLst>
            <pc:docMk/>
            <pc:sldMk cId="2755719600" sldId="267"/>
            <ac:spMk id="4" creationId="{00000000-0000-0000-0000-000000000000}"/>
          </ac:spMkLst>
        </pc:spChg>
        <pc:picChg chg="add mod">
          <ac:chgData name="puja sridhar" userId="262e2f19c320ac55" providerId="LiveId" clId="{D9368615-B7AB-4112-9FAF-7B280BC546BB}" dt="2020-10-26T17:02:19.682" v="908" actId="14100"/>
          <ac:picMkLst>
            <pc:docMk/>
            <pc:sldMk cId="2755719600" sldId="267"/>
            <ac:picMk id="1026" creationId="{13094A59-6861-44A4-B5DA-4E588B599D16}"/>
          </ac:picMkLst>
        </pc:picChg>
        <pc:picChg chg="add mod">
          <ac:chgData name="puja sridhar" userId="262e2f19c320ac55" providerId="LiveId" clId="{D9368615-B7AB-4112-9FAF-7B280BC546BB}" dt="2020-10-26T17:02:24.970" v="909" actId="14100"/>
          <ac:picMkLst>
            <pc:docMk/>
            <pc:sldMk cId="2755719600" sldId="267"/>
            <ac:picMk id="1028" creationId="{462061AA-F0B5-462C-9E85-F1DA2397E795}"/>
          </ac:picMkLst>
        </pc:picChg>
        <pc:picChg chg="add mod">
          <ac:chgData name="puja sridhar" userId="262e2f19c320ac55" providerId="LiveId" clId="{D9368615-B7AB-4112-9FAF-7B280BC546BB}" dt="2020-10-26T17:05:33.543" v="919" actId="14100"/>
          <ac:picMkLst>
            <pc:docMk/>
            <pc:sldMk cId="2755719600" sldId="267"/>
            <ac:picMk id="1030" creationId="{EA17A853-1DD2-4FBF-A96A-744560D3A79B}"/>
          </ac:picMkLst>
        </pc:picChg>
        <pc:picChg chg="add mod">
          <ac:chgData name="puja sridhar" userId="262e2f19c320ac55" providerId="LiveId" clId="{D9368615-B7AB-4112-9FAF-7B280BC546BB}" dt="2020-10-26T17:05:28.607" v="918" actId="1076"/>
          <ac:picMkLst>
            <pc:docMk/>
            <pc:sldMk cId="2755719600" sldId="267"/>
            <ac:picMk id="1032" creationId="{877310BA-828D-433B-B474-CDC1654045F8}"/>
          </ac:picMkLst>
        </pc:picChg>
      </pc:sldChg>
      <pc:sldChg chg="addSp modSp add mod ord modNotesTx">
        <pc:chgData name="puja sridhar" userId="262e2f19c320ac55" providerId="LiveId" clId="{D9368615-B7AB-4112-9FAF-7B280BC546BB}" dt="2020-10-27T04:53:10.976" v="2663" actId="6549"/>
        <pc:sldMkLst>
          <pc:docMk/>
          <pc:sldMk cId="3218409013" sldId="268"/>
        </pc:sldMkLst>
        <pc:spChg chg="mod">
          <ac:chgData name="puja sridhar" userId="262e2f19c320ac55" providerId="LiveId" clId="{D9368615-B7AB-4112-9FAF-7B280BC546BB}" dt="2020-10-27T03:52:11.882" v="2474" actId="5793"/>
          <ac:spMkLst>
            <pc:docMk/>
            <pc:sldMk cId="3218409013" sldId="268"/>
            <ac:spMk id="4" creationId="{00000000-0000-0000-0000-000000000000}"/>
          </ac:spMkLst>
        </pc:spChg>
        <pc:picChg chg="add mod">
          <ac:chgData name="puja sridhar" userId="262e2f19c320ac55" providerId="LiveId" clId="{D9368615-B7AB-4112-9FAF-7B280BC546BB}" dt="2020-10-27T03:43:23.522" v="2432" actId="1076"/>
          <ac:picMkLst>
            <pc:docMk/>
            <pc:sldMk cId="3218409013" sldId="268"/>
            <ac:picMk id="2050" creationId="{95DE2287-AD0E-49D2-8E20-A3FE38A24F5D}"/>
          </ac:picMkLst>
        </pc:picChg>
      </pc:sldChg>
      <pc:sldChg chg="modSp add mod">
        <pc:chgData name="puja sridhar" userId="262e2f19c320ac55" providerId="LiveId" clId="{D9368615-B7AB-4112-9FAF-7B280BC546BB}" dt="2020-10-27T03:58:43.916" v="2509" actId="20577"/>
        <pc:sldMkLst>
          <pc:docMk/>
          <pc:sldMk cId="1745996767" sldId="269"/>
        </pc:sldMkLst>
        <pc:spChg chg="mod">
          <ac:chgData name="puja sridhar" userId="262e2f19c320ac55" providerId="LiveId" clId="{D9368615-B7AB-4112-9FAF-7B280BC546BB}" dt="2020-10-27T03:58:43.916" v="2509" actId="20577"/>
          <ac:spMkLst>
            <pc:docMk/>
            <pc:sldMk cId="1745996767" sldId="269"/>
            <ac:spMk id="4" creationId="{00000000-0000-0000-0000-000000000000}"/>
          </ac:spMkLst>
        </pc:spChg>
      </pc:sldChg>
      <pc:sldChg chg="addSp delSp modSp add mod ord">
        <pc:chgData name="puja sridhar" userId="262e2f19c320ac55" providerId="LiveId" clId="{D9368615-B7AB-4112-9FAF-7B280BC546BB}" dt="2020-11-21T04:43:11.230" v="3015" actId="1076"/>
        <pc:sldMkLst>
          <pc:docMk/>
          <pc:sldMk cId="4237220996" sldId="270"/>
        </pc:sldMkLst>
        <pc:spChg chg="add del mod">
          <ac:chgData name="puja sridhar" userId="262e2f19c320ac55" providerId="LiveId" clId="{D9368615-B7AB-4112-9FAF-7B280BC546BB}" dt="2020-11-21T04:34:16.898" v="3001" actId="20577"/>
          <ac:spMkLst>
            <pc:docMk/>
            <pc:sldMk cId="4237220996" sldId="270"/>
            <ac:spMk id="4" creationId="{00000000-0000-0000-0000-000000000000}"/>
          </ac:spMkLst>
        </pc:spChg>
        <pc:picChg chg="add del mod">
          <ac:chgData name="puja sridhar" userId="262e2f19c320ac55" providerId="LiveId" clId="{D9368615-B7AB-4112-9FAF-7B280BC546BB}" dt="2020-11-21T04:37:54.709" v="3005"/>
          <ac:picMkLst>
            <pc:docMk/>
            <pc:sldMk cId="4237220996" sldId="270"/>
            <ac:picMk id="7" creationId="{C716A64A-6B2E-40C4-83D6-F266AD3C0ACB}"/>
          </ac:picMkLst>
        </pc:picChg>
        <pc:picChg chg="add mod">
          <ac:chgData name="puja sridhar" userId="262e2f19c320ac55" providerId="LiveId" clId="{D9368615-B7AB-4112-9FAF-7B280BC546BB}" dt="2020-11-21T04:41:24.353" v="3010" actId="1076"/>
          <ac:picMkLst>
            <pc:docMk/>
            <pc:sldMk cId="4237220996" sldId="270"/>
            <ac:picMk id="9" creationId="{ECC539C5-196D-48BA-906A-58904CA892BF}"/>
          </ac:picMkLst>
        </pc:picChg>
        <pc:picChg chg="add mod">
          <ac:chgData name="puja sridhar" userId="262e2f19c320ac55" providerId="LiveId" clId="{D9368615-B7AB-4112-9FAF-7B280BC546BB}" dt="2020-11-21T04:43:11.230" v="3015" actId="1076"/>
          <ac:picMkLst>
            <pc:docMk/>
            <pc:sldMk cId="4237220996" sldId="270"/>
            <ac:picMk id="11" creationId="{952F5FED-123B-4C81-8FF7-096D7DD27DA1}"/>
          </ac:picMkLst>
        </pc:picChg>
      </pc:sldChg>
      <pc:sldChg chg="addSp delSp modSp add mod">
        <pc:chgData name="puja sridhar" userId="262e2f19c320ac55" providerId="LiveId" clId="{D9368615-B7AB-4112-9FAF-7B280BC546BB}" dt="2020-11-21T05:27:01.071" v="3168" actId="1076"/>
        <pc:sldMkLst>
          <pc:docMk/>
          <pc:sldMk cId="2883994280" sldId="271"/>
        </pc:sldMkLst>
        <pc:spChg chg="mod">
          <ac:chgData name="puja sridhar" userId="262e2f19c320ac55" providerId="LiveId" clId="{D9368615-B7AB-4112-9FAF-7B280BC546BB}" dt="2020-11-21T04:33:29.262" v="2963" actId="20577"/>
          <ac:spMkLst>
            <pc:docMk/>
            <pc:sldMk cId="2883994280" sldId="271"/>
            <ac:spMk id="4" creationId="{00000000-0000-0000-0000-000000000000}"/>
          </ac:spMkLst>
        </pc:spChg>
        <pc:picChg chg="add del mod">
          <ac:chgData name="puja sridhar" userId="262e2f19c320ac55" providerId="LiveId" clId="{D9368615-B7AB-4112-9FAF-7B280BC546BB}" dt="2020-11-21T04:28:50.787" v="2862"/>
          <ac:picMkLst>
            <pc:docMk/>
            <pc:sldMk cId="2883994280" sldId="271"/>
            <ac:picMk id="7" creationId="{69165A9F-8225-4845-B4F9-6CDE6F4D4105}"/>
          </ac:picMkLst>
        </pc:picChg>
        <pc:picChg chg="add mod">
          <ac:chgData name="puja sridhar" userId="262e2f19c320ac55" providerId="LiveId" clId="{D9368615-B7AB-4112-9FAF-7B280BC546BB}" dt="2020-11-21T05:27:01.071" v="3168" actId="1076"/>
          <ac:picMkLst>
            <pc:docMk/>
            <pc:sldMk cId="2883994280" sldId="271"/>
            <ac:picMk id="7" creationId="{C3060DB1-FA9E-4F7D-96F3-A26F6287BD92}"/>
          </ac:picMkLst>
        </pc:picChg>
        <pc:picChg chg="add del mod">
          <ac:chgData name="puja sridhar" userId="262e2f19c320ac55" providerId="LiveId" clId="{D9368615-B7AB-4112-9FAF-7B280BC546BB}" dt="2020-11-21T05:25:06.948" v="3162" actId="478"/>
          <ac:picMkLst>
            <pc:docMk/>
            <pc:sldMk cId="2883994280" sldId="271"/>
            <ac:picMk id="9" creationId="{FA115766-0440-4B97-9544-23A5EF188C4A}"/>
          </ac:picMkLst>
        </pc:picChg>
      </pc:sldChg>
      <pc:sldChg chg="addSp delSp modSp add mod">
        <pc:chgData name="puja sridhar" userId="262e2f19c320ac55" providerId="LiveId" clId="{D9368615-B7AB-4112-9FAF-7B280BC546BB}" dt="2020-11-21T04:50:30.147" v="3080" actId="20577"/>
        <pc:sldMkLst>
          <pc:docMk/>
          <pc:sldMk cId="3648938027" sldId="272"/>
        </pc:sldMkLst>
        <pc:spChg chg="mod">
          <ac:chgData name="puja sridhar" userId="262e2f19c320ac55" providerId="LiveId" clId="{D9368615-B7AB-4112-9FAF-7B280BC546BB}" dt="2020-11-21T04:50:30.147" v="3080" actId="20577"/>
          <ac:spMkLst>
            <pc:docMk/>
            <pc:sldMk cId="3648938027" sldId="272"/>
            <ac:spMk id="4" creationId="{00000000-0000-0000-0000-000000000000}"/>
          </ac:spMkLst>
        </pc:spChg>
        <pc:picChg chg="add del mod">
          <ac:chgData name="puja sridhar" userId="262e2f19c320ac55" providerId="LiveId" clId="{D9368615-B7AB-4112-9FAF-7B280BC546BB}" dt="2020-11-21T04:49:44.578" v="3057"/>
          <ac:picMkLst>
            <pc:docMk/>
            <pc:sldMk cId="3648938027" sldId="272"/>
            <ac:picMk id="1026" creationId="{6B223050-CD41-4F39-96F3-60EC8A35DF68}"/>
          </ac:picMkLst>
        </pc:picChg>
        <pc:picChg chg="add mod">
          <ac:chgData name="puja sridhar" userId="262e2f19c320ac55" providerId="LiveId" clId="{D9368615-B7AB-4112-9FAF-7B280BC546BB}" dt="2020-11-21T04:50:25.426" v="3075" actId="1076"/>
          <ac:picMkLst>
            <pc:docMk/>
            <pc:sldMk cId="3648938027" sldId="272"/>
            <ac:picMk id="1028" creationId="{80AC9EAF-E2B0-4151-8105-4945BC1CB6CC}"/>
          </ac:picMkLst>
        </pc:picChg>
      </pc:sldChg>
      <pc:sldChg chg="addSp modSp add mod ord">
        <pc:chgData name="puja sridhar" userId="262e2f19c320ac55" providerId="LiveId" clId="{D9368615-B7AB-4112-9FAF-7B280BC546BB}" dt="2020-11-21T05:20:25.994" v="3159" actId="1076"/>
        <pc:sldMkLst>
          <pc:docMk/>
          <pc:sldMk cId="1999732589" sldId="273"/>
        </pc:sldMkLst>
        <pc:spChg chg="mod">
          <ac:chgData name="puja sridhar" userId="262e2f19c320ac55" providerId="LiveId" clId="{D9368615-B7AB-4112-9FAF-7B280BC546BB}" dt="2020-11-21T05:07:54.302" v="3139" actId="20577"/>
          <ac:spMkLst>
            <pc:docMk/>
            <pc:sldMk cId="1999732589" sldId="273"/>
            <ac:spMk id="4" creationId="{00000000-0000-0000-0000-000000000000}"/>
          </ac:spMkLst>
        </pc:spChg>
        <pc:picChg chg="add mod">
          <ac:chgData name="puja sridhar" userId="262e2f19c320ac55" providerId="LiveId" clId="{D9368615-B7AB-4112-9FAF-7B280BC546BB}" dt="2020-11-21T05:19:09.017" v="3149" actId="1076"/>
          <ac:picMkLst>
            <pc:docMk/>
            <pc:sldMk cId="1999732589" sldId="273"/>
            <ac:picMk id="7" creationId="{AC1BDB45-EA3A-483A-8344-8CD071CCE4F3}"/>
          </ac:picMkLst>
        </pc:picChg>
        <pc:picChg chg="add mod">
          <ac:chgData name="puja sridhar" userId="262e2f19c320ac55" providerId="LiveId" clId="{D9368615-B7AB-4112-9FAF-7B280BC546BB}" dt="2020-11-21T05:20:25.994" v="3159" actId="1076"/>
          <ac:picMkLst>
            <pc:docMk/>
            <pc:sldMk cId="1999732589" sldId="273"/>
            <ac:picMk id="9" creationId="{898CA5AA-7DE4-4877-AEC9-8FD64078121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AB1BF-F278-48FA-A5EF-484BE313FD75}" type="datetimeFigureOut">
              <a:rPr lang="en-US" smtClean="0"/>
              <a:pPr/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34701-8505-43A1-80E0-3AFD2F0CEF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9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34701-8505-43A1-80E0-3AFD2F0CEF6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91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34701-8505-43A1-80E0-3AFD2F0CEF6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4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21-11-20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7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B2601-30C2-4F1F-9266-C2B80AD056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21-11-20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39157"/>
            <a:ext cx="9144000" cy="6210670"/>
          </a:xfrm>
          <a:prstGeom prst="rect">
            <a:avLst/>
          </a:pr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000"/>
                      </a14:imgEffect>
                      <a14:imgEffect>
                        <a14:saturation sat="0"/>
                      </a14:imgEffect>
                      <a14:imgEffect>
                        <a14:brightnessContrast bright="6000" contrast="32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tl"/>
          </a:blipFill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0" y="-26713"/>
            <a:ext cx="9144000" cy="64633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Aft>
                <a:spcPts val="200"/>
              </a:spcAft>
              <a:defRPr/>
            </a:pPr>
            <a:r>
              <a:rPr lang="en-US" sz="36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BMS</a:t>
            </a:r>
            <a:r>
              <a:rPr lang="en-US" sz="27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  <a:latin typeface="Lucida Sans" pitchFamily="34" charset="0"/>
              </a:rPr>
              <a:t> </a:t>
            </a:r>
            <a:r>
              <a:rPr lang="en-US" sz="2000" b="1" dirty="0">
                <a:ln w="10541" cmpd="sng">
                  <a:solidFill>
                    <a:srgbClr val="5B9BD5">
                      <a:shade val="88000"/>
                      <a:satMod val="110000"/>
                    </a:srgbClr>
                  </a:solidFill>
                  <a:prstDash val="solid"/>
                </a:ln>
                <a:solidFill>
                  <a:srgbClr val="002060"/>
                </a:solidFill>
                <a:latin typeface="Lucida Sans" pitchFamily="34" charset="0"/>
              </a:rPr>
              <a:t>INSTITUTE OF TECHNOLOGY AND MANAGEMENT</a:t>
            </a:r>
            <a:endParaRPr lang="en-US" b="1" dirty="0">
              <a:ln w="10541" cmpd="sng">
                <a:solidFill>
                  <a:srgbClr val="5B9BD5">
                    <a:shade val="88000"/>
                    <a:satMod val="110000"/>
                  </a:srgbClr>
                </a:solidFill>
                <a:prstDash val="solid"/>
              </a:ln>
              <a:solidFill>
                <a:srgbClr val="002060"/>
              </a:solidFill>
              <a:latin typeface="Lucida Sans" pitchFamily="34" charset="0"/>
            </a:endParaRPr>
          </a:p>
        </p:txBody>
      </p:sp>
      <p:pic>
        <p:nvPicPr>
          <p:cNvPr id="10" name="Picture 9" descr="C:\Users\Placement\Downloads\Logos\BMSIT LOGO Sept 2015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8" y="17783"/>
            <a:ext cx="628128" cy="57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Image result for india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r="16352" b="17179"/>
          <a:stretch/>
        </p:blipFill>
        <p:spPr bwMode="auto">
          <a:xfrm>
            <a:off x="8503509" y="103921"/>
            <a:ext cx="461587" cy="4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2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21-11-20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8515" y="1350360"/>
            <a:ext cx="6838682" cy="49552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QUARANTINE BAND</a:t>
            </a: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Puja S                         	1BY19AI040</a:t>
            </a:r>
          </a:p>
          <a:p>
            <a:pPr algn="ctr"/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Putluru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Yashwanth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1BY19AI041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Rahul Srivastava                   1BY19AI042</a:t>
            </a: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Under the guidance of: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Dr. Anupama H S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Designation, AI &amp; ML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BMSIT &amp; M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2020-21</a:t>
            </a:r>
          </a:p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ODD Semester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" y="731520"/>
            <a:ext cx="870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Department of Artificial Intelligence and Machine Learning 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95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21-11-20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939" y="1341216"/>
            <a:ext cx="683868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Subject Mapping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Math (18MAT31):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Temperature conversion from Fahrenheit to Celsius 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 Structures and Applications(18CS32):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Instructions given to the Aurduino by using “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 or “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Analog to Digital Electronics(18CS33):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of sensors such as MAX30105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" y="731520"/>
            <a:ext cx="870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Department of Artificial Intelligence and Machine Learning 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2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21-11-20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939" y="1330942"/>
            <a:ext cx="683868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Computer Organization(18CS34):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of microcontroller (Aurduino nano)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Software Engineering(18CS35):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Open-Source Arduino Software (IDE) makes it easy to write code and upload to board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Discrete Mathematical Structures(18CS36):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Pictorial representation of the no. of recoveries , violated the norms , etc.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" y="731520"/>
            <a:ext cx="870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Department of Artificial Intelligence and Machine Learning 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7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21-11-20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939" y="1330942"/>
            <a:ext cx="683868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SCHEMATIC DIAGRAM</a:t>
            </a: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" y="731520"/>
            <a:ext cx="870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Department of Artificial Intelligence and Machine Learning 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8" name="Picture 4" descr="IoT Based Patient Health Monitoring System Using ESP8266/ESP32 in 2020 | Iot  projects, Iot, Humidity sensor">
            <a:extLst>
              <a:ext uri="{FF2B5EF4-FFF2-40B4-BE49-F238E27FC236}">
                <a16:creationId xmlns:a16="http://schemas.microsoft.com/office/drawing/2014/main" id="{80AC9EAF-E2B0-4151-8105-4945BC1CB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257" y="2889187"/>
            <a:ext cx="5548045" cy="339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938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21-11-20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939" y="1361764"/>
            <a:ext cx="683868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CONNECTIONS</a:t>
            </a:r>
          </a:p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        </a:t>
            </a: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" y="731520"/>
            <a:ext cx="870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Department of Artificial Intelligence and Machine Learning 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60DB1-FA9E-4F7D-96F3-A26F6287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92" y="2270808"/>
            <a:ext cx="6092575" cy="359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94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21-11-20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939" y="1330942"/>
            <a:ext cx="6838682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               CODE</a:t>
            </a: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" y="731520"/>
            <a:ext cx="870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Department of Artificial Intelligence and Machine Learning 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C539C5-196D-48BA-906A-58904CA89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12" y="2034283"/>
            <a:ext cx="2953705" cy="37382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2F5FED-123B-4C81-8FF7-096D7DD27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80" y="2033845"/>
            <a:ext cx="2722485" cy="349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20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21-11-20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939" y="1330942"/>
            <a:ext cx="6838682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            OUTPUT</a:t>
            </a: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" y="731520"/>
            <a:ext cx="870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Department of Artificial Intelligence and Machine Learning 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BDB45-EA3A-483A-8344-8CD071CCE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52" y="2527443"/>
            <a:ext cx="3356439" cy="34315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CA5AA-7DE4-4877-AEC9-8FD640781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22" y="2434975"/>
            <a:ext cx="2883826" cy="343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3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21-11-20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939" y="1341216"/>
            <a:ext cx="683868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Proposed Methodology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Architecture/ Design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Subject Mapping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" y="731520"/>
            <a:ext cx="870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Department of Artificial Intelligence and Machine Learning 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95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21-11-20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3719" y="1288311"/>
            <a:ext cx="7910137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Basic features: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Locked and activated once worn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Highly Secured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Measures Temperature , Heart rate and SPO2 levels.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" y="731520"/>
            <a:ext cx="870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Department of Artificial Intelligence and Machine Learning 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50" name="Picture 2" descr="Think you know someone? Watch how they behave in a pandemic, then you'll  really know them | South China Morning Post">
            <a:extLst>
              <a:ext uri="{FF2B5EF4-FFF2-40B4-BE49-F238E27FC236}">
                <a16:creationId xmlns:a16="http://schemas.microsoft.com/office/drawing/2014/main" id="{95DE2287-AD0E-49D2-8E20-A3FE38A24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56" y="1278036"/>
            <a:ext cx="2057400" cy="181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0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21-11-20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852" y="1330942"/>
            <a:ext cx="7284377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Highly Secured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Cost effective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Highly Reliable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Accuracy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Waterproof and skin friendly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" y="731520"/>
            <a:ext cx="870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Department of Artificial Intelligence and Machine Learning 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8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21-11-20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392587"/>
            <a:ext cx="7397393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Hong Kong Govt. designed a wristband for its </a:t>
            </a:r>
            <a:r>
              <a:rPr lang="en-IN" sz="240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2400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verseas Travellers.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Abu Dhabi IT Manager designed a wristband “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My Quarantine”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South Korea developed an Electric Wristband for those who defy quarantine orders.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Mysuru students designed  wristband  “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Goaway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bands”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" y="731520"/>
            <a:ext cx="870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Department of Artificial Intelligence and Machine Learning 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5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21-11-20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939" y="1361764"/>
            <a:ext cx="683868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endParaRPr lang="en-US" sz="36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" y="731520"/>
            <a:ext cx="870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Department of Artificial Intelligence and Machine Learning 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Picture 2" descr="South Korea to use electronic bracelets to ensure citizens follow lockdown  orders">
            <a:extLst>
              <a:ext uri="{FF2B5EF4-FFF2-40B4-BE49-F238E27FC236}">
                <a16:creationId xmlns:a16="http://schemas.microsoft.com/office/drawing/2014/main" id="{13094A59-6861-44A4-B5DA-4E588B599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39" y="1361764"/>
            <a:ext cx="3277319" cy="239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 Quarantine – Global Grad Show">
            <a:extLst>
              <a:ext uri="{FF2B5EF4-FFF2-40B4-BE49-F238E27FC236}">
                <a16:creationId xmlns:a16="http://schemas.microsoft.com/office/drawing/2014/main" id="{462061AA-F0B5-462C-9E85-F1DA2397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258" y="1376244"/>
            <a:ext cx="3561363" cy="238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fety bracelets for hajj pilgrims | The Daily Star">
            <a:extLst>
              <a:ext uri="{FF2B5EF4-FFF2-40B4-BE49-F238E27FC236}">
                <a16:creationId xmlns:a16="http://schemas.microsoft.com/office/drawing/2014/main" id="{EA17A853-1DD2-4FBF-A96A-744560D3A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39" y="3470500"/>
            <a:ext cx="3277319" cy="296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77310BA-828D-433B-B474-CDC165404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67" y="3470500"/>
            <a:ext cx="3797543" cy="2969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71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21-11-20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52659" y="1752182"/>
            <a:ext cx="6838682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Proposed Methodology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Rectified disadvantages in existing models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Secure system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Good battery life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High accuracy</a:t>
            </a: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" y="731520"/>
            <a:ext cx="870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Department of Artificial Intelligence and Machine Learning 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99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21-11-20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939" y="1341216"/>
            <a:ext cx="6838682" cy="4801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 Architecture/Design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Important components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Aurduino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Nano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MAX30105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ESP32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" y="731520"/>
            <a:ext cx="870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Department of Artificial Intelligence and Machine Learning 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21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A150-B90D-40A1-B87F-BDA7E10C4AD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21-11-20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AE0E1-5C16-469C-80A6-45E1950F1503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939" y="1341216"/>
            <a:ext cx="683868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endParaRPr lang="en-US" sz="36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" y="731520"/>
            <a:ext cx="870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Department of Artificial Intelligence and Machine Learning </a:t>
            </a: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Picture 2" descr="Internet of Things for Current COVID-19 and Future Pandemics: An  Exploratory Study">
            <a:extLst>
              <a:ext uri="{FF2B5EF4-FFF2-40B4-BE49-F238E27FC236}">
                <a16:creationId xmlns:a16="http://schemas.microsoft.com/office/drawing/2014/main" id="{B507E377-6DC5-4B10-BBB4-C9C5EC679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938" y="1341216"/>
            <a:ext cx="6838683" cy="507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37779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8176</TotalTime>
  <Words>404</Words>
  <Application>Microsoft Office PowerPoint</Application>
  <PresentationFormat>On-screen Show (4:3)</PresentationFormat>
  <Paragraphs>179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Lucida Sans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</dc:creator>
  <cp:lastModifiedBy>puja sridhar</cp:lastModifiedBy>
  <cp:revision>216</cp:revision>
  <dcterms:created xsi:type="dcterms:W3CDTF">2019-02-22T15:27:18Z</dcterms:created>
  <dcterms:modified xsi:type="dcterms:W3CDTF">2020-11-21T05:27:24Z</dcterms:modified>
</cp:coreProperties>
</file>