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4FB9EB3-F549-4AA7-A15C-CDCC78E737E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229600" cy="1828800"/>
          </a:xfrm>
        </p:spPr>
        <p:txBody>
          <a:bodyPr/>
          <a:lstStyle/>
          <a:p>
            <a:r>
              <a:rPr lang="en-US" dirty="0" smtClean="0"/>
              <a:t>Sentimental Analysis on Amazon Reviews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724400"/>
            <a:ext cx="6477000" cy="1773702"/>
          </a:xfrm>
        </p:spPr>
        <p:txBody>
          <a:bodyPr>
            <a:normAutofit fontScale="77500" lnSpcReduction="20000"/>
          </a:bodyPr>
          <a:lstStyle/>
          <a:p>
            <a:pPr algn="l"/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sz="3800" b="1" dirty="0" smtClean="0">
                <a:solidFill>
                  <a:schemeClr val="bg1"/>
                </a:solidFill>
              </a:rPr>
              <a:t>Team Members: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SHIVAKRISHNA VDDAGIRI </a:t>
            </a:r>
            <a:r>
              <a:rPr lang="en-US" sz="2400" dirty="0">
                <a:solidFill>
                  <a:schemeClr val="bg1"/>
                </a:solidFill>
              </a:rPr>
              <a:t>(700739910) 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JAGADEESH </a:t>
            </a:r>
            <a:r>
              <a:rPr lang="en-US" sz="2400" dirty="0">
                <a:solidFill>
                  <a:schemeClr val="bg1"/>
                </a:solidFill>
              </a:rPr>
              <a:t>NALLIBOINA (700742755) 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PUJA </a:t>
            </a:r>
            <a:r>
              <a:rPr lang="en-US" sz="2400" dirty="0">
                <a:solidFill>
                  <a:schemeClr val="bg1"/>
                </a:solidFill>
              </a:rPr>
              <a:t>VAISHYA (700741750)</a:t>
            </a:r>
          </a:p>
        </p:txBody>
      </p:sp>
    </p:spTree>
    <p:extLst>
      <p:ext uri="{BB962C8B-B14F-4D97-AF65-F5344CB8AC3E}">
        <p14:creationId xmlns:p14="http://schemas.microsoft.com/office/powerpoint/2010/main" val="341201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" y="1295400"/>
            <a:ext cx="4906060" cy="22291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01" y="3574473"/>
            <a:ext cx="8002117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70284"/>
            <a:ext cx="4495800" cy="30484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84" y="1113996"/>
            <a:ext cx="4058216" cy="3077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377713"/>
            <a:ext cx="4163006" cy="24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4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1. Boothroyd, A., 2018. The benefits (and limitations) of online sentiment analysis tools [WWW Document]. Typely Blog. URL https://typely.com/blog/making-use-ofsentiment-analysis/ (accessed 5.17.19).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. Brownlee, J., 2017. A Gentle Introduction to the Bag-of-Words Model [WWW Document]. URL https://machinelearningmastery.com/gentle-introduction-bagwords-model/ (accessed 5.15.19).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. Chawla, N.V., Bowyer, K.W., Hall, L.O., Kegelmeyer, W.P., 2002. SMOTE: Synthetic Minority Over-sampling Technique. J. Artif. Intell. Res. 16, 321–357. https://doi.org/10.1613/jair.953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. Determined22, 2017. Machine learning -- class imbalance problem and SMOTE oversampling algorithm [WWW Document]. URL https://www.cnblogs.com/Determined22/p/5772538.html (accessed 5.15.19). 5. Fang, X., Zhan, J., 2015. Sentiment analysis using product review data. J. Big Data 2,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 https://doi.org/10.1186/s40537-015-0015-2 </a:t>
            </a:r>
            <a:r>
              <a:rPr lang="en-US" dirty="0" smtClean="0">
                <a:solidFill>
                  <a:schemeClr val="bg1"/>
                </a:solidFill>
              </a:rPr>
              <a:t> Grefenstette</a:t>
            </a:r>
            <a:r>
              <a:rPr lang="en-US" dirty="0">
                <a:solidFill>
                  <a:schemeClr val="bg1"/>
                </a:solidFill>
              </a:rPr>
              <a:t>, G., Tapanainen, P., 1994. What is a word, Problems? 6. Liddy, E.D., 2000. Text Mining. Bull. Am. Soc. Inf. Sci. Technol. 27, 13–14. https://doi.org/10.1002/bult.184 Liu, B., 2012. Sentiment Analysis and Opinion Mining. Liu J., 2017a. The segmentation principle of text mining.</a:t>
            </a:r>
          </a:p>
        </p:txBody>
      </p:sp>
    </p:spTree>
    <p:extLst>
      <p:ext uri="{BB962C8B-B14F-4D97-AF65-F5344CB8AC3E}">
        <p14:creationId xmlns:p14="http://schemas.microsoft.com/office/powerpoint/2010/main" val="175302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62456" lvl="4" indent="0" algn="just">
              <a:buNone/>
            </a:pPr>
            <a:endParaRPr lang="en-US" sz="8000" dirty="0" smtClean="0">
              <a:latin typeface="Algerian" pitchFamily="82" charset="0"/>
              <a:cs typeface="Times New Roman" pitchFamily="18" charset="0"/>
            </a:endParaRPr>
          </a:p>
          <a:p>
            <a:pPr marL="1362456" lvl="4" indent="0" algn="just">
              <a:buNone/>
            </a:pPr>
            <a:r>
              <a:rPr lang="en-US" sz="8000" dirty="0" smtClean="0">
                <a:latin typeface="Algerian" pitchFamily="82" charset="0"/>
                <a:cs typeface="Times New Roman" pitchFamily="18" charset="0"/>
              </a:rPr>
              <a:t>Thank </a:t>
            </a:r>
            <a:r>
              <a:rPr lang="en-US" sz="8000" dirty="0">
                <a:latin typeface="Algerian" pitchFamily="82" charset="0"/>
                <a:cs typeface="Times New Roman" pitchFamily="18" charset="0"/>
              </a:rPr>
              <a:t>you..</a:t>
            </a:r>
          </a:p>
          <a:p>
            <a:pPr marL="1362456" lvl="4" indent="0">
              <a:buNone/>
            </a:pPr>
            <a:endParaRPr lang="en-US" sz="8000" dirty="0" smtClean="0">
              <a:latin typeface="Algerian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5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Roles and responsibilities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Motivation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Objectives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Related work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Proposed Solution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Results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References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1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JAGADEESH NALLIBOINA 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Collected data sets and applied pre-processing </a:t>
            </a:r>
            <a:r>
              <a:rPr lang="en-US" dirty="0" smtClean="0">
                <a:solidFill>
                  <a:schemeClr val="bg1"/>
                </a:solidFill>
              </a:rPr>
              <a:t>techniques </a:t>
            </a:r>
            <a:r>
              <a:rPr lang="en-US" dirty="0">
                <a:solidFill>
                  <a:schemeClr val="bg1"/>
                </a:solidFill>
              </a:rPr>
              <a:t>on the dataset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PUJA VAISHYA </a:t>
            </a:r>
            <a:r>
              <a:rPr lang="en-US" dirty="0" smtClean="0">
                <a:solidFill>
                  <a:schemeClr val="bg1"/>
                </a:solidFill>
              </a:rPr>
              <a:t>: Tested and train the dataset using different parameter available.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SHIVAKRISHNA VDDAGIRI</a:t>
            </a:r>
            <a:r>
              <a:rPr lang="en-US" dirty="0" smtClean="0">
                <a:solidFill>
                  <a:schemeClr val="bg1"/>
                </a:solidFill>
              </a:rPr>
              <a:t>: Applied different machine learning algorithms and visualization techniques and also validated accuracy report of different algorithms.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Today, information from social media is widely used by people, corporations, institutions, and governments to guide their actions (Liu, 2012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person no longer just asks those in his immediate vicinity when he wants to buy anything; instead, he searches online for reviews, discussions, and other information about the product. </a:t>
            </a:r>
            <a:endParaRPr lang="en-US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An </a:t>
            </a:r>
            <a:r>
              <a:rPr lang="en-US" dirty="0">
                <a:solidFill>
                  <a:schemeClr val="bg1"/>
                </a:solidFill>
              </a:rPr>
              <a:t>organization can also use the Internet to evaluate the quality of its goods and services. In a similar vein, it is simple for governments to learn about significant occurrences in other nations as well as to receive public opinion on their policies. </a:t>
            </a:r>
            <a:endParaRPr lang="en-US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work of finding, monitoring, and collecting information from opinion websites online is still challenging due to the proliferation of different websites. The typical human reader will struggle.</a:t>
            </a:r>
          </a:p>
        </p:txBody>
      </p:sp>
    </p:spTree>
    <p:extLst>
      <p:ext uri="{BB962C8B-B14F-4D97-AF65-F5344CB8AC3E}">
        <p14:creationId xmlns:p14="http://schemas.microsoft.com/office/powerpoint/2010/main" val="17545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objective of sentiment analysis is to accurately extract people's opinions from a large number of unstructured review texts and classifying them into sentiment classes, i.e., positive, negative, or neutral. Sometimes “highly positive” and “highly negative” are also considered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Sentiment </a:t>
            </a:r>
            <a:r>
              <a:rPr lang="en-US" dirty="0">
                <a:solidFill>
                  <a:schemeClr val="bg1"/>
                </a:solidFill>
              </a:rPr>
              <a:t>analysis is also called opinion mining, which refers to the use of natural language processing and text mining to identify the emotional information from text materials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137160" indent="0" algn="just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Sometimes</a:t>
            </a:r>
            <a:r>
              <a:rPr lang="en-US" dirty="0">
                <a:solidFill>
                  <a:schemeClr val="bg1"/>
                </a:solidFill>
              </a:rPr>
              <a:t>, social media behavior analysis </a:t>
            </a:r>
            <a:r>
              <a:rPr lang="en-US" dirty="0" smtClean="0">
                <a:solidFill>
                  <a:schemeClr val="bg1"/>
                </a:solidFill>
              </a:rPr>
              <a:t>also </a:t>
            </a:r>
            <a:r>
              <a:rPr lang="en-US" dirty="0">
                <a:solidFill>
                  <a:schemeClr val="bg1"/>
                </a:solidFill>
              </a:rPr>
              <a:t>plays an important role in sentiment </a:t>
            </a:r>
            <a:r>
              <a:rPr lang="en-US" dirty="0" smtClean="0">
                <a:solidFill>
                  <a:schemeClr val="bg1"/>
                </a:solidFill>
              </a:rPr>
              <a:t>analysis and </a:t>
            </a:r>
            <a:r>
              <a:rPr lang="en-US" dirty="0">
                <a:solidFill>
                  <a:schemeClr val="bg1"/>
                </a:solidFill>
              </a:rPr>
              <a:t>recommendation systems. Through social media, users can read online news, comment, like and share posts, blogs, and videos, and write reviews or opinions about products.</a:t>
            </a:r>
          </a:p>
        </p:txBody>
      </p:sp>
    </p:spTree>
    <p:extLst>
      <p:ext uri="{BB962C8B-B14F-4D97-AF65-F5344CB8AC3E}">
        <p14:creationId xmlns:p14="http://schemas.microsoft.com/office/powerpoint/2010/main" val="385819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Data </a:t>
            </a:r>
            <a:r>
              <a:rPr lang="en-US" dirty="0" smtClean="0">
                <a:solidFill>
                  <a:srgbClr val="C00000"/>
                </a:solidFill>
              </a:rPr>
              <a:t>Preprocessing</a:t>
            </a:r>
            <a:r>
              <a:rPr lang="en-US" dirty="0" smtClean="0">
                <a:solidFill>
                  <a:schemeClr val="bg1"/>
                </a:solidFill>
              </a:rPr>
              <a:t>: It </a:t>
            </a:r>
            <a:r>
              <a:rPr lang="en-US" dirty="0">
                <a:solidFill>
                  <a:schemeClr val="bg1"/>
                </a:solidFill>
              </a:rPr>
              <a:t>is a process where we perform cleaning and modifying such as </a:t>
            </a:r>
            <a:r>
              <a:rPr lang="en-US" dirty="0" smtClean="0">
                <a:solidFill>
                  <a:schemeClr val="bg1"/>
                </a:solidFill>
              </a:rPr>
              <a:t>filling. missing </a:t>
            </a:r>
            <a:r>
              <a:rPr lang="en-US" dirty="0">
                <a:solidFill>
                  <a:schemeClr val="bg1"/>
                </a:solidFill>
              </a:rPr>
              <a:t>values, removing irrelevant data, stop words </a:t>
            </a:r>
            <a:r>
              <a:rPr lang="en-US" dirty="0" smtClean="0">
                <a:solidFill>
                  <a:schemeClr val="bg1"/>
                </a:solidFill>
              </a:rPr>
              <a:t>etc. </a:t>
            </a: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hich was collected </a:t>
            </a:r>
            <a:r>
              <a:rPr lang="en-US" dirty="0">
                <a:solidFill>
                  <a:schemeClr val="bg1"/>
                </a:solidFill>
              </a:rPr>
              <a:t>from various resources .Different preprocessing techniques are applied with respective to </a:t>
            </a:r>
            <a:r>
              <a:rPr lang="en-US" dirty="0" smtClean="0">
                <a:solidFill>
                  <a:schemeClr val="bg1"/>
                </a:solidFill>
              </a:rPr>
              <a:t>data available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137160" indent="0" algn="just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</a:rPr>
              <a:t>Prediction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Each </a:t>
            </a:r>
            <a:r>
              <a:rPr lang="en-US" dirty="0">
                <a:solidFill>
                  <a:schemeClr val="bg1"/>
                </a:solidFill>
              </a:rPr>
              <a:t>and every model is said to be good until and unless it have </a:t>
            </a:r>
            <a:r>
              <a:rPr lang="en-US" dirty="0" smtClean="0">
                <a:solidFill>
                  <a:schemeClr val="bg1"/>
                </a:solidFill>
              </a:rPr>
              <a:t>high prediction </a:t>
            </a:r>
            <a:r>
              <a:rPr lang="en-US" dirty="0">
                <a:solidFill>
                  <a:schemeClr val="bg1"/>
                </a:solidFill>
              </a:rPr>
              <a:t>so the main aim of this project is to build the model </a:t>
            </a:r>
            <a:r>
              <a:rPr lang="en-US" dirty="0" smtClean="0">
                <a:solidFill>
                  <a:schemeClr val="bg1"/>
                </a:solidFill>
              </a:rPr>
              <a:t>which have </a:t>
            </a:r>
            <a:r>
              <a:rPr lang="en-US" dirty="0">
                <a:solidFill>
                  <a:schemeClr val="bg1"/>
                </a:solidFill>
              </a:rPr>
              <a:t>high accuracy compare to baseline model.</a:t>
            </a:r>
          </a:p>
        </p:txBody>
      </p:sp>
    </p:spTree>
    <p:extLst>
      <p:ext uri="{BB962C8B-B14F-4D97-AF65-F5344CB8AC3E}">
        <p14:creationId xmlns:p14="http://schemas.microsoft.com/office/powerpoint/2010/main" val="414664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Here, We are going to retrieve reviews from the dataset and perform sentimental analysis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137160" indent="0" algn="just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Before performing sentimental analysis, we are going to clean unnecessary things such as hash tags, special symbols etc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Finally, we take the clean review and perform sentimental analysis 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99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We are performing analysis using different machine learning algorithms to ensure that the particular model should have high accuracy compare to baseline model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To Increase the accuracy we have used many different Python libraries such as NLTK, Seaborn etc.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8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295400"/>
            <a:ext cx="4648200" cy="24306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971480"/>
            <a:ext cx="6582694" cy="288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69</TotalTime>
  <Words>780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Sentimental Analysis on Amazon Reviews</vt:lpstr>
      <vt:lpstr>Table of contents</vt:lpstr>
      <vt:lpstr>Roles and Responsibilities </vt:lpstr>
      <vt:lpstr>Motivation</vt:lpstr>
      <vt:lpstr>Objectives</vt:lpstr>
      <vt:lpstr>Related Work</vt:lpstr>
      <vt:lpstr>Problem Statement</vt:lpstr>
      <vt:lpstr>Proposed Solution</vt:lpstr>
      <vt:lpstr>Results</vt:lpstr>
      <vt:lpstr>Results</vt:lpstr>
      <vt:lpstr>Results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Sentimental Analysis on Amazon Reviews</dc:title>
  <dc:creator>home</dc:creator>
  <cp:lastModifiedBy>home</cp:lastModifiedBy>
  <cp:revision>26</cp:revision>
  <dcterms:created xsi:type="dcterms:W3CDTF">2022-12-03T06:10:53Z</dcterms:created>
  <dcterms:modified xsi:type="dcterms:W3CDTF">2022-12-04T21:18:39Z</dcterms:modified>
</cp:coreProperties>
</file>