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1.jpg" ContentType="image/jpeg"/>
  <Override PartName="/ppt/notesSlides/notesSlide4.xml" ContentType="application/vnd.openxmlformats-officedocument.presentationml.notesSlide+xml"/>
  <Override PartName="/ppt/media/image32.jpg" ContentType="image/jpeg"/>
  <Override PartName="/ppt/notesSlides/notesSlide5.xml" ContentType="application/vnd.openxmlformats-officedocument.presentationml.notesSlide+xml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3" r:id="rId16"/>
    <p:sldId id="274" r:id="rId17"/>
    <p:sldId id="294" r:id="rId18"/>
    <p:sldId id="276" r:id="rId19"/>
    <p:sldId id="275" r:id="rId20"/>
    <p:sldId id="295" r:id="rId21"/>
    <p:sldId id="281" r:id="rId22"/>
    <p:sldId id="282" r:id="rId23"/>
    <p:sldId id="283" r:id="rId24"/>
    <p:sldId id="296" r:id="rId25"/>
    <p:sldId id="284" r:id="rId26"/>
    <p:sldId id="300" r:id="rId27"/>
    <p:sldId id="297" r:id="rId28"/>
    <p:sldId id="298" r:id="rId29"/>
    <p:sldId id="299" r:id="rId30"/>
    <p:sldId id="290" r:id="rId31"/>
    <p:sldId id="291" r:id="rId32"/>
    <p:sldId id="292" r:id="rId33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7C44-97D1-4D84-AC57-6D98D2FD65C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2C5D-04B0-4814-B9E3-3633CE54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TP   |  FP</a:t>
            </a:r>
          </a:p>
          <a:p>
            <a:r>
              <a:rPr lang="en-IN" dirty="0"/>
              <a:t>FN  |  TN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22C5D-04B0-4814-B9E3-3633CE54743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2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22C5D-04B0-4814-B9E3-3633CE54743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D010-8822-A8C9-9ADD-EA35A1F1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49613-2E38-7611-2891-FFE9A88CE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70DA2-62A6-E38A-E424-982AE81D2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5AC7-107A-67A6-18FF-22E575E01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22C5D-04B0-4814-B9E3-3633CE54743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5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1306-B156-6C52-E0AA-77306092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3AEC4-1430-0B9E-3C48-AAB7BFA50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CE0C0-E21A-7DA5-D7BB-9D2642BA4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584F1-64E4-5245-221F-78528092A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22C5D-04B0-4814-B9E3-3633CE54743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9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11B17-FB69-683A-624B-5A54FE7E9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EA049-3BD1-13BD-C770-926D9B896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BFCAD1-E829-43E0-967A-0C0880470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0F46F-C457-9C91-7A4A-BAD27166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22C5D-04B0-4814-B9E3-3633CE54743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6572" y="401777"/>
            <a:ext cx="353085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8484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97608" y="713231"/>
            <a:ext cx="4712335" cy="3716020"/>
          </a:xfrm>
          <a:custGeom>
            <a:avLst/>
            <a:gdLst/>
            <a:ahLst/>
            <a:cxnLst/>
            <a:rect l="l" t="t" r="r" b="b"/>
            <a:pathLst>
              <a:path w="4712334" h="3716020">
                <a:moveTo>
                  <a:pt x="4712208" y="1520063"/>
                </a:moveTo>
                <a:lnTo>
                  <a:pt x="4711179" y="1471256"/>
                </a:lnTo>
                <a:lnTo>
                  <a:pt x="4708131" y="1422400"/>
                </a:lnTo>
                <a:lnTo>
                  <a:pt x="4703089" y="1373568"/>
                </a:lnTo>
                <a:lnTo>
                  <a:pt x="4696091" y="1324864"/>
                </a:lnTo>
                <a:lnTo>
                  <a:pt x="4687189" y="1276350"/>
                </a:lnTo>
                <a:lnTo>
                  <a:pt x="4676394" y="1228102"/>
                </a:lnTo>
                <a:lnTo>
                  <a:pt x="4663745" y="1180211"/>
                </a:lnTo>
                <a:lnTo>
                  <a:pt x="4649279" y="1132751"/>
                </a:lnTo>
                <a:lnTo>
                  <a:pt x="4633049" y="1085786"/>
                </a:lnTo>
                <a:lnTo>
                  <a:pt x="4615065" y="1039431"/>
                </a:lnTo>
                <a:lnTo>
                  <a:pt x="4595380" y="993724"/>
                </a:lnTo>
                <a:lnTo>
                  <a:pt x="4574019" y="948778"/>
                </a:lnTo>
                <a:lnTo>
                  <a:pt x="4551032" y="904646"/>
                </a:lnTo>
                <a:lnTo>
                  <a:pt x="4526432" y="861428"/>
                </a:lnTo>
                <a:lnTo>
                  <a:pt x="4500270" y="819188"/>
                </a:lnTo>
                <a:lnTo>
                  <a:pt x="4472571" y="778002"/>
                </a:lnTo>
                <a:lnTo>
                  <a:pt x="4443387" y="737958"/>
                </a:lnTo>
                <a:lnTo>
                  <a:pt x="4412742" y="699135"/>
                </a:lnTo>
                <a:lnTo>
                  <a:pt x="4380496" y="661301"/>
                </a:lnTo>
                <a:lnTo>
                  <a:pt x="4347121" y="624662"/>
                </a:lnTo>
                <a:lnTo>
                  <a:pt x="4312628" y="589191"/>
                </a:lnTo>
                <a:lnTo>
                  <a:pt x="4277080" y="554901"/>
                </a:lnTo>
                <a:lnTo>
                  <a:pt x="4240504" y="521779"/>
                </a:lnTo>
                <a:lnTo>
                  <a:pt x="4202950" y="489800"/>
                </a:lnTo>
                <a:lnTo>
                  <a:pt x="4164444" y="458965"/>
                </a:lnTo>
                <a:lnTo>
                  <a:pt x="4125049" y="429260"/>
                </a:lnTo>
                <a:lnTo>
                  <a:pt x="4084777" y="400672"/>
                </a:lnTo>
                <a:lnTo>
                  <a:pt x="4043692" y="373189"/>
                </a:lnTo>
                <a:lnTo>
                  <a:pt x="4001833" y="346811"/>
                </a:lnTo>
                <a:lnTo>
                  <a:pt x="3959225" y="321513"/>
                </a:lnTo>
                <a:lnTo>
                  <a:pt x="3915918" y="297294"/>
                </a:lnTo>
                <a:lnTo>
                  <a:pt x="3871950" y="274142"/>
                </a:lnTo>
                <a:lnTo>
                  <a:pt x="3827373" y="252031"/>
                </a:lnTo>
                <a:lnTo>
                  <a:pt x="3782212" y="230974"/>
                </a:lnTo>
                <a:lnTo>
                  <a:pt x="3736505" y="210947"/>
                </a:lnTo>
                <a:lnTo>
                  <a:pt x="3690315" y="191935"/>
                </a:lnTo>
                <a:lnTo>
                  <a:pt x="3643655" y="173939"/>
                </a:lnTo>
                <a:lnTo>
                  <a:pt x="3596589" y="156933"/>
                </a:lnTo>
                <a:lnTo>
                  <a:pt x="3549142" y="140931"/>
                </a:lnTo>
                <a:lnTo>
                  <a:pt x="3501364" y="125895"/>
                </a:lnTo>
                <a:lnTo>
                  <a:pt x="3500882" y="125768"/>
                </a:lnTo>
                <a:lnTo>
                  <a:pt x="3453295" y="111836"/>
                </a:lnTo>
                <a:lnTo>
                  <a:pt x="3453142" y="111798"/>
                </a:lnTo>
                <a:lnTo>
                  <a:pt x="3452850" y="111709"/>
                </a:lnTo>
                <a:lnTo>
                  <a:pt x="3404959" y="98717"/>
                </a:lnTo>
                <a:lnTo>
                  <a:pt x="3356051" y="86436"/>
                </a:lnTo>
                <a:lnTo>
                  <a:pt x="3307372" y="75209"/>
                </a:lnTo>
                <a:lnTo>
                  <a:pt x="3258566" y="64897"/>
                </a:lnTo>
                <a:lnTo>
                  <a:pt x="3209671" y="55499"/>
                </a:lnTo>
                <a:lnTo>
                  <a:pt x="3159772" y="46951"/>
                </a:lnTo>
                <a:lnTo>
                  <a:pt x="3109798" y="39230"/>
                </a:lnTo>
                <a:lnTo>
                  <a:pt x="3059747" y="32321"/>
                </a:lnTo>
                <a:lnTo>
                  <a:pt x="3009633" y="26174"/>
                </a:lnTo>
                <a:lnTo>
                  <a:pt x="2959443" y="20764"/>
                </a:lnTo>
                <a:lnTo>
                  <a:pt x="2909201" y="16065"/>
                </a:lnTo>
                <a:lnTo>
                  <a:pt x="2858909" y="12039"/>
                </a:lnTo>
                <a:lnTo>
                  <a:pt x="2808554" y="8648"/>
                </a:lnTo>
                <a:lnTo>
                  <a:pt x="2758160" y="5880"/>
                </a:lnTo>
                <a:lnTo>
                  <a:pt x="2707716" y="3683"/>
                </a:lnTo>
                <a:lnTo>
                  <a:pt x="2657221" y="2019"/>
                </a:lnTo>
                <a:lnTo>
                  <a:pt x="2606713" y="876"/>
                </a:lnTo>
                <a:lnTo>
                  <a:pt x="2556154" y="215"/>
                </a:lnTo>
                <a:lnTo>
                  <a:pt x="2505583" y="0"/>
                </a:lnTo>
                <a:lnTo>
                  <a:pt x="2503322" y="12"/>
                </a:lnTo>
                <a:lnTo>
                  <a:pt x="2501138" y="0"/>
                </a:lnTo>
                <a:lnTo>
                  <a:pt x="2448852" y="228"/>
                </a:lnTo>
                <a:lnTo>
                  <a:pt x="2396566" y="889"/>
                </a:lnTo>
                <a:lnTo>
                  <a:pt x="2347912" y="1879"/>
                </a:lnTo>
                <a:lnTo>
                  <a:pt x="2344293" y="1943"/>
                </a:lnTo>
                <a:lnTo>
                  <a:pt x="2310130" y="2857"/>
                </a:lnTo>
                <a:lnTo>
                  <a:pt x="2295334" y="3238"/>
                </a:lnTo>
                <a:lnTo>
                  <a:pt x="2292680" y="3327"/>
                </a:lnTo>
                <a:lnTo>
                  <a:pt x="2292019" y="3340"/>
                </a:lnTo>
                <a:lnTo>
                  <a:pt x="2288476" y="3467"/>
                </a:lnTo>
                <a:lnTo>
                  <a:pt x="2242743" y="4902"/>
                </a:lnTo>
                <a:lnTo>
                  <a:pt x="2137549" y="9017"/>
                </a:lnTo>
                <a:lnTo>
                  <a:pt x="2032393" y="13931"/>
                </a:lnTo>
                <a:lnTo>
                  <a:pt x="1822323" y="25019"/>
                </a:lnTo>
                <a:lnTo>
                  <a:pt x="1671129" y="33896"/>
                </a:lnTo>
                <a:lnTo>
                  <a:pt x="1620659" y="37198"/>
                </a:lnTo>
                <a:lnTo>
                  <a:pt x="1570177" y="40792"/>
                </a:lnTo>
                <a:lnTo>
                  <a:pt x="1519720" y="44729"/>
                </a:lnTo>
                <a:lnTo>
                  <a:pt x="1469313" y="49085"/>
                </a:lnTo>
                <a:lnTo>
                  <a:pt x="1468208" y="49199"/>
                </a:lnTo>
                <a:lnTo>
                  <a:pt x="1418958" y="53911"/>
                </a:lnTo>
                <a:lnTo>
                  <a:pt x="1417815" y="54038"/>
                </a:lnTo>
                <a:lnTo>
                  <a:pt x="1404251" y="55499"/>
                </a:lnTo>
                <a:lnTo>
                  <a:pt x="1368704" y="59296"/>
                </a:lnTo>
                <a:lnTo>
                  <a:pt x="1367523" y="59410"/>
                </a:lnTo>
                <a:lnTo>
                  <a:pt x="1317332" y="65405"/>
                </a:lnTo>
                <a:lnTo>
                  <a:pt x="1267269" y="72072"/>
                </a:lnTo>
                <a:lnTo>
                  <a:pt x="1217371" y="79489"/>
                </a:lnTo>
                <a:lnTo>
                  <a:pt x="1167650" y="87718"/>
                </a:lnTo>
                <a:lnTo>
                  <a:pt x="1118133" y="96812"/>
                </a:lnTo>
                <a:lnTo>
                  <a:pt x="1068844" y="106857"/>
                </a:lnTo>
                <a:lnTo>
                  <a:pt x="1019784" y="117919"/>
                </a:lnTo>
                <a:lnTo>
                  <a:pt x="971003" y="130048"/>
                </a:lnTo>
                <a:lnTo>
                  <a:pt x="922515" y="143319"/>
                </a:lnTo>
                <a:lnTo>
                  <a:pt x="874344" y="157797"/>
                </a:lnTo>
                <a:lnTo>
                  <a:pt x="826490" y="173545"/>
                </a:lnTo>
                <a:lnTo>
                  <a:pt x="779018" y="190627"/>
                </a:lnTo>
                <a:lnTo>
                  <a:pt x="734199" y="208356"/>
                </a:lnTo>
                <a:lnTo>
                  <a:pt x="689813" y="227571"/>
                </a:lnTo>
                <a:lnTo>
                  <a:pt x="645960" y="248272"/>
                </a:lnTo>
                <a:lnTo>
                  <a:pt x="602716" y="270421"/>
                </a:lnTo>
                <a:lnTo>
                  <a:pt x="560197" y="294030"/>
                </a:lnTo>
                <a:lnTo>
                  <a:pt x="518490" y="319049"/>
                </a:lnTo>
                <a:lnTo>
                  <a:pt x="477697" y="345478"/>
                </a:lnTo>
                <a:lnTo>
                  <a:pt x="437908" y="373291"/>
                </a:lnTo>
                <a:lnTo>
                  <a:pt x="399237" y="402488"/>
                </a:lnTo>
                <a:lnTo>
                  <a:pt x="361759" y="433031"/>
                </a:lnTo>
                <a:lnTo>
                  <a:pt x="325577" y="464921"/>
                </a:lnTo>
                <a:lnTo>
                  <a:pt x="290791" y="498132"/>
                </a:lnTo>
                <a:lnTo>
                  <a:pt x="257492" y="532638"/>
                </a:lnTo>
                <a:lnTo>
                  <a:pt x="225793" y="568439"/>
                </a:lnTo>
                <a:lnTo>
                  <a:pt x="195783" y="605497"/>
                </a:lnTo>
                <a:lnTo>
                  <a:pt x="167551" y="643813"/>
                </a:lnTo>
                <a:lnTo>
                  <a:pt x="141198" y="683374"/>
                </a:lnTo>
                <a:lnTo>
                  <a:pt x="116814" y="724141"/>
                </a:lnTo>
                <a:lnTo>
                  <a:pt x="94513" y="766114"/>
                </a:lnTo>
                <a:lnTo>
                  <a:pt x="74383" y="809256"/>
                </a:lnTo>
                <a:lnTo>
                  <a:pt x="56515" y="853579"/>
                </a:lnTo>
                <a:lnTo>
                  <a:pt x="41021" y="899033"/>
                </a:lnTo>
                <a:lnTo>
                  <a:pt x="27876" y="946835"/>
                </a:lnTo>
                <a:lnTo>
                  <a:pt x="17449" y="994841"/>
                </a:lnTo>
                <a:lnTo>
                  <a:pt x="9601" y="1043076"/>
                </a:lnTo>
                <a:lnTo>
                  <a:pt x="4165" y="1091526"/>
                </a:lnTo>
                <a:lnTo>
                  <a:pt x="1016" y="1140206"/>
                </a:lnTo>
                <a:lnTo>
                  <a:pt x="0" y="1189101"/>
                </a:lnTo>
                <a:lnTo>
                  <a:pt x="1028" y="1238592"/>
                </a:lnTo>
                <a:lnTo>
                  <a:pt x="4038" y="1288199"/>
                </a:lnTo>
                <a:lnTo>
                  <a:pt x="8890" y="1337881"/>
                </a:lnTo>
                <a:lnTo>
                  <a:pt x="15455" y="1387640"/>
                </a:lnTo>
                <a:lnTo>
                  <a:pt x="23583" y="1437411"/>
                </a:lnTo>
                <a:lnTo>
                  <a:pt x="33159" y="1487170"/>
                </a:lnTo>
                <a:lnTo>
                  <a:pt x="44056" y="1536877"/>
                </a:lnTo>
                <a:lnTo>
                  <a:pt x="56108" y="1586522"/>
                </a:lnTo>
                <a:lnTo>
                  <a:pt x="69215" y="1636052"/>
                </a:lnTo>
                <a:lnTo>
                  <a:pt x="83223" y="1685442"/>
                </a:lnTo>
                <a:lnTo>
                  <a:pt x="97993" y="1734642"/>
                </a:lnTo>
                <a:lnTo>
                  <a:pt x="113423" y="1783651"/>
                </a:lnTo>
                <a:lnTo>
                  <a:pt x="129336" y="1832406"/>
                </a:lnTo>
                <a:lnTo>
                  <a:pt x="145643" y="1880882"/>
                </a:lnTo>
                <a:lnTo>
                  <a:pt x="178816" y="1976882"/>
                </a:lnTo>
                <a:lnTo>
                  <a:pt x="230073" y="2120811"/>
                </a:lnTo>
                <a:lnTo>
                  <a:pt x="247548" y="2168880"/>
                </a:lnTo>
                <a:lnTo>
                  <a:pt x="265277" y="2216912"/>
                </a:lnTo>
                <a:lnTo>
                  <a:pt x="283324" y="2264867"/>
                </a:lnTo>
                <a:lnTo>
                  <a:pt x="301739" y="2312708"/>
                </a:lnTo>
                <a:lnTo>
                  <a:pt x="320548" y="2360371"/>
                </a:lnTo>
                <a:lnTo>
                  <a:pt x="339826" y="2407831"/>
                </a:lnTo>
                <a:lnTo>
                  <a:pt x="359587" y="2455024"/>
                </a:lnTo>
                <a:lnTo>
                  <a:pt x="379907" y="2501925"/>
                </a:lnTo>
                <a:lnTo>
                  <a:pt x="400824" y="2548458"/>
                </a:lnTo>
                <a:lnTo>
                  <a:pt x="422376" y="2594610"/>
                </a:lnTo>
                <a:lnTo>
                  <a:pt x="444627" y="2640317"/>
                </a:lnTo>
                <a:lnTo>
                  <a:pt x="467601" y="2685529"/>
                </a:lnTo>
                <a:lnTo>
                  <a:pt x="491350" y="2730220"/>
                </a:lnTo>
                <a:lnTo>
                  <a:pt x="515937" y="2774327"/>
                </a:lnTo>
                <a:lnTo>
                  <a:pt x="541401" y="2817825"/>
                </a:lnTo>
                <a:lnTo>
                  <a:pt x="567791" y="2860637"/>
                </a:lnTo>
                <a:lnTo>
                  <a:pt x="595134" y="2902737"/>
                </a:lnTo>
                <a:lnTo>
                  <a:pt x="623506" y="2944088"/>
                </a:lnTo>
                <a:lnTo>
                  <a:pt x="652932" y="2984614"/>
                </a:lnTo>
                <a:lnTo>
                  <a:pt x="683475" y="3024301"/>
                </a:lnTo>
                <a:lnTo>
                  <a:pt x="715175" y="3063100"/>
                </a:lnTo>
                <a:lnTo>
                  <a:pt x="748068" y="3100946"/>
                </a:lnTo>
                <a:lnTo>
                  <a:pt x="782218" y="3137801"/>
                </a:lnTo>
                <a:lnTo>
                  <a:pt x="817664" y="3173628"/>
                </a:lnTo>
                <a:lnTo>
                  <a:pt x="854456" y="3208363"/>
                </a:lnTo>
                <a:lnTo>
                  <a:pt x="885685" y="3235985"/>
                </a:lnTo>
                <a:lnTo>
                  <a:pt x="918832" y="3263468"/>
                </a:lnTo>
                <a:lnTo>
                  <a:pt x="953808" y="3290747"/>
                </a:lnTo>
                <a:lnTo>
                  <a:pt x="990498" y="3317760"/>
                </a:lnTo>
                <a:lnTo>
                  <a:pt x="1028801" y="3344443"/>
                </a:lnTo>
                <a:lnTo>
                  <a:pt x="1068603" y="3370732"/>
                </a:lnTo>
                <a:lnTo>
                  <a:pt x="1109802" y="3396551"/>
                </a:lnTo>
                <a:lnTo>
                  <a:pt x="1152309" y="3421837"/>
                </a:lnTo>
                <a:lnTo>
                  <a:pt x="1196009" y="3446526"/>
                </a:lnTo>
                <a:lnTo>
                  <a:pt x="1240790" y="3470554"/>
                </a:lnTo>
                <a:lnTo>
                  <a:pt x="1286852" y="3494049"/>
                </a:lnTo>
                <a:lnTo>
                  <a:pt x="1333373" y="3516541"/>
                </a:lnTo>
                <a:lnTo>
                  <a:pt x="1380680" y="3538182"/>
                </a:lnTo>
                <a:lnTo>
                  <a:pt x="1428661" y="3558908"/>
                </a:lnTo>
                <a:lnTo>
                  <a:pt x="1477213" y="3578631"/>
                </a:lnTo>
                <a:lnTo>
                  <a:pt x="1526222" y="3597313"/>
                </a:lnTo>
                <a:lnTo>
                  <a:pt x="1575600" y="3614877"/>
                </a:lnTo>
                <a:lnTo>
                  <a:pt x="1625231" y="3631247"/>
                </a:lnTo>
                <a:lnTo>
                  <a:pt x="1675028" y="3646373"/>
                </a:lnTo>
                <a:lnTo>
                  <a:pt x="1724863" y="3660190"/>
                </a:lnTo>
                <a:lnTo>
                  <a:pt x="1774647" y="3672624"/>
                </a:lnTo>
                <a:lnTo>
                  <a:pt x="1824266" y="3683609"/>
                </a:lnTo>
                <a:lnTo>
                  <a:pt x="1873631" y="3693083"/>
                </a:lnTo>
                <a:lnTo>
                  <a:pt x="1922627" y="3700983"/>
                </a:lnTo>
                <a:lnTo>
                  <a:pt x="1971154" y="3707244"/>
                </a:lnTo>
                <a:lnTo>
                  <a:pt x="2019109" y="3711803"/>
                </a:lnTo>
                <a:lnTo>
                  <a:pt x="2066391" y="3714572"/>
                </a:lnTo>
                <a:lnTo>
                  <a:pt x="2112899" y="3715512"/>
                </a:lnTo>
                <a:lnTo>
                  <a:pt x="2113597" y="3715499"/>
                </a:lnTo>
                <a:lnTo>
                  <a:pt x="2114296" y="3715512"/>
                </a:lnTo>
                <a:lnTo>
                  <a:pt x="2156561" y="3714737"/>
                </a:lnTo>
                <a:lnTo>
                  <a:pt x="2197938" y="3712210"/>
                </a:lnTo>
                <a:lnTo>
                  <a:pt x="2230031" y="3708641"/>
                </a:lnTo>
                <a:lnTo>
                  <a:pt x="2239048" y="3707676"/>
                </a:lnTo>
                <a:lnTo>
                  <a:pt x="2279142" y="3701427"/>
                </a:lnTo>
                <a:lnTo>
                  <a:pt x="2325916" y="3691394"/>
                </a:lnTo>
                <a:lnTo>
                  <a:pt x="2372360" y="3677869"/>
                </a:lnTo>
                <a:lnTo>
                  <a:pt x="2418410" y="3661168"/>
                </a:lnTo>
                <a:lnTo>
                  <a:pt x="2464079" y="3641610"/>
                </a:lnTo>
                <a:lnTo>
                  <a:pt x="2509342" y="3619538"/>
                </a:lnTo>
                <a:lnTo>
                  <a:pt x="2554160" y="3595268"/>
                </a:lnTo>
                <a:lnTo>
                  <a:pt x="2598521" y="3569131"/>
                </a:lnTo>
                <a:lnTo>
                  <a:pt x="2642412" y="3541445"/>
                </a:lnTo>
                <a:lnTo>
                  <a:pt x="2685796" y="3512540"/>
                </a:lnTo>
                <a:lnTo>
                  <a:pt x="2728671" y="3482733"/>
                </a:lnTo>
                <a:lnTo>
                  <a:pt x="2771000" y="3452368"/>
                </a:lnTo>
                <a:lnTo>
                  <a:pt x="2812758" y="3421748"/>
                </a:lnTo>
                <a:lnTo>
                  <a:pt x="2894520" y="3361067"/>
                </a:lnTo>
                <a:lnTo>
                  <a:pt x="2934487" y="3331654"/>
                </a:lnTo>
                <a:lnTo>
                  <a:pt x="2973794" y="3303308"/>
                </a:lnTo>
                <a:lnTo>
                  <a:pt x="3547948" y="2906420"/>
                </a:lnTo>
                <a:lnTo>
                  <a:pt x="3999014" y="2594914"/>
                </a:lnTo>
                <a:lnTo>
                  <a:pt x="4040441" y="2565781"/>
                </a:lnTo>
                <a:lnTo>
                  <a:pt x="4081678" y="2536228"/>
                </a:lnTo>
                <a:lnTo>
                  <a:pt x="4122610" y="2506218"/>
                </a:lnTo>
                <a:lnTo>
                  <a:pt x="4163123" y="2475674"/>
                </a:lnTo>
                <a:lnTo>
                  <a:pt x="4203090" y="2444534"/>
                </a:lnTo>
                <a:lnTo>
                  <a:pt x="4242397" y="2412720"/>
                </a:lnTo>
                <a:lnTo>
                  <a:pt x="4280941" y="2380170"/>
                </a:lnTo>
                <a:lnTo>
                  <a:pt x="4318584" y="2346820"/>
                </a:lnTo>
                <a:lnTo>
                  <a:pt x="4355236" y="2312606"/>
                </a:lnTo>
                <a:lnTo>
                  <a:pt x="4390758" y="2277453"/>
                </a:lnTo>
                <a:lnTo>
                  <a:pt x="4425035" y="2241283"/>
                </a:lnTo>
                <a:lnTo>
                  <a:pt x="4457979" y="2204059"/>
                </a:lnTo>
                <a:lnTo>
                  <a:pt x="4489437" y="2165693"/>
                </a:lnTo>
                <a:lnTo>
                  <a:pt x="4519320" y="2126119"/>
                </a:lnTo>
                <a:lnTo>
                  <a:pt x="4547489" y="2085263"/>
                </a:lnTo>
                <a:lnTo>
                  <a:pt x="4573854" y="2043087"/>
                </a:lnTo>
                <a:lnTo>
                  <a:pt x="4598289" y="1999488"/>
                </a:lnTo>
                <a:lnTo>
                  <a:pt x="4620450" y="1954491"/>
                </a:lnTo>
                <a:lnTo>
                  <a:pt x="4640123" y="1908568"/>
                </a:lnTo>
                <a:lnTo>
                  <a:pt x="4657331" y="1861820"/>
                </a:lnTo>
                <a:lnTo>
                  <a:pt x="4672127" y="1814347"/>
                </a:lnTo>
                <a:lnTo>
                  <a:pt x="4684534" y="1766252"/>
                </a:lnTo>
                <a:lnTo>
                  <a:pt x="4694593" y="1717649"/>
                </a:lnTo>
                <a:lnTo>
                  <a:pt x="4702353" y="1668627"/>
                </a:lnTo>
                <a:lnTo>
                  <a:pt x="4707852" y="1619288"/>
                </a:lnTo>
                <a:lnTo>
                  <a:pt x="4711116" y="1569732"/>
                </a:lnTo>
                <a:lnTo>
                  <a:pt x="4712208" y="1520063"/>
                </a:lnTo>
                <a:close/>
              </a:path>
            </a:pathLst>
          </a:custGeom>
          <a:solidFill>
            <a:srgbClr val="D5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18576" y="2665475"/>
            <a:ext cx="9525" cy="2479675"/>
          </a:xfrm>
          <a:custGeom>
            <a:avLst/>
            <a:gdLst/>
            <a:ahLst/>
            <a:cxnLst/>
            <a:rect l="l" t="t" r="r" b="b"/>
            <a:pathLst>
              <a:path w="9525" h="2479675">
                <a:moveTo>
                  <a:pt x="9144" y="0"/>
                </a:moveTo>
                <a:lnTo>
                  <a:pt x="0" y="0"/>
                </a:lnTo>
                <a:lnTo>
                  <a:pt x="0" y="2479548"/>
                </a:lnTo>
                <a:lnTo>
                  <a:pt x="9144" y="2479548"/>
                </a:lnTo>
                <a:lnTo>
                  <a:pt x="9144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35112" y="429767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286512" y="0"/>
                </a:moveTo>
                <a:lnTo>
                  <a:pt x="240036" y="3751"/>
                </a:lnTo>
                <a:lnTo>
                  <a:pt x="195949" y="14609"/>
                </a:lnTo>
                <a:lnTo>
                  <a:pt x="154840" y="31982"/>
                </a:lnTo>
                <a:lnTo>
                  <a:pt x="117299" y="55278"/>
                </a:lnTo>
                <a:lnTo>
                  <a:pt x="83915" y="83902"/>
                </a:lnTo>
                <a:lnTo>
                  <a:pt x="55278" y="117263"/>
                </a:lnTo>
                <a:lnTo>
                  <a:pt x="31978" y="154768"/>
                </a:lnTo>
                <a:lnTo>
                  <a:pt x="14606" y="195824"/>
                </a:lnTo>
                <a:lnTo>
                  <a:pt x="3749" y="239839"/>
                </a:lnTo>
                <a:lnTo>
                  <a:pt x="0" y="286219"/>
                </a:lnTo>
                <a:lnTo>
                  <a:pt x="3749" y="332758"/>
                </a:lnTo>
                <a:lnTo>
                  <a:pt x="14606" y="376897"/>
                </a:lnTo>
                <a:lnTo>
                  <a:pt x="31978" y="418049"/>
                </a:lnTo>
                <a:lnTo>
                  <a:pt x="55278" y="455625"/>
                </a:lnTo>
                <a:lnTo>
                  <a:pt x="83915" y="489035"/>
                </a:lnTo>
                <a:lnTo>
                  <a:pt x="117299" y="517692"/>
                </a:lnTo>
                <a:lnTo>
                  <a:pt x="154840" y="541005"/>
                </a:lnTo>
                <a:lnTo>
                  <a:pt x="195949" y="558386"/>
                </a:lnTo>
                <a:lnTo>
                  <a:pt x="240036" y="569247"/>
                </a:lnTo>
                <a:lnTo>
                  <a:pt x="286512" y="572998"/>
                </a:lnTo>
                <a:lnTo>
                  <a:pt x="332987" y="569247"/>
                </a:lnTo>
                <a:lnTo>
                  <a:pt x="377074" y="558386"/>
                </a:lnTo>
                <a:lnTo>
                  <a:pt x="418183" y="541005"/>
                </a:lnTo>
                <a:lnTo>
                  <a:pt x="455724" y="517692"/>
                </a:lnTo>
                <a:lnTo>
                  <a:pt x="489108" y="489035"/>
                </a:lnTo>
                <a:lnTo>
                  <a:pt x="517745" y="455625"/>
                </a:lnTo>
                <a:lnTo>
                  <a:pt x="541045" y="418049"/>
                </a:lnTo>
                <a:lnTo>
                  <a:pt x="558417" y="376897"/>
                </a:lnTo>
                <a:lnTo>
                  <a:pt x="569274" y="332758"/>
                </a:lnTo>
                <a:lnTo>
                  <a:pt x="573024" y="286219"/>
                </a:lnTo>
                <a:lnTo>
                  <a:pt x="569274" y="239839"/>
                </a:lnTo>
                <a:lnTo>
                  <a:pt x="558417" y="195824"/>
                </a:lnTo>
                <a:lnTo>
                  <a:pt x="541045" y="154768"/>
                </a:lnTo>
                <a:lnTo>
                  <a:pt x="517745" y="117263"/>
                </a:lnTo>
                <a:lnTo>
                  <a:pt x="489108" y="83902"/>
                </a:lnTo>
                <a:lnTo>
                  <a:pt x="455724" y="55278"/>
                </a:lnTo>
                <a:lnTo>
                  <a:pt x="418183" y="31982"/>
                </a:lnTo>
                <a:lnTo>
                  <a:pt x="377074" y="14609"/>
                </a:lnTo>
                <a:lnTo>
                  <a:pt x="332987" y="3751"/>
                </a:lnTo>
                <a:lnTo>
                  <a:pt x="286512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29016" y="4291609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291083" y="0"/>
                </a:moveTo>
                <a:lnTo>
                  <a:pt x="243925" y="3810"/>
                </a:lnTo>
                <a:lnTo>
                  <a:pt x="199168" y="14840"/>
                </a:lnTo>
                <a:lnTo>
                  <a:pt x="157417" y="32487"/>
                </a:lnTo>
                <a:lnTo>
                  <a:pt x="119274" y="56151"/>
                </a:lnTo>
                <a:lnTo>
                  <a:pt x="85343" y="85229"/>
                </a:lnTo>
                <a:lnTo>
                  <a:pt x="56229" y="119120"/>
                </a:lnTo>
                <a:lnTo>
                  <a:pt x="32534" y="157222"/>
                </a:lnTo>
                <a:lnTo>
                  <a:pt x="14862" y="198934"/>
                </a:lnTo>
                <a:lnTo>
                  <a:pt x="3816" y="243653"/>
                </a:lnTo>
                <a:lnTo>
                  <a:pt x="0" y="290779"/>
                </a:lnTo>
                <a:lnTo>
                  <a:pt x="3816" y="338059"/>
                </a:lnTo>
                <a:lnTo>
                  <a:pt x="14862" y="382904"/>
                </a:lnTo>
                <a:lnTo>
                  <a:pt x="32534" y="424713"/>
                </a:lnTo>
                <a:lnTo>
                  <a:pt x="56229" y="462890"/>
                </a:lnTo>
                <a:lnTo>
                  <a:pt x="85344" y="496835"/>
                </a:lnTo>
                <a:lnTo>
                  <a:pt x="119274" y="525950"/>
                </a:lnTo>
                <a:lnTo>
                  <a:pt x="157417" y="549636"/>
                </a:lnTo>
                <a:lnTo>
                  <a:pt x="199168" y="567296"/>
                </a:lnTo>
                <a:lnTo>
                  <a:pt x="243925" y="578331"/>
                </a:lnTo>
                <a:lnTo>
                  <a:pt x="291083" y="582142"/>
                </a:lnTo>
                <a:lnTo>
                  <a:pt x="338273" y="578331"/>
                </a:lnTo>
                <a:lnTo>
                  <a:pt x="361251" y="572668"/>
                </a:lnTo>
                <a:lnTo>
                  <a:pt x="291083" y="572668"/>
                </a:lnTo>
                <a:lnTo>
                  <a:pt x="234154" y="566913"/>
                </a:lnTo>
                <a:lnTo>
                  <a:pt x="181213" y="550451"/>
                </a:lnTo>
                <a:lnTo>
                  <a:pt x="133296" y="524485"/>
                </a:lnTo>
                <a:lnTo>
                  <a:pt x="91439" y="490219"/>
                </a:lnTo>
                <a:lnTo>
                  <a:pt x="57183" y="448402"/>
                </a:lnTo>
                <a:lnTo>
                  <a:pt x="31226" y="400529"/>
                </a:lnTo>
                <a:lnTo>
                  <a:pt x="14769" y="347641"/>
                </a:lnTo>
                <a:lnTo>
                  <a:pt x="9016" y="290779"/>
                </a:lnTo>
                <a:lnTo>
                  <a:pt x="14769" y="234174"/>
                </a:lnTo>
                <a:lnTo>
                  <a:pt x="31226" y="181325"/>
                </a:lnTo>
                <a:lnTo>
                  <a:pt x="57183" y="133489"/>
                </a:lnTo>
                <a:lnTo>
                  <a:pt x="91439" y="91922"/>
                </a:lnTo>
                <a:lnTo>
                  <a:pt x="133296" y="57415"/>
                </a:lnTo>
                <a:lnTo>
                  <a:pt x="181213" y="31476"/>
                </a:lnTo>
                <a:lnTo>
                  <a:pt x="234154" y="15148"/>
                </a:lnTo>
                <a:lnTo>
                  <a:pt x="291083" y="9474"/>
                </a:lnTo>
                <a:lnTo>
                  <a:pt x="361265" y="9474"/>
                </a:lnTo>
                <a:lnTo>
                  <a:pt x="338273" y="3810"/>
                </a:lnTo>
                <a:lnTo>
                  <a:pt x="291083" y="0"/>
                </a:lnTo>
                <a:close/>
              </a:path>
              <a:path w="582295" h="582295">
                <a:moveTo>
                  <a:pt x="361265" y="9474"/>
                </a:moveTo>
                <a:lnTo>
                  <a:pt x="291083" y="9474"/>
                </a:lnTo>
                <a:lnTo>
                  <a:pt x="348005" y="15148"/>
                </a:lnTo>
                <a:lnTo>
                  <a:pt x="400891" y="31476"/>
                </a:lnTo>
                <a:lnTo>
                  <a:pt x="448657" y="57415"/>
                </a:lnTo>
                <a:lnTo>
                  <a:pt x="490219" y="91922"/>
                </a:lnTo>
                <a:lnTo>
                  <a:pt x="524744" y="133489"/>
                </a:lnTo>
                <a:lnTo>
                  <a:pt x="550672" y="181325"/>
                </a:lnTo>
                <a:lnTo>
                  <a:pt x="566979" y="234174"/>
                </a:lnTo>
                <a:lnTo>
                  <a:pt x="572642" y="290779"/>
                </a:lnTo>
                <a:lnTo>
                  <a:pt x="566979" y="347641"/>
                </a:lnTo>
                <a:lnTo>
                  <a:pt x="550671" y="400529"/>
                </a:lnTo>
                <a:lnTo>
                  <a:pt x="524744" y="448402"/>
                </a:lnTo>
                <a:lnTo>
                  <a:pt x="490219" y="490219"/>
                </a:lnTo>
                <a:lnTo>
                  <a:pt x="448657" y="524485"/>
                </a:lnTo>
                <a:lnTo>
                  <a:pt x="400891" y="550451"/>
                </a:lnTo>
                <a:lnTo>
                  <a:pt x="348005" y="566913"/>
                </a:lnTo>
                <a:lnTo>
                  <a:pt x="291083" y="572668"/>
                </a:lnTo>
                <a:lnTo>
                  <a:pt x="361251" y="572668"/>
                </a:lnTo>
                <a:lnTo>
                  <a:pt x="424806" y="549636"/>
                </a:lnTo>
                <a:lnTo>
                  <a:pt x="462948" y="525950"/>
                </a:lnTo>
                <a:lnTo>
                  <a:pt x="496871" y="496835"/>
                </a:lnTo>
                <a:lnTo>
                  <a:pt x="525975" y="462890"/>
                </a:lnTo>
                <a:lnTo>
                  <a:pt x="549657" y="424713"/>
                </a:lnTo>
                <a:lnTo>
                  <a:pt x="567318" y="382904"/>
                </a:lnTo>
                <a:lnTo>
                  <a:pt x="578355" y="338059"/>
                </a:lnTo>
                <a:lnTo>
                  <a:pt x="582167" y="290779"/>
                </a:lnTo>
                <a:lnTo>
                  <a:pt x="578355" y="243653"/>
                </a:lnTo>
                <a:lnTo>
                  <a:pt x="567318" y="198934"/>
                </a:lnTo>
                <a:lnTo>
                  <a:pt x="549657" y="157222"/>
                </a:lnTo>
                <a:lnTo>
                  <a:pt x="525975" y="119120"/>
                </a:lnTo>
                <a:lnTo>
                  <a:pt x="496871" y="85229"/>
                </a:lnTo>
                <a:lnTo>
                  <a:pt x="462948" y="56151"/>
                </a:lnTo>
                <a:lnTo>
                  <a:pt x="424806" y="32487"/>
                </a:lnTo>
                <a:lnTo>
                  <a:pt x="383048" y="14840"/>
                </a:lnTo>
                <a:lnTo>
                  <a:pt x="361265" y="94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05216" y="4370831"/>
            <a:ext cx="429895" cy="426720"/>
          </a:xfrm>
          <a:custGeom>
            <a:avLst/>
            <a:gdLst/>
            <a:ahLst/>
            <a:cxnLst/>
            <a:rect l="l" t="t" r="r" b="b"/>
            <a:pathLst>
              <a:path w="429895" h="426720">
                <a:moveTo>
                  <a:pt x="214883" y="0"/>
                </a:moveTo>
                <a:lnTo>
                  <a:pt x="165631" y="5614"/>
                </a:lnTo>
                <a:lnTo>
                  <a:pt x="120409" y="21613"/>
                </a:lnTo>
                <a:lnTo>
                  <a:pt x="80509" y="46731"/>
                </a:lnTo>
                <a:lnTo>
                  <a:pt x="47226" y="79701"/>
                </a:lnTo>
                <a:lnTo>
                  <a:pt x="21851" y="119258"/>
                </a:lnTo>
                <a:lnTo>
                  <a:pt x="5678" y="164136"/>
                </a:lnTo>
                <a:lnTo>
                  <a:pt x="0" y="213067"/>
                </a:lnTo>
                <a:lnTo>
                  <a:pt x="5678" y="262044"/>
                </a:lnTo>
                <a:lnTo>
                  <a:pt x="21851" y="307009"/>
                </a:lnTo>
                <a:lnTo>
                  <a:pt x="47226" y="346679"/>
                </a:lnTo>
                <a:lnTo>
                  <a:pt x="80509" y="379770"/>
                </a:lnTo>
                <a:lnTo>
                  <a:pt x="120409" y="404997"/>
                </a:lnTo>
                <a:lnTo>
                  <a:pt x="165631" y="421075"/>
                </a:lnTo>
                <a:lnTo>
                  <a:pt x="214883" y="426719"/>
                </a:lnTo>
                <a:lnTo>
                  <a:pt x="264136" y="421075"/>
                </a:lnTo>
                <a:lnTo>
                  <a:pt x="309358" y="404997"/>
                </a:lnTo>
                <a:lnTo>
                  <a:pt x="349258" y="379770"/>
                </a:lnTo>
                <a:lnTo>
                  <a:pt x="382541" y="346679"/>
                </a:lnTo>
                <a:lnTo>
                  <a:pt x="407916" y="307009"/>
                </a:lnTo>
                <a:lnTo>
                  <a:pt x="424089" y="262044"/>
                </a:lnTo>
                <a:lnTo>
                  <a:pt x="429767" y="213067"/>
                </a:lnTo>
                <a:lnTo>
                  <a:pt x="424089" y="164136"/>
                </a:lnTo>
                <a:lnTo>
                  <a:pt x="407916" y="119258"/>
                </a:lnTo>
                <a:lnTo>
                  <a:pt x="382541" y="79701"/>
                </a:lnTo>
                <a:lnTo>
                  <a:pt x="349258" y="46731"/>
                </a:lnTo>
                <a:lnTo>
                  <a:pt x="309358" y="21613"/>
                </a:lnTo>
                <a:lnTo>
                  <a:pt x="264136" y="5614"/>
                </a:lnTo>
                <a:lnTo>
                  <a:pt x="2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02168" y="4364735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217931" y="0"/>
                </a:moveTo>
                <a:lnTo>
                  <a:pt x="167871" y="5763"/>
                </a:lnTo>
                <a:lnTo>
                  <a:pt x="121964" y="22173"/>
                </a:lnTo>
                <a:lnTo>
                  <a:pt x="81505" y="47907"/>
                </a:lnTo>
                <a:lnTo>
                  <a:pt x="47786" y="81642"/>
                </a:lnTo>
                <a:lnTo>
                  <a:pt x="22100" y="122057"/>
                </a:lnTo>
                <a:lnTo>
                  <a:pt x="5740" y="167831"/>
                </a:lnTo>
                <a:lnTo>
                  <a:pt x="0" y="217639"/>
                </a:lnTo>
                <a:lnTo>
                  <a:pt x="5740" y="267663"/>
                </a:lnTo>
                <a:lnTo>
                  <a:pt x="22100" y="313588"/>
                </a:lnTo>
                <a:lnTo>
                  <a:pt x="47786" y="354102"/>
                </a:lnTo>
                <a:lnTo>
                  <a:pt x="81505" y="387895"/>
                </a:lnTo>
                <a:lnTo>
                  <a:pt x="121964" y="413656"/>
                </a:lnTo>
                <a:lnTo>
                  <a:pt x="167871" y="430074"/>
                </a:lnTo>
                <a:lnTo>
                  <a:pt x="217931" y="435838"/>
                </a:lnTo>
                <a:lnTo>
                  <a:pt x="267793" y="430074"/>
                </a:lnTo>
                <a:lnTo>
                  <a:pt x="278043" y="426402"/>
                </a:lnTo>
                <a:lnTo>
                  <a:pt x="217931" y="426402"/>
                </a:lnTo>
                <a:lnTo>
                  <a:pt x="175760" y="422169"/>
                </a:lnTo>
                <a:lnTo>
                  <a:pt x="136493" y="410024"/>
                </a:lnTo>
                <a:lnTo>
                  <a:pt x="100988" y="390799"/>
                </a:lnTo>
                <a:lnTo>
                  <a:pt x="70103" y="365328"/>
                </a:lnTo>
                <a:lnTo>
                  <a:pt x="44573" y="334449"/>
                </a:lnTo>
                <a:lnTo>
                  <a:pt x="25304" y="298984"/>
                </a:lnTo>
                <a:lnTo>
                  <a:pt x="13132" y="259770"/>
                </a:lnTo>
                <a:lnTo>
                  <a:pt x="8889" y="217639"/>
                </a:lnTo>
                <a:lnTo>
                  <a:pt x="13132" y="175836"/>
                </a:lnTo>
                <a:lnTo>
                  <a:pt x="25304" y="136793"/>
                </a:lnTo>
                <a:lnTo>
                  <a:pt x="44573" y="101391"/>
                </a:lnTo>
                <a:lnTo>
                  <a:pt x="70103" y="70510"/>
                </a:lnTo>
                <a:lnTo>
                  <a:pt x="100988" y="45049"/>
                </a:lnTo>
                <a:lnTo>
                  <a:pt x="136493" y="25823"/>
                </a:lnTo>
                <a:lnTo>
                  <a:pt x="175760" y="13672"/>
                </a:lnTo>
                <a:lnTo>
                  <a:pt x="217931" y="9436"/>
                </a:lnTo>
                <a:lnTo>
                  <a:pt x="278049" y="9436"/>
                </a:lnTo>
                <a:lnTo>
                  <a:pt x="267793" y="5763"/>
                </a:lnTo>
                <a:lnTo>
                  <a:pt x="217931" y="0"/>
                </a:lnTo>
                <a:close/>
              </a:path>
              <a:path w="436245" h="436245">
                <a:moveTo>
                  <a:pt x="278049" y="9436"/>
                </a:moveTo>
                <a:lnTo>
                  <a:pt x="217931" y="9436"/>
                </a:lnTo>
                <a:lnTo>
                  <a:pt x="260006" y="13672"/>
                </a:lnTo>
                <a:lnTo>
                  <a:pt x="299069" y="25823"/>
                </a:lnTo>
                <a:lnTo>
                  <a:pt x="334392" y="45049"/>
                </a:lnTo>
                <a:lnTo>
                  <a:pt x="365251" y="70510"/>
                </a:lnTo>
                <a:lnTo>
                  <a:pt x="390763" y="101391"/>
                </a:lnTo>
                <a:lnTo>
                  <a:pt x="409987" y="136793"/>
                </a:lnTo>
                <a:lnTo>
                  <a:pt x="422116" y="175836"/>
                </a:lnTo>
                <a:lnTo>
                  <a:pt x="426338" y="217639"/>
                </a:lnTo>
                <a:lnTo>
                  <a:pt x="422116" y="259770"/>
                </a:lnTo>
                <a:lnTo>
                  <a:pt x="409987" y="298984"/>
                </a:lnTo>
                <a:lnTo>
                  <a:pt x="390763" y="334449"/>
                </a:lnTo>
                <a:lnTo>
                  <a:pt x="365251" y="365328"/>
                </a:lnTo>
                <a:lnTo>
                  <a:pt x="334392" y="390799"/>
                </a:lnTo>
                <a:lnTo>
                  <a:pt x="299069" y="410024"/>
                </a:lnTo>
                <a:lnTo>
                  <a:pt x="260006" y="422169"/>
                </a:lnTo>
                <a:lnTo>
                  <a:pt x="217931" y="426402"/>
                </a:lnTo>
                <a:lnTo>
                  <a:pt x="278043" y="426402"/>
                </a:lnTo>
                <a:lnTo>
                  <a:pt x="354092" y="387895"/>
                </a:lnTo>
                <a:lnTo>
                  <a:pt x="387877" y="354102"/>
                </a:lnTo>
                <a:lnTo>
                  <a:pt x="413652" y="313588"/>
                </a:lnTo>
                <a:lnTo>
                  <a:pt x="430090" y="267663"/>
                </a:lnTo>
                <a:lnTo>
                  <a:pt x="435863" y="217639"/>
                </a:lnTo>
                <a:lnTo>
                  <a:pt x="430090" y="167831"/>
                </a:lnTo>
                <a:lnTo>
                  <a:pt x="413652" y="122057"/>
                </a:lnTo>
                <a:lnTo>
                  <a:pt x="387877" y="81642"/>
                </a:lnTo>
                <a:lnTo>
                  <a:pt x="354092" y="47907"/>
                </a:lnTo>
                <a:lnTo>
                  <a:pt x="313621" y="22173"/>
                </a:lnTo>
                <a:lnTo>
                  <a:pt x="278049" y="943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84464" y="4447057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79" h="271779">
                <a:moveTo>
                  <a:pt x="135889" y="0"/>
                </a:moveTo>
                <a:lnTo>
                  <a:pt x="92984" y="6936"/>
                </a:lnTo>
                <a:lnTo>
                  <a:pt x="55686" y="26221"/>
                </a:lnTo>
                <a:lnTo>
                  <a:pt x="26253" y="55571"/>
                </a:lnTo>
                <a:lnTo>
                  <a:pt x="6939" y="92703"/>
                </a:lnTo>
                <a:lnTo>
                  <a:pt x="0" y="135331"/>
                </a:lnTo>
                <a:lnTo>
                  <a:pt x="6939" y="178244"/>
                </a:lnTo>
                <a:lnTo>
                  <a:pt x="26253" y="215548"/>
                </a:lnTo>
                <a:lnTo>
                  <a:pt x="55686" y="244987"/>
                </a:lnTo>
                <a:lnTo>
                  <a:pt x="92984" y="264305"/>
                </a:lnTo>
                <a:lnTo>
                  <a:pt x="135889" y="271246"/>
                </a:lnTo>
                <a:lnTo>
                  <a:pt x="178742" y="264305"/>
                </a:lnTo>
                <a:lnTo>
                  <a:pt x="215914" y="244987"/>
                </a:lnTo>
                <a:lnTo>
                  <a:pt x="245197" y="215548"/>
                </a:lnTo>
                <a:lnTo>
                  <a:pt x="264385" y="178244"/>
                </a:lnTo>
                <a:lnTo>
                  <a:pt x="271271" y="135331"/>
                </a:lnTo>
                <a:lnTo>
                  <a:pt x="264385" y="92703"/>
                </a:lnTo>
                <a:lnTo>
                  <a:pt x="245197" y="55571"/>
                </a:lnTo>
                <a:lnTo>
                  <a:pt x="215914" y="26221"/>
                </a:lnTo>
                <a:lnTo>
                  <a:pt x="178742" y="6936"/>
                </a:lnTo>
                <a:lnTo>
                  <a:pt x="135889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81416" y="4444009"/>
            <a:ext cx="277495" cy="280670"/>
          </a:xfrm>
          <a:custGeom>
            <a:avLst/>
            <a:gdLst/>
            <a:ahLst/>
            <a:cxnLst/>
            <a:rect l="l" t="t" r="r" b="b"/>
            <a:pathLst>
              <a:path w="277495" h="280670">
                <a:moveTo>
                  <a:pt x="138683" y="0"/>
                </a:moveTo>
                <a:lnTo>
                  <a:pt x="94756" y="7134"/>
                </a:lnTo>
                <a:lnTo>
                  <a:pt x="56674" y="26999"/>
                </a:lnTo>
                <a:lnTo>
                  <a:pt x="26688" y="57286"/>
                </a:lnTo>
                <a:lnTo>
                  <a:pt x="7046" y="95686"/>
                </a:lnTo>
                <a:lnTo>
                  <a:pt x="0" y="139890"/>
                </a:lnTo>
                <a:lnTo>
                  <a:pt x="7046" y="184380"/>
                </a:lnTo>
                <a:lnTo>
                  <a:pt x="26688" y="222952"/>
                </a:lnTo>
                <a:lnTo>
                  <a:pt x="56674" y="253328"/>
                </a:lnTo>
                <a:lnTo>
                  <a:pt x="94756" y="273225"/>
                </a:lnTo>
                <a:lnTo>
                  <a:pt x="138683" y="280365"/>
                </a:lnTo>
                <a:lnTo>
                  <a:pt x="182367" y="273225"/>
                </a:lnTo>
                <a:lnTo>
                  <a:pt x="186905" y="270852"/>
                </a:lnTo>
                <a:lnTo>
                  <a:pt x="138683" y="270852"/>
                </a:lnTo>
                <a:lnTo>
                  <a:pt x="112533" y="268213"/>
                </a:lnTo>
                <a:lnTo>
                  <a:pt x="66282" y="248660"/>
                </a:lnTo>
                <a:lnTo>
                  <a:pt x="31311" y="213474"/>
                </a:lnTo>
                <a:lnTo>
                  <a:pt x="12003" y="166450"/>
                </a:lnTo>
                <a:lnTo>
                  <a:pt x="9398" y="139890"/>
                </a:lnTo>
                <a:lnTo>
                  <a:pt x="12003" y="113667"/>
                </a:lnTo>
                <a:lnTo>
                  <a:pt x="31311" y="66870"/>
                </a:lnTo>
                <a:lnTo>
                  <a:pt x="66282" y="31368"/>
                </a:lnTo>
                <a:lnTo>
                  <a:pt x="112533" y="11590"/>
                </a:lnTo>
                <a:lnTo>
                  <a:pt x="138683" y="8940"/>
                </a:lnTo>
                <a:lnTo>
                  <a:pt x="185827" y="8940"/>
                </a:lnTo>
                <a:lnTo>
                  <a:pt x="182367" y="7134"/>
                </a:lnTo>
                <a:lnTo>
                  <a:pt x="138683" y="0"/>
                </a:lnTo>
                <a:close/>
              </a:path>
              <a:path w="277495" h="280670">
                <a:moveTo>
                  <a:pt x="185827" y="8940"/>
                </a:moveTo>
                <a:lnTo>
                  <a:pt x="138683" y="8940"/>
                </a:lnTo>
                <a:lnTo>
                  <a:pt x="164826" y="11590"/>
                </a:lnTo>
                <a:lnTo>
                  <a:pt x="189039" y="19224"/>
                </a:lnTo>
                <a:lnTo>
                  <a:pt x="229869" y="47548"/>
                </a:lnTo>
                <a:lnTo>
                  <a:pt x="257825" y="89119"/>
                </a:lnTo>
                <a:lnTo>
                  <a:pt x="267969" y="139890"/>
                </a:lnTo>
                <a:lnTo>
                  <a:pt x="265356" y="166450"/>
                </a:lnTo>
                <a:lnTo>
                  <a:pt x="245842" y="213474"/>
                </a:lnTo>
                <a:lnTo>
                  <a:pt x="210871" y="248660"/>
                </a:lnTo>
                <a:lnTo>
                  <a:pt x="164826" y="268213"/>
                </a:lnTo>
                <a:lnTo>
                  <a:pt x="138683" y="270852"/>
                </a:lnTo>
                <a:lnTo>
                  <a:pt x="186905" y="270852"/>
                </a:lnTo>
                <a:lnTo>
                  <a:pt x="220419" y="253328"/>
                </a:lnTo>
                <a:lnTo>
                  <a:pt x="250496" y="222952"/>
                </a:lnTo>
                <a:lnTo>
                  <a:pt x="270260" y="184380"/>
                </a:lnTo>
                <a:lnTo>
                  <a:pt x="277367" y="139890"/>
                </a:lnTo>
                <a:lnTo>
                  <a:pt x="270260" y="95686"/>
                </a:lnTo>
                <a:lnTo>
                  <a:pt x="250496" y="57286"/>
                </a:lnTo>
                <a:lnTo>
                  <a:pt x="220419" y="26999"/>
                </a:lnTo>
                <a:lnTo>
                  <a:pt x="185827" y="894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78368" y="3724655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141477" y="0"/>
                </a:moveTo>
                <a:lnTo>
                  <a:pt x="96674" y="7203"/>
                </a:lnTo>
                <a:lnTo>
                  <a:pt x="57826" y="27269"/>
                </a:lnTo>
                <a:lnTo>
                  <a:pt x="27232" y="57881"/>
                </a:lnTo>
                <a:lnTo>
                  <a:pt x="7191" y="96723"/>
                </a:lnTo>
                <a:lnTo>
                  <a:pt x="0" y="141478"/>
                </a:lnTo>
                <a:lnTo>
                  <a:pt x="7191" y="186505"/>
                </a:lnTo>
                <a:lnTo>
                  <a:pt x="27232" y="225500"/>
                </a:lnTo>
                <a:lnTo>
                  <a:pt x="57826" y="256180"/>
                </a:lnTo>
                <a:lnTo>
                  <a:pt x="96674" y="276262"/>
                </a:lnTo>
                <a:lnTo>
                  <a:pt x="141477" y="283464"/>
                </a:lnTo>
                <a:lnTo>
                  <a:pt x="186529" y="276262"/>
                </a:lnTo>
                <a:lnTo>
                  <a:pt x="225527" y="256180"/>
                </a:lnTo>
                <a:lnTo>
                  <a:pt x="256198" y="225500"/>
                </a:lnTo>
                <a:lnTo>
                  <a:pt x="276268" y="186505"/>
                </a:lnTo>
                <a:lnTo>
                  <a:pt x="283463" y="141478"/>
                </a:lnTo>
                <a:lnTo>
                  <a:pt x="276268" y="96723"/>
                </a:lnTo>
                <a:lnTo>
                  <a:pt x="256198" y="57881"/>
                </a:lnTo>
                <a:lnTo>
                  <a:pt x="225527" y="27269"/>
                </a:lnTo>
                <a:lnTo>
                  <a:pt x="186529" y="7203"/>
                </a:lnTo>
                <a:lnTo>
                  <a:pt x="141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75320" y="3721607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5">
                <a:moveTo>
                  <a:pt x="144779" y="0"/>
                </a:moveTo>
                <a:lnTo>
                  <a:pt x="99194" y="7483"/>
                </a:lnTo>
                <a:lnTo>
                  <a:pt x="59472" y="28293"/>
                </a:lnTo>
                <a:lnTo>
                  <a:pt x="28065" y="59966"/>
                </a:lnTo>
                <a:lnTo>
                  <a:pt x="7424" y="100039"/>
                </a:lnTo>
                <a:lnTo>
                  <a:pt x="0" y="146049"/>
                </a:lnTo>
                <a:lnTo>
                  <a:pt x="7424" y="192308"/>
                </a:lnTo>
                <a:lnTo>
                  <a:pt x="28065" y="232531"/>
                </a:lnTo>
                <a:lnTo>
                  <a:pt x="59472" y="264281"/>
                </a:lnTo>
                <a:lnTo>
                  <a:pt x="99194" y="285120"/>
                </a:lnTo>
                <a:lnTo>
                  <a:pt x="144779" y="292607"/>
                </a:lnTo>
                <a:lnTo>
                  <a:pt x="190609" y="285120"/>
                </a:lnTo>
                <a:lnTo>
                  <a:pt x="194398" y="283133"/>
                </a:lnTo>
                <a:lnTo>
                  <a:pt x="144779" y="283133"/>
                </a:lnTo>
                <a:lnTo>
                  <a:pt x="117621" y="280308"/>
                </a:lnTo>
                <a:lnTo>
                  <a:pt x="69163" y="259607"/>
                </a:lnTo>
                <a:lnTo>
                  <a:pt x="32436" y="222832"/>
                </a:lnTo>
                <a:lnTo>
                  <a:pt x="12108" y="173727"/>
                </a:lnTo>
                <a:lnTo>
                  <a:pt x="9398" y="146049"/>
                </a:lnTo>
                <a:lnTo>
                  <a:pt x="12108" y="118683"/>
                </a:lnTo>
                <a:lnTo>
                  <a:pt x="32436" y="69808"/>
                </a:lnTo>
                <a:lnTo>
                  <a:pt x="69163" y="32777"/>
                </a:lnTo>
                <a:lnTo>
                  <a:pt x="117621" y="12259"/>
                </a:lnTo>
                <a:lnTo>
                  <a:pt x="144779" y="9524"/>
                </a:lnTo>
                <a:lnTo>
                  <a:pt x="194508" y="9524"/>
                </a:lnTo>
                <a:lnTo>
                  <a:pt x="190609" y="7483"/>
                </a:lnTo>
                <a:lnTo>
                  <a:pt x="144779" y="0"/>
                </a:lnTo>
                <a:close/>
              </a:path>
              <a:path w="289559" h="292735">
                <a:moveTo>
                  <a:pt x="194508" y="9524"/>
                </a:moveTo>
                <a:lnTo>
                  <a:pt x="144779" y="9524"/>
                </a:lnTo>
                <a:lnTo>
                  <a:pt x="172160" y="12259"/>
                </a:lnTo>
                <a:lnTo>
                  <a:pt x="197612" y="20161"/>
                </a:lnTo>
                <a:lnTo>
                  <a:pt x="240919" y="49656"/>
                </a:lnTo>
                <a:lnTo>
                  <a:pt x="269938" y="93043"/>
                </a:lnTo>
                <a:lnTo>
                  <a:pt x="280670" y="146049"/>
                </a:lnTo>
                <a:lnTo>
                  <a:pt x="277887" y="173727"/>
                </a:lnTo>
                <a:lnTo>
                  <a:pt x="257417" y="222832"/>
                </a:lnTo>
                <a:lnTo>
                  <a:pt x="220682" y="259607"/>
                </a:lnTo>
                <a:lnTo>
                  <a:pt x="172160" y="280308"/>
                </a:lnTo>
                <a:lnTo>
                  <a:pt x="144779" y="283133"/>
                </a:lnTo>
                <a:lnTo>
                  <a:pt x="194398" y="283133"/>
                </a:lnTo>
                <a:lnTo>
                  <a:pt x="230361" y="264281"/>
                </a:lnTo>
                <a:lnTo>
                  <a:pt x="261676" y="232531"/>
                </a:lnTo>
                <a:lnTo>
                  <a:pt x="282196" y="192308"/>
                </a:lnTo>
                <a:lnTo>
                  <a:pt x="289559" y="146049"/>
                </a:lnTo>
                <a:lnTo>
                  <a:pt x="282196" y="100039"/>
                </a:lnTo>
                <a:lnTo>
                  <a:pt x="261676" y="59966"/>
                </a:lnTo>
                <a:lnTo>
                  <a:pt x="230361" y="28293"/>
                </a:lnTo>
                <a:lnTo>
                  <a:pt x="194508" y="952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80" y="3782567"/>
            <a:ext cx="167640" cy="16761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3232" y="3212591"/>
            <a:ext cx="173736" cy="173736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23900" y="1523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0" y="2501392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35889" y="29565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286499" y="0"/>
                </a:moveTo>
                <a:lnTo>
                  <a:pt x="240005" y="3750"/>
                </a:lnTo>
                <a:lnTo>
                  <a:pt x="195909" y="14608"/>
                </a:lnTo>
                <a:lnTo>
                  <a:pt x="154797" y="31985"/>
                </a:lnTo>
                <a:lnTo>
                  <a:pt x="117258" y="55294"/>
                </a:lnTo>
                <a:lnTo>
                  <a:pt x="83880" y="83946"/>
                </a:lnTo>
                <a:lnTo>
                  <a:pt x="55252" y="117354"/>
                </a:lnTo>
                <a:lnTo>
                  <a:pt x="31961" y="154927"/>
                </a:lnTo>
                <a:lnTo>
                  <a:pt x="14597" y="196079"/>
                </a:lnTo>
                <a:lnTo>
                  <a:pt x="3747" y="240222"/>
                </a:lnTo>
                <a:lnTo>
                  <a:pt x="0" y="286765"/>
                </a:lnTo>
                <a:lnTo>
                  <a:pt x="3747" y="333172"/>
                </a:lnTo>
                <a:lnTo>
                  <a:pt x="14597" y="377204"/>
                </a:lnTo>
                <a:lnTo>
                  <a:pt x="31961" y="418270"/>
                </a:lnTo>
                <a:lnTo>
                  <a:pt x="55252" y="455779"/>
                </a:lnTo>
                <a:lnTo>
                  <a:pt x="83880" y="489140"/>
                </a:lnTo>
                <a:lnTo>
                  <a:pt x="117258" y="517761"/>
                </a:lnTo>
                <a:lnTo>
                  <a:pt x="154797" y="541052"/>
                </a:lnTo>
                <a:lnTo>
                  <a:pt x="195909" y="558420"/>
                </a:lnTo>
                <a:lnTo>
                  <a:pt x="240005" y="569274"/>
                </a:lnTo>
                <a:lnTo>
                  <a:pt x="286499" y="573023"/>
                </a:lnTo>
                <a:lnTo>
                  <a:pt x="332986" y="569274"/>
                </a:lnTo>
                <a:lnTo>
                  <a:pt x="377079" y="558420"/>
                </a:lnTo>
                <a:lnTo>
                  <a:pt x="418190" y="541052"/>
                </a:lnTo>
                <a:lnTo>
                  <a:pt x="455729" y="517761"/>
                </a:lnTo>
                <a:lnTo>
                  <a:pt x="489108" y="489140"/>
                </a:lnTo>
                <a:lnTo>
                  <a:pt x="517739" y="455779"/>
                </a:lnTo>
                <a:lnTo>
                  <a:pt x="541032" y="418270"/>
                </a:lnTo>
                <a:lnTo>
                  <a:pt x="558398" y="377204"/>
                </a:lnTo>
                <a:lnTo>
                  <a:pt x="569250" y="333172"/>
                </a:lnTo>
                <a:lnTo>
                  <a:pt x="572998" y="286765"/>
                </a:lnTo>
                <a:lnTo>
                  <a:pt x="569250" y="240222"/>
                </a:lnTo>
                <a:lnTo>
                  <a:pt x="558398" y="196079"/>
                </a:lnTo>
                <a:lnTo>
                  <a:pt x="541032" y="154927"/>
                </a:lnTo>
                <a:lnTo>
                  <a:pt x="517739" y="117354"/>
                </a:lnTo>
                <a:lnTo>
                  <a:pt x="489108" y="83947"/>
                </a:lnTo>
                <a:lnTo>
                  <a:pt x="455729" y="55294"/>
                </a:lnTo>
                <a:lnTo>
                  <a:pt x="418190" y="31985"/>
                </a:lnTo>
                <a:lnTo>
                  <a:pt x="377079" y="14608"/>
                </a:lnTo>
                <a:lnTo>
                  <a:pt x="332986" y="3750"/>
                </a:lnTo>
                <a:lnTo>
                  <a:pt x="286499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816" y="29260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4">
                <a:moveTo>
                  <a:pt x="291084" y="0"/>
                </a:moveTo>
                <a:lnTo>
                  <a:pt x="243906" y="3809"/>
                </a:lnTo>
                <a:lnTo>
                  <a:pt x="199139" y="14839"/>
                </a:lnTo>
                <a:lnTo>
                  <a:pt x="157383" y="32493"/>
                </a:lnTo>
                <a:lnTo>
                  <a:pt x="119241" y="56172"/>
                </a:lnTo>
                <a:lnTo>
                  <a:pt x="85315" y="85280"/>
                </a:lnTo>
                <a:lnTo>
                  <a:pt x="56207" y="119219"/>
                </a:lnTo>
                <a:lnTo>
                  <a:pt x="32519" y="157392"/>
                </a:lnTo>
                <a:lnTo>
                  <a:pt x="14854" y="199201"/>
                </a:lnTo>
                <a:lnTo>
                  <a:pt x="3814" y="244048"/>
                </a:lnTo>
                <a:lnTo>
                  <a:pt x="0" y="291338"/>
                </a:lnTo>
                <a:lnTo>
                  <a:pt x="3814" y="338458"/>
                </a:lnTo>
                <a:lnTo>
                  <a:pt x="14854" y="383178"/>
                </a:lnTo>
                <a:lnTo>
                  <a:pt x="32519" y="424894"/>
                </a:lnTo>
                <a:lnTo>
                  <a:pt x="56207" y="463003"/>
                </a:lnTo>
                <a:lnTo>
                  <a:pt x="85315" y="496903"/>
                </a:lnTo>
                <a:lnTo>
                  <a:pt x="119241" y="525991"/>
                </a:lnTo>
                <a:lnTo>
                  <a:pt x="157383" y="549664"/>
                </a:lnTo>
                <a:lnTo>
                  <a:pt x="199139" y="567320"/>
                </a:lnTo>
                <a:lnTo>
                  <a:pt x="243906" y="578355"/>
                </a:lnTo>
                <a:lnTo>
                  <a:pt x="291084" y="582167"/>
                </a:lnTo>
                <a:lnTo>
                  <a:pt x="338254" y="578355"/>
                </a:lnTo>
                <a:lnTo>
                  <a:pt x="361425" y="572642"/>
                </a:lnTo>
                <a:lnTo>
                  <a:pt x="291084" y="572642"/>
                </a:lnTo>
                <a:lnTo>
                  <a:pt x="234172" y="566979"/>
                </a:lnTo>
                <a:lnTo>
                  <a:pt x="181289" y="550671"/>
                </a:lnTo>
                <a:lnTo>
                  <a:pt x="133535" y="524744"/>
                </a:lnTo>
                <a:lnTo>
                  <a:pt x="92011" y="490219"/>
                </a:lnTo>
                <a:lnTo>
                  <a:pt x="57471" y="448661"/>
                </a:lnTo>
                <a:lnTo>
                  <a:pt x="31508" y="400827"/>
                </a:lnTo>
                <a:lnTo>
                  <a:pt x="15166" y="347970"/>
                </a:lnTo>
                <a:lnTo>
                  <a:pt x="9486" y="291338"/>
                </a:lnTo>
                <a:lnTo>
                  <a:pt x="15166" y="234483"/>
                </a:lnTo>
                <a:lnTo>
                  <a:pt x="31508" y="181594"/>
                </a:lnTo>
                <a:lnTo>
                  <a:pt x="57471" y="133729"/>
                </a:lnTo>
                <a:lnTo>
                  <a:pt x="92011" y="91948"/>
                </a:lnTo>
                <a:lnTo>
                  <a:pt x="133535" y="57691"/>
                </a:lnTo>
                <a:lnTo>
                  <a:pt x="181289" y="31734"/>
                </a:lnTo>
                <a:lnTo>
                  <a:pt x="234172" y="15277"/>
                </a:lnTo>
                <a:lnTo>
                  <a:pt x="291084" y="9525"/>
                </a:lnTo>
                <a:lnTo>
                  <a:pt x="361448" y="9525"/>
                </a:lnTo>
                <a:lnTo>
                  <a:pt x="338254" y="3809"/>
                </a:lnTo>
                <a:lnTo>
                  <a:pt x="291084" y="0"/>
                </a:lnTo>
                <a:close/>
              </a:path>
              <a:path w="582294" h="582294">
                <a:moveTo>
                  <a:pt x="361448" y="9525"/>
                </a:moveTo>
                <a:lnTo>
                  <a:pt x="291084" y="9525"/>
                </a:lnTo>
                <a:lnTo>
                  <a:pt x="347989" y="15277"/>
                </a:lnTo>
                <a:lnTo>
                  <a:pt x="400926" y="31734"/>
                </a:lnTo>
                <a:lnTo>
                  <a:pt x="448843" y="57691"/>
                </a:lnTo>
                <a:lnTo>
                  <a:pt x="490689" y="91948"/>
                </a:lnTo>
                <a:lnTo>
                  <a:pt x="524994" y="133729"/>
                </a:lnTo>
                <a:lnTo>
                  <a:pt x="550983" y="181594"/>
                </a:lnTo>
                <a:lnTo>
                  <a:pt x="567456" y="234483"/>
                </a:lnTo>
                <a:lnTo>
                  <a:pt x="573214" y="291338"/>
                </a:lnTo>
                <a:lnTo>
                  <a:pt x="567456" y="347970"/>
                </a:lnTo>
                <a:lnTo>
                  <a:pt x="550983" y="400827"/>
                </a:lnTo>
                <a:lnTo>
                  <a:pt x="524994" y="448661"/>
                </a:lnTo>
                <a:lnTo>
                  <a:pt x="490689" y="490219"/>
                </a:lnTo>
                <a:lnTo>
                  <a:pt x="448843" y="524744"/>
                </a:lnTo>
                <a:lnTo>
                  <a:pt x="400926" y="550671"/>
                </a:lnTo>
                <a:lnTo>
                  <a:pt x="347989" y="566979"/>
                </a:lnTo>
                <a:lnTo>
                  <a:pt x="291084" y="572642"/>
                </a:lnTo>
                <a:lnTo>
                  <a:pt x="361425" y="572642"/>
                </a:lnTo>
                <a:lnTo>
                  <a:pt x="424767" y="549664"/>
                </a:lnTo>
                <a:lnTo>
                  <a:pt x="462906" y="525991"/>
                </a:lnTo>
                <a:lnTo>
                  <a:pt x="496830" y="496903"/>
                </a:lnTo>
                <a:lnTo>
                  <a:pt x="525936" y="463003"/>
                </a:lnTo>
                <a:lnTo>
                  <a:pt x="549623" y="424894"/>
                </a:lnTo>
                <a:lnTo>
                  <a:pt x="567288" y="383178"/>
                </a:lnTo>
                <a:lnTo>
                  <a:pt x="578328" y="338458"/>
                </a:lnTo>
                <a:lnTo>
                  <a:pt x="582142" y="291338"/>
                </a:lnTo>
                <a:lnTo>
                  <a:pt x="578328" y="244048"/>
                </a:lnTo>
                <a:lnTo>
                  <a:pt x="567288" y="199201"/>
                </a:lnTo>
                <a:lnTo>
                  <a:pt x="549623" y="157392"/>
                </a:lnTo>
                <a:lnTo>
                  <a:pt x="525936" y="119219"/>
                </a:lnTo>
                <a:lnTo>
                  <a:pt x="496830" y="85280"/>
                </a:lnTo>
                <a:lnTo>
                  <a:pt x="462906" y="56172"/>
                </a:lnTo>
                <a:lnTo>
                  <a:pt x="424767" y="32493"/>
                </a:lnTo>
                <a:lnTo>
                  <a:pt x="383016" y="14839"/>
                </a:lnTo>
                <a:lnTo>
                  <a:pt x="361448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09016" y="368807"/>
            <a:ext cx="429895" cy="426720"/>
          </a:xfrm>
          <a:custGeom>
            <a:avLst/>
            <a:gdLst/>
            <a:ahLst/>
            <a:cxnLst/>
            <a:rect l="l" t="t" r="r" b="b"/>
            <a:pathLst>
              <a:path w="429894" h="426720">
                <a:moveTo>
                  <a:pt x="214884" y="0"/>
                </a:moveTo>
                <a:lnTo>
                  <a:pt x="165623" y="5641"/>
                </a:lnTo>
                <a:lnTo>
                  <a:pt x="120398" y="21710"/>
                </a:lnTo>
                <a:lnTo>
                  <a:pt x="80499" y="46926"/>
                </a:lnTo>
                <a:lnTo>
                  <a:pt x="47218" y="80006"/>
                </a:lnTo>
                <a:lnTo>
                  <a:pt x="21846" y="119668"/>
                </a:lnTo>
                <a:lnTo>
                  <a:pt x="5677" y="164631"/>
                </a:lnTo>
                <a:lnTo>
                  <a:pt x="0" y="213613"/>
                </a:lnTo>
                <a:lnTo>
                  <a:pt x="5677" y="262567"/>
                </a:lnTo>
                <a:lnTo>
                  <a:pt x="21846" y="307458"/>
                </a:lnTo>
                <a:lnTo>
                  <a:pt x="47218" y="347021"/>
                </a:lnTo>
                <a:lnTo>
                  <a:pt x="80499" y="379993"/>
                </a:lnTo>
                <a:lnTo>
                  <a:pt x="120398" y="405110"/>
                </a:lnTo>
                <a:lnTo>
                  <a:pt x="165623" y="421106"/>
                </a:lnTo>
                <a:lnTo>
                  <a:pt x="214884" y="426719"/>
                </a:lnTo>
                <a:lnTo>
                  <a:pt x="264134" y="421106"/>
                </a:lnTo>
                <a:lnTo>
                  <a:pt x="309353" y="405110"/>
                </a:lnTo>
                <a:lnTo>
                  <a:pt x="349248" y="379993"/>
                </a:lnTo>
                <a:lnTo>
                  <a:pt x="382526" y="347021"/>
                </a:lnTo>
                <a:lnTo>
                  <a:pt x="407896" y="307458"/>
                </a:lnTo>
                <a:lnTo>
                  <a:pt x="424065" y="262567"/>
                </a:lnTo>
                <a:lnTo>
                  <a:pt x="429742" y="213613"/>
                </a:lnTo>
                <a:lnTo>
                  <a:pt x="424065" y="164631"/>
                </a:lnTo>
                <a:lnTo>
                  <a:pt x="407896" y="119668"/>
                </a:lnTo>
                <a:lnTo>
                  <a:pt x="382526" y="80006"/>
                </a:lnTo>
                <a:lnTo>
                  <a:pt x="349248" y="46926"/>
                </a:lnTo>
                <a:lnTo>
                  <a:pt x="309353" y="21710"/>
                </a:lnTo>
                <a:lnTo>
                  <a:pt x="264134" y="5641"/>
                </a:lnTo>
                <a:lnTo>
                  <a:pt x="214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5993" y="362711"/>
            <a:ext cx="436245" cy="439420"/>
          </a:xfrm>
          <a:custGeom>
            <a:avLst/>
            <a:gdLst/>
            <a:ahLst/>
            <a:cxnLst/>
            <a:rect l="l" t="t" r="r" b="b"/>
            <a:pathLst>
              <a:path w="436244" h="439420">
                <a:moveTo>
                  <a:pt x="217919" y="0"/>
                </a:moveTo>
                <a:lnTo>
                  <a:pt x="168038" y="5805"/>
                </a:lnTo>
                <a:lnTo>
                  <a:pt x="122204" y="22341"/>
                </a:lnTo>
                <a:lnTo>
                  <a:pt x="81737" y="48285"/>
                </a:lnTo>
                <a:lnTo>
                  <a:pt x="47961" y="82316"/>
                </a:lnTo>
                <a:lnTo>
                  <a:pt x="22197" y="123112"/>
                </a:lnTo>
                <a:lnTo>
                  <a:pt x="5769" y="169350"/>
                </a:lnTo>
                <a:lnTo>
                  <a:pt x="0" y="219710"/>
                </a:lnTo>
                <a:lnTo>
                  <a:pt x="5769" y="269881"/>
                </a:lnTo>
                <a:lnTo>
                  <a:pt x="22197" y="315984"/>
                </a:lnTo>
                <a:lnTo>
                  <a:pt x="47961" y="356690"/>
                </a:lnTo>
                <a:lnTo>
                  <a:pt x="81737" y="390666"/>
                </a:lnTo>
                <a:lnTo>
                  <a:pt x="122204" y="416582"/>
                </a:lnTo>
                <a:lnTo>
                  <a:pt x="168038" y="433107"/>
                </a:lnTo>
                <a:lnTo>
                  <a:pt x="217919" y="438912"/>
                </a:lnTo>
                <a:lnTo>
                  <a:pt x="267974" y="433107"/>
                </a:lnTo>
                <a:lnTo>
                  <a:pt x="278308" y="429387"/>
                </a:lnTo>
                <a:lnTo>
                  <a:pt x="217919" y="429387"/>
                </a:lnTo>
                <a:lnTo>
                  <a:pt x="175814" y="425122"/>
                </a:lnTo>
                <a:lnTo>
                  <a:pt x="136739" y="412892"/>
                </a:lnTo>
                <a:lnTo>
                  <a:pt x="101424" y="393543"/>
                </a:lnTo>
                <a:lnTo>
                  <a:pt x="70599" y="367919"/>
                </a:lnTo>
                <a:lnTo>
                  <a:pt x="45094" y="336796"/>
                </a:lnTo>
                <a:lnTo>
                  <a:pt x="25846" y="301148"/>
                </a:lnTo>
                <a:lnTo>
                  <a:pt x="13686" y="261834"/>
                </a:lnTo>
                <a:lnTo>
                  <a:pt x="9448" y="219710"/>
                </a:lnTo>
                <a:lnTo>
                  <a:pt x="13686" y="177292"/>
                </a:lnTo>
                <a:lnTo>
                  <a:pt x="25846" y="137826"/>
                </a:lnTo>
                <a:lnTo>
                  <a:pt x="45094" y="102123"/>
                </a:lnTo>
                <a:lnTo>
                  <a:pt x="70599" y="70992"/>
                </a:lnTo>
                <a:lnTo>
                  <a:pt x="101424" y="45368"/>
                </a:lnTo>
                <a:lnTo>
                  <a:pt x="136739" y="26019"/>
                </a:lnTo>
                <a:lnTo>
                  <a:pt x="175814" y="13789"/>
                </a:lnTo>
                <a:lnTo>
                  <a:pt x="217919" y="9525"/>
                </a:lnTo>
                <a:lnTo>
                  <a:pt x="278297" y="9525"/>
                </a:lnTo>
                <a:lnTo>
                  <a:pt x="267974" y="5805"/>
                </a:lnTo>
                <a:lnTo>
                  <a:pt x="217919" y="0"/>
                </a:lnTo>
                <a:close/>
              </a:path>
              <a:path w="436244" h="439420">
                <a:moveTo>
                  <a:pt x="278297" y="9525"/>
                </a:moveTo>
                <a:lnTo>
                  <a:pt x="217919" y="9525"/>
                </a:lnTo>
                <a:lnTo>
                  <a:pt x="260095" y="13789"/>
                </a:lnTo>
                <a:lnTo>
                  <a:pt x="299353" y="26019"/>
                </a:lnTo>
                <a:lnTo>
                  <a:pt x="334860" y="45368"/>
                </a:lnTo>
                <a:lnTo>
                  <a:pt x="365785" y="70992"/>
                </a:lnTo>
                <a:lnTo>
                  <a:pt x="391290" y="102123"/>
                </a:lnTo>
                <a:lnTo>
                  <a:pt x="410538" y="137826"/>
                </a:lnTo>
                <a:lnTo>
                  <a:pt x="422697" y="177292"/>
                </a:lnTo>
                <a:lnTo>
                  <a:pt x="426935" y="219710"/>
                </a:lnTo>
                <a:lnTo>
                  <a:pt x="422697" y="261834"/>
                </a:lnTo>
                <a:lnTo>
                  <a:pt x="410538" y="301148"/>
                </a:lnTo>
                <a:lnTo>
                  <a:pt x="391290" y="336796"/>
                </a:lnTo>
                <a:lnTo>
                  <a:pt x="365785" y="367919"/>
                </a:lnTo>
                <a:lnTo>
                  <a:pt x="334860" y="393543"/>
                </a:lnTo>
                <a:lnTo>
                  <a:pt x="299353" y="412892"/>
                </a:lnTo>
                <a:lnTo>
                  <a:pt x="260095" y="425122"/>
                </a:lnTo>
                <a:lnTo>
                  <a:pt x="217919" y="429387"/>
                </a:lnTo>
                <a:lnTo>
                  <a:pt x="278308" y="429387"/>
                </a:lnTo>
                <a:lnTo>
                  <a:pt x="354325" y="390666"/>
                </a:lnTo>
                <a:lnTo>
                  <a:pt x="388038" y="356690"/>
                </a:lnTo>
                <a:lnTo>
                  <a:pt x="413718" y="315984"/>
                </a:lnTo>
                <a:lnTo>
                  <a:pt x="430074" y="269881"/>
                </a:lnTo>
                <a:lnTo>
                  <a:pt x="435813" y="219710"/>
                </a:lnTo>
                <a:lnTo>
                  <a:pt x="430074" y="169350"/>
                </a:lnTo>
                <a:lnTo>
                  <a:pt x="413718" y="123112"/>
                </a:lnTo>
                <a:lnTo>
                  <a:pt x="388038" y="82316"/>
                </a:lnTo>
                <a:lnTo>
                  <a:pt x="354325" y="48285"/>
                </a:lnTo>
                <a:lnTo>
                  <a:pt x="313873" y="22341"/>
                </a:lnTo>
                <a:lnTo>
                  <a:pt x="278297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88264" y="448055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80">
                <a:moveTo>
                  <a:pt x="135356" y="0"/>
                </a:moveTo>
                <a:lnTo>
                  <a:pt x="92501" y="6939"/>
                </a:lnTo>
                <a:lnTo>
                  <a:pt x="55335" y="26253"/>
                </a:lnTo>
                <a:lnTo>
                  <a:pt x="26062" y="55686"/>
                </a:lnTo>
                <a:lnTo>
                  <a:pt x="6882" y="92984"/>
                </a:lnTo>
                <a:lnTo>
                  <a:pt x="0" y="135889"/>
                </a:lnTo>
                <a:lnTo>
                  <a:pt x="6882" y="178547"/>
                </a:lnTo>
                <a:lnTo>
                  <a:pt x="26062" y="215694"/>
                </a:lnTo>
                <a:lnTo>
                  <a:pt x="55335" y="245051"/>
                </a:lnTo>
                <a:lnTo>
                  <a:pt x="92501" y="264336"/>
                </a:lnTo>
                <a:lnTo>
                  <a:pt x="135356" y="271271"/>
                </a:lnTo>
                <a:lnTo>
                  <a:pt x="178267" y="264336"/>
                </a:lnTo>
                <a:lnTo>
                  <a:pt x="215565" y="245051"/>
                </a:lnTo>
                <a:lnTo>
                  <a:pt x="244996" y="215694"/>
                </a:lnTo>
                <a:lnTo>
                  <a:pt x="264308" y="178547"/>
                </a:lnTo>
                <a:lnTo>
                  <a:pt x="271246" y="135889"/>
                </a:lnTo>
                <a:lnTo>
                  <a:pt x="264308" y="92984"/>
                </a:lnTo>
                <a:lnTo>
                  <a:pt x="244996" y="55686"/>
                </a:lnTo>
                <a:lnTo>
                  <a:pt x="215565" y="26253"/>
                </a:lnTo>
                <a:lnTo>
                  <a:pt x="178267" y="6939"/>
                </a:lnTo>
                <a:lnTo>
                  <a:pt x="135356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5241" y="441959"/>
            <a:ext cx="277495" cy="280670"/>
          </a:xfrm>
          <a:custGeom>
            <a:avLst/>
            <a:gdLst/>
            <a:ahLst/>
            <a:cxnLst/>
            <a:rect l="l" t="t" r="r" b="b"/>
            <a:pathLst>
              <a:path w="277494" h="280670">
                <a:moveTo>
                  <a:pt x="138671" y="0"/>
                </a:moveTo>
                <a:lnTo>
                  <a:pt x="94974" y="7146"/>
                </a:lnTo>
                <a:lnTo>
                  <a:pt x="56924" y="27058"/>
                </a:lnTo>
                <a:lnTo>
                  <a:pt x="26855" y="57442"/>
                </a:lnTo>
                <a:lnTo>
                  <a:pt x="7102" y="96007"/>
                </a:lnTo>
                <a:lnTo>
                  <a:pt x="0" y="140462"/>
                </a:lnTo>
                <a:lnTo>
                  <a:pt x="7102" y="184668"/>
                </a:lnTo>
                <a:lnTo>
                  <a:pt x="26855" y="223083"/>
                </a:lnTo>
                <a:lnTo>
                  <a:pt x="56924" y="253390"/>
                </a:lnTo>
                <a:lnTo>
                  <a:pt x="94974" y="273273"/>
                </a:lnTo>
                <a:lnTo>
                  <a:pt x="138671" y="280415"/>
                </a:lnTo>
                <a:lnTo>
                  <a:pt x="182575" y="273273"/>
                </a:lnTo>
                <a:lnTo>
                  <a:pt x="186164" y="271399"/>
                </a:lnTo>
                <a:lnTo>
                  <a:pt x="138671" y="271399"/>
                </a:lnTo>
                <a:lnTo>
                  <a:pt x="112538" y="268759"/>
                </a:lnTo>
                <a:lnTo>
                  <a:pt x="66492" y="249003"/>
                </a:lnTo>
                <a:lnTo>
                  <a:pt x="31531" y="213488"/>
                </a:lnTo>
                <a:lnTo>
                  <a:pt x="12011" y="166693"/>
                </a:lnTo>
                <a:lnTo>
                  <a:pt x="9398" y="140462"/>
                </a:lnTo>
                <a:lnTo>
                  <a:pt x="12011" y="113936"/>
                </a:lnTo>
                <a:lnTo>
                  <a:pt x="31531" y="66934"/>
                </a:lnTo>
                <a:lnTo>
                  <a:pt x="66492" y="31759"/>
                </a:lnTo>
                <a:lnTo>
                  <a:pt x="112538" y="12174"/>
                </a:lnTo>
                <a:lnTo>
                  <a:pt x="138671" y="9525"/>
                </a:lnTo>
                <a:lnTo>
                  <a:pt x="187123" y="9525"/>
                </a:lnTo>
                <a:lnTo>
                  <a:pt x="182575" y="7146"/>
                </a:lnTo>
                <a:lnTo>
                  <a:pt x="138671" y="0"/>
                </a:lnTo>
                <a:close/>
              </a:path>
              <a:path w="277494" h="280670">
                <a:moveTo>
                  <a:pt x="187123" y="9525"/>
                </a:moveTo>
                <a:lnTo>
                  <a:pt x="138671" y="9525"/>
                </a:lnTo>
                <a:lnTo>
                  <a:pt x="164798" y="12174"/>
                </a:lnTo>
                <a:lnTo>
                  <a:pt x="189068" y="19764"/>
                </a:lnTo>
                <a:lnTo>
                  <a:pt x="230377" y="47625"/>
                </a:lnTo>
                <a:lnTo>
                  <a:pt x="257857" y="89233"/>
                </a:lnTo>
                <a:lnTo>
                  <a:pt x="267944" y="140462"/>
                </a:lnTo>
                <a:lnTo>
                  <a:pt x="265335" y="166693"/>
                </a:lnTo>
                <a:lnTo>
                  <a:pt x="246031" y="213488"/>
                </a:lnTo>
                <a:lnTo>
                  <a:pt x="211066" y="249003"/>
                </a:lnTo>
                <a:lnTo>
                  <a:pt x="164798" y="268759"/>
                </a:lnTo>
                <a:lnTo>
                  <a:pt x="138671" y="271399"/>
                </a:lnTo>
                <a:lnTo>
                  <a:pt x="186164" y="271399"/>
                </a:lnTo>
                <a:lnTo>
                  <a:pt x="220645" y="253390"/>
                </a:lnTo>
                <a:lnTo>
                  <a:pt x="250627" y="223083"/>
                </a:lnTo>
                <a:lnTo>
                  <a:pt x="270269" y="184668"/>
                </a:lnTo>
                <a:lnTo>
                  <a:pt x="277317" y="140462"/>
                </a:lnTo>
                <a:lnTo>
                  <a:pt x="270269" y="96007"/>
                </a:lnTo>
                <a:lnTo>
                  <a:pt x="250627" y="57442"/>
                </a:lnTo>
                <a:lnTo>
                  <a:pt x="220645" y="27058"/>
                </a:lnTo>
                <a:lnTo>
                  <a:pt x="187123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82193" y="115823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141986" y="0"/>
                </a:moveTo>
                <a:lnTo>
                  <a:pt x="96949" y="7195"/>
                </a:lnTo>
                <a:lnTo>
                  <a:pt x="57952" y="27265"/>
                </a:lnTo>
                <a:lnTo>
                  <a:pt x="27276" y="57936"/>
                </a:lnTo>
                <a:lnTo>
                  <a:pt x="7198" y="96934"/>
                </a:lnTo>
                <a:lnTo>
                  <a:pt x="0" y="141986"/>
                </a:lnTo>
                <a:lnTo>
                  <a:pt x="7198" y="186740"/>
                </a:lnTo>
                <a:lnTo>
                  <a:pt x="27276" y="225582"/>
                </a:lnTo>
                <a:lnTo>
                  <a:pt x="57952" y="256194"/>
                </a:lnTo>
                <a:lnTo>
                  <a:pt x="96949" y="276260"/>
                </a:lnTo>
                <a:lnTo>
                  <a:pt x="141986" y="283463"/>
                </a:lnTo>
                <a:lnTo>
                  <a:pt x="186752" y="276260"/>
                </a:lnTo>
                <a:lnTo>
                  <a:pt x="225589" y="256194"/>
                </a:lnTo>
                <a:lnTo>
                  <a:pt x="256189" y="225582"/>
                </a:lnTo>
                <a:lnTo>
                  <a:pt x="276241" y="186740"/>
                </a:lnTo>
                <a:lnTo>
                  <a:pt x="283438" y="141986"/>
                </a:lnTo>
                <a:lnTo>
                  <a:pt x="276241" y="96934"/>
                </a:lnTo>
                <a:lnTo>
                  <a:pt x="256189" y="57936"/>
                </a:lnTo>
                <a:lnTo>
                  <a:pt x="225589" y="27265"/>
                </a:lnTo>
                <a:lnTo>
                  <a:pt x="186752" y="7195"/>
                </a:lnTo>
                <a:lnTo>
                  <a:pt x="14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79120" y="1152143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4">
                <a:moveTo>
                  <a:pt x="144767" y="0"/>
                </a:moveTo>
                <a:lnTo>
                  <a:pt x="98948" y="7487"/>
                </a:lnTo>
                <a:lnTo>
                  <a:pt x="59200" y="28326"/>
                </a:lnTo>
                <a:lnTo>
                  <a:pt x="27885" y="60076"/>
                </a:lnTo>
                <a:lnTo>
                  <a:pt x="7365" y="100299"/>
                </a:lnTo>
                <a:lnTo>
                  <a:pt x="0" y="146557"/>
                </a:lnTo>
                <a:lnTo>
                  <a:pt x="7365" y="192568"/>
                </a:lnTo>
                <a:lnTo>
                  <a:pt x="27885" y="232641"/>
                </a:lnTo>
                <a:lnTo>
                  <a:pt x="59200" y="264314"/>
                </a:lnTo>
                <a:lnTo>
                  <a:pt x="98948" y="285124"/>
                </a:lnTo>
                <a:lnTo>
                  <a:pt x="144767" y="292607"/>
                </a:lnTo>
                <a:lnTo>
                  <a:pt x="190381" y="285124"/>
                </a:lnTo>
                <a:lnTo>
                  <a:pt x="194277" y="283082"/>
                </a:lnTo>
                <a:lnTo>
                  <a:pt x="144767" y="283082"/>
                </a:lnTo>
                <a:lnTo>
                  <a:pt x="117399" y="280348"/>
                </a:lnTo>
                <a:lnTo>
                  <a:pt x="68864" y="259830"/>
                </a:lnTo>
                <a:lnTo>
                  <a:pt x="32163" y="222799"/>
                </a:lnTo>
                <a:lnTo>
                  <a:pt x="11648" y="173924"/>
                </a:lnTo>
                <a:lnTo>
                  <a:pt x="8851" y="146557"/>
                </a:lnTo>
                <a:lnTo>
                  <a:pt x="11648" y="118897"/>
                </a:lnTo>
                <a:lnTo>
                  <a:pt x="32163" y="69816"/>
                </a:lnTo>
                <a:lnTo>
                  <a:pt x="68864" y="33045"/>
                </a:lnTo>
                <a:lnTo>
                  <a:pt x="117399" y="12348"/>
                </a:lnTo>
                <a:lnTo>
                  <a:pt x="144767" y="9525"/>
                </a:lnTo>
                <a:lnTo>
                  <a:pt x="194264" y="9525"/>
                </a:lnTo>
                <a:lnTo>
                  <a:pt x="190381" y="7487"/>
                </a:lnTo>
                <a:lnTo>
                  <a:pt x="144767" y="0"/>
                </a:lnTo>
                <a:close/>
              </a:path>
              <a:path w="289559" h="292734">
                <a:moveTo>
                  <a:pt x="194264" y="9525"/>
                </a:moveTo>
                <a:lnTo>
                  <a:pt x="144767" y="9525"/>
                </a:lnTo>
                <a:lnTo>
                  <a:pt x="171910" y="12348"/>
                </a:lnTo>
                <a:lnTo>
                  <a:pt x="197342" y="20399"/>
                </a:lnTo>
                <a:lnTo>
                  <a:pt x="240372" y="49656"/>
                </a:lnTo>
                <a:lnTo>
                  <a:pt x="269579" y="93106"/>
                </a:lnTo>
                <a:lnTo>
                  <a:pt x="280136" y="146557"/>
                </a:lnTo>
                <a:lnTo>
                  <a:pt x="277420" y="173924"/>
                </a:lnTo>
                <a:lnTo>
                  <a:pt x="257076" y="222799"/>
                </a:lnTo>
                <a:lnTo>
                  <a:pt x="220387" y="259830"/>
                </a:lnTo>
                <a:lnTo>
                  <a:pt x="171910" y="280348"/>
                </a:lnTo>
                <a:lnTo>
                  <a:pt x="144767" y="283082"/>
                </a:lnTo>
                <a:lnTo>
                  <a:pt x="194277" y="283082"/>
                </a:lnTo>
                <a:lnTo>
                  <a:pt x="230103" y="264314"/>
                </a:lnTo>
                <a:lnTo>
                  <a:pt x="261495" y="232641"/>
                </a:lnTo>
                <a:lnTo>
                  <a:pt x="282118" y="192568"/>
                </a:lnTo>
                <a:lnTo>
                  <a:pt x="289534" y="146557"/>
                </a:lnTo>
                <a:lnTo>
                  <a:pt x="282118" y="100299"/>
                </a:lnTo>
                <a:lnTo>
                  <a:pt x="261495" y="60076"/>
                </a:lnTo>
                <a:lnTo>
                  <a:pt x="230103" y="28326"/>
                </a:lnTo>
                <a:lnTo>
                  <a:pt x="194264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105" y="1216151"/>
            <a:ext cx="167614" cy="16763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032" y="1780031"/>
            <a:ext cx="173736" cy="173735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432816" y="207263"/>
            <a:ext cx="530860" cy="1823085"/>
          </a:xfrm>
          <a:custGeom>
            <a:avLst/>
            <a:gdLst/>
            <a:ahLst/>
            <a:cxnLst/>
            <a:rect l="l" t="t" r="r" b="b"/>
            <a:pathLst>
              <a:path w="530860" h="1823085">
                <a:moveTo>
                  <a:pt x="27432" y="1801368"/>
                </a:moveTo>
                <a:lnTo>
                  <a:pt x="21285" y="1795272"/>
                </a:lnTo>
                <a:lnTo>
                  <a:pt x="6146" y="1795272"/>
                </a:lnTo>
                <a:lnTo>
                  <a:pt x="0" y="1801368"/>
                </a:lnTo>
                <a:lnTo>
                  <a:pt x="0" y="1808988"/>
                </a:lnTo>
                <a:lnTo>
                  <a:pt x="0" y="1816608"/>
                </a:lnTo>
                <a:lnTo>
                  <a:pt x="6146" y="1822704"/>
                </a:lnTo>
                <a:lnTo>
                  <a:pt x="21285" y="1822704"/>
                </a:lnTo>
                <a:lnTo>
                  <a:pt x="27432" y="1816608"/>
                </a:lnTo>
                <a:lnTo>
                  <a:pt x="27432" y="1801368"/>
                </a:lnTo>
                <a:close/>
              </a:path>
              <a:path w="530860" h="1823085">
                <a:moveTo>
                  <a:pt x="100584" y="1801368"/>
                </a:moveTo>
                <a:lnTo>
                  <a:pt x="94437" y="1795272"/>
                </a:lnTo>
                <a:lnTo>
                  <a:pt x="79298" y="1795272"/>
                </a:lnTo>
                <a:lnTo>
                  <a:pt x="73152" y="1801368"/>
                </a:lnTo>
                <a:lnTo>
                  <a:pt x="73152" y="1808988"/>
                </a:lnTo>
                <a:lnTo>
                  <a:pt x="73152" y="1816608"/>
                </a:lnTo>
                <a:lnTo>
                  <a:pt x="79298" y="1822704"/>
                </a:lnTo>
                <a:lnTo>
                  <a:pt x="94437" y="1822704"/>
                </a:lnTo>
                <a:lnTo>
                  <a:pt x="100584" y="1816608"/>
                </a:lnTo>
                <a:lnTo>
                  <a:pt x="100584" y="1801368"/>
                </a:lnTo>
                <a:close/>
              </a:path>
              <a:path w="530860" h="1823085">
                <a:moveTo>
                  <a:pt x="173736" y="1801368"/>
                </a:moveTo>
                <a:lnTo>
                  <a:pt x="168275" y="1795272"/>
                </a:lnTo>
                <a:lnTo>
                  <a:pt x="154813" y="1795272"/>
                </a:lnTo>
                <a:lnTo>
                  <a:pt x="149352" y="1801368"/>
                </a:lnTo>
                <a:lnTo>
                  <a:pt x="149352" y="1808988"/>
                </a:lnTo>
                <a:lnTo>
                  <a:pt x="149352" y="1816608"/>
                </a:lnTo>
                <a:lnTo>
                  <a:pt x="154813" y="1822704"/>
                </a:lnTo>
                <a:lnTo>
                  <a:pt x="168275" y="1822704"/>
                </a:lnTo>
                <a:lnTo>
                  <a:pt x="173736" y="1816608"/>
                </a:lnTo>
                <a:lnTo>
                  <a:pt x="173736" y="1801368"/>
                </a:lnTo>
                <a:close/>
              </a:path>
              <a:path w="530860" h="1823085">
                <a:moveTo>
                  <a:pt x="381000" y="6096"/>
                </a:moveTo>
                <a:lnTo>
                  <a:pt x="375539" y="0"/>
                </a:lnTo>
                <a:lnTo>
                  <a:pt x="362077" y="0"/>
                </a:lnTo>
                <a:lnTo>
                  <a:pt x="356616" y="6096"/>
                </a:lnTo>
                <a:lnTo>
                  <a:pt x="356616" y="13716"/>
                </a:lnTo>
                <a:lnTo>
                  <a:pt x="356616" y="21336"/>
                </a:lnTo>
                <a:lnTo>
                  <a:pt x="362077" y="27432"/>
                </a:lnTo>
                <a:lnTo>
                  <a:pt x="375539" y="27432"/>
                </a:lnTo>
                <a:lnTo>
                  <a:pt x="381000" y="21336"/>
                </a:lnTo>
                <a:lnTo>
                  <a:pt x="381000" y="6096"/>
                </a:lnTo>
                <a:close/>
              </a:path>
              <a:path w="530860" h="1823085">
                <a:moveTo>
                  <a:pt x="457200" y="6096"/>
                </a:moveTo>
                <a:lnTo>
                  <a:pt x="451053" y="0"/>
                </a:lnTo>
                <a:lnTo>
                  <a:pt x="435914" y="0"/>
                </a:lnTo>
                <a:lnTo>
                  <a:pt x="429768" y="6096"/>
                </a:lnTo>
                <a:lnTo>
                  <a:pt x="429768" y="13716"/>
                </a:lnTo>
                <a:lnTo>
                  <a:pt x="429768" y="21336"/>
                </a:lnTo>
                <a:lnTo>
                  <a:pt x="435914" y="27432"/>
                </a:lnTo>
                <a:lnTo>
                  <a:pt x="451053" y="27432"/>
                </a:lnTo>
                <a:lnTo>
                  <a:pt x="457200" y="21336"/>
                </a:lnTo>
                <a:lnTo>
                  <a:pt x="457200" y="6096"/>
                </a:lnTo>
                <a:close/>
              </a:path>
              <a:path w="530860" h="1823085">
                <a:moveTo>
                  <a:pt x="530352" y="6096"/>
                </a:moveTo>
                <a:lnTo>
                  <a:pt x="524205" y="0"/>
                </a:lnTo>
                <a:lnTo>
                  <a:pt x="509066" y="0"/>
                </a:lnTo>
                <a:lnTo>
                  <a:pt x="502920" y="6096"/>
                </a:lnTo>
                <a:lnTo>
                  <a:pt x="502920" y="13716"/>
                </a:lnTo>
                <a:lnTo>
                  <a:pt x="502920" y="21336"/>
                </a:lnTo>
                <a:lnTo>
                  <a:pt x="509066" y="27432"/>
                </a:lnTo>
                <a:lnTo>
                  <a:pt x="524205" y="27432"/>
                </a:lnTo>
                <a:lnTo>
                  <a:pt x="530352" y="21336"/>
                </a:lnTo>
                <a:lnTo>
                  <a:pt x="530352" y="609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129016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5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5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202168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6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278368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6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644128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6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407907" y="1523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16280" y="2988563"/>
            <a:ext cx="9525" cy="2156460"/>
          </a:xfrm>
          <a:custGeom>
            <a:avLst/>
            <a:gdLst/>
            <a:ahLst/>
            <a:cxnLst/>
            <a:rect l="l" t="t" r="r" b="b"/>
            <a:pathLst>
              <a:path w="9525" h="2156460">
                <a:moveTo>
                  <a:pt x="9143" y="0"/>
                </a:moveTo>
                <a:lnTo>
                  <a:pt x="0" y="0"/>
                </a:lnTo>
                <a:lnTo>
                  <a:pt x="0" y="2156459"/>
                </a:lnTo>
                <a:lnTo>
                  <a:pt x="9143" y="2156459"/>
                </a:lnTo>
                <a:lnTo>
                  <a:pt x="914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584191"/>
            <a:ext cx="103631" cy="103631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512" y="3938015"/>
            <a:ext cx="103631" cy="10058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7616" y="1450847"/>
            <a:ext cx="100583" cy="10058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7616" y="231647"/>
            <a:ext cx="100583" cy="1005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97608" y="713231"/>
            <a:ext cx="4712335" cy="3716020"/>
          </a:xfrm>
          <a:custGeom>
            <a:avLst/>
            <a:gdLst/>
            <a:ahLst/>
            <a:cxnLst/>
            <a:rect l="l" t="t" r="r" b="b"/>
            <a:pathLst>
              <a:path w="4712334" h="3716020">
                <a:moveTo>
                  <a:pt x="4712208" y="1520063"/>
                </a:moveTo>
                <a:lnTo>
                  <a:pt x="4711179" y="1471256"/>
                </a:lnTo>
                <a:lnTo>
                  <a:pt x="4708131" y="1422400"/>
                </a:lnTo>
                <a:lnTo>
                  <a:pt x="4703089" y="1373568"/>
                </a:lnTo>
                <a:lnTo>
                  <a:pt x="4696091" y="1324864"/>
                </a:lnTo>
                <a:lnTo>
                  <a:pt x="4687189" y="1276350"/>
                </a:lnTo>
                <a:lnTo>
                  <a:pt x="4676394" y="1228102"/>
                </a:lnTo>
                <a:lnTo>
                  <a:pt x="4663745" y="1180211"/>
                </a:lnTo>
                <a:lnTo>
                  <a:pt x="4649279" y="1132751"/>
                </a:lnTo>
                <a:lnTo>
                  <a:pt x="4633049" y="1085786"/>
                </a:lnTo>
                <a:lnTo>
                  <a:pt x="4615065" y="1039431"/>
                </a:lnTo>
                <a:lnTo>
                  <a:pt x="4595380" y="993724"/>
                </a:lnTo>
                <a:lnTo>
                  <a:pt x="4574019" y="948778"/>
                </a:lnTo>
                <a:lnTo>
                  <a:pt x="4551032" y="904646"/>
                </a:lnTo>
                <a:lnTo>
                  <a:pt x="4526432" y="861428"/>
                </a:lnTo>
                <a:lnTo>
                  <a:pt x="4500270" y="819188"/>
                </a:lnTo>
                <a:lnTo>
                  <a:pt x="4472571" y="778002"/>
                </a:lnTo>
                <a:lnTo>
                  <a:pt x="4443387" y="737958"/>
                </a:lnTo>
                <a:lnTo>
                  <a:pt x="4412742" y="699135"/>
                </a:lnTo>
                <a:lnTo>
                  <a:pt x="4380496" y="661301"/>
                </a:lnTo>
                <a:lnTo>
                  <a:pt x="4347121" y="624662"/>
                </a:lnTo>
                <a:lnTo>
                  <a:pt x="4312628" y="589191"/>
                </a:lnTo>
                <a:lnTo>
                  <a:pt x="4277080" y="554901"/>
                </a:lnTo>
                <a:lnTo>
                  <a:pt x="4240504" y="521779"/>
                </a:lnTo>
                <a:lnTo>
                  <a:pt x="4202950" y="489800"/>
                </a:lnTo>
                <a:lnTo>
                  <a:pt x="4164444" y="458965"/>
                </a:lnTo>
                <a:lnTo>
                  <a:pt x="4125049" y="429260"/>
                </a:lnTo>
                <a:lnTo>
                  <a:pt x="4084777" y="400672"/>
                </a:lnTo>
                <a:lnTo>
                  <a:pt x="4043692" y="373189"/>
                </a:lnTo>
                <a:lnTo>
                  <a:pt x="4001833" y="346811"/>
                </a:lnTo>
                <a:lnTo>
                  <a:pt x="3959225" y="321513"/>
                </a:lnTo>
                <a:lnTo>
                  <a:pt x="3915918" y="297294"/>
                </a:lnTo>
                <a:lnTo>
                  <a:pt x="3871950" y="274142"/>
                </a:lnTo>
                <a:lnTo>
                  <a:pt x="3827373" y="252031"/>
                </a:lnTo>
                <a:lnTo>
                  <a:pt x="3782212" y="230974"/>
                </a:lnTo>
                <a:lnTo>
                  <a:pt x="3736505" y="210947"/>
                </a:lnTo>
                <a:lnTo>
                  <a:pt x="3690315" y="191935"/>
                </a:lnTo>
                <a:lnTo>
                  <a:pt x="3643655" y="173939"/>
                </a:lnTo>
                <a:lnTo>
                  <a:pt x="3596589" y="156933"/>
                </a:lnTo>
                <a:lnTo>
                  <a:pt x="3549142" y="140931"/>
                </a:lnTo>
                <a:lnTo>
                  <a:pt x="3501364" y="125895"/>
                </a:lnTo>
                <a:lnTo>
                  <a:pt x="3500882" y="125768"/>
                </a:lnTo>
                <a:lnTo>
                  <a:pt x="3453295" y="111836"/>
                </a:lnTo>
                <a:lnTo>
                  <a:pt x="3453142" y="111798"/>
                </a:lnTo>
                <a:lnTo>
                  <a:pt x="3452850" y="111709"/>
                </a:lnTo>
                <a:lnTo>
                  <a:pt x="3404959" y="98717"/>
                </a:lnTo>
                <a:lnTo>
                  <a:pt x="3356051" y="86436"/>
                </a:lnTo>
                <a:lnTo>
                  <a:pt x="3307372" y="75209"/>
                </a:lnTo>
                <a:lnTo>
                  <a:pt x="3258566" y="64897"/>
                </a:lnTo>
                <a:lnTo>
                  <a:pt x="3209671" y="55499"/>
                </a:lnTo>
                <a:lnTo>
                  <a:pt x="3159772" y="46951"/>
                </a:lnTo>
                <a:lnTo>
                  <a:pt x="3109798" y="39230"/>
                </a:lnTo>
                <a:lnTo>
                  <a:pt x="3059747" y="32321"/>
                </a:lnTo>
                <a:lnTo>
                  <a:pt x="3009633" y="26174"/>
                </a:lnTo>
                <a:lnTo>
                  <a:pt x="2959443" y="20764"/>
                </a:lnTo>
                <a:lnTo>
                  <a:pt x="2909201" y="16065"/>
                </a:lnTo>
                <a:lnTo>
                  <a:pt x="2858909" y="12039"/>
                </a:lnTo>
                <a:lnTo>
                  <a:pt x="2808554" y="8648"/>
                </a:lnTo>
                <a:lnTo>
                  <a:pt x="2758160" y="5880"/>
                </a:lnTo>
                <a:lnTo>
                  <a:pt x="2707716" y="3683"/>
                </a:lnTo>
                <a:lnTo>
                  <a:pt x="2657221" y="2019"/>
                </a:lnTo>
                <a:lnTo>
                  <a:pt x="2606713" y="876"/>
                </a:lnTo>
                <a:lnTo>
                  <a:pt x="2556154" y="215"/>
                </a:lnTo>
                <a:lnTo>
                  <a:pt x="2505583" y="0"/>
                </a:lnTo>
                <a:lnTo>
                  <a:pt x="2503322" y="12"/>
                </a:lnTo>
                <a:lnTo>
                  <a:pt x="2501138" y="0"/>
                </a:lnTo>
                <a:lnTo>
                  <a:pt x="2448852" y="228"/>
                </a:lnTo>
                <a:lnTo>
                  <a:pt x="2396566" y="889"/>
                </a:lnTo>
                <a:lnTo>
                  <a:pt x="2347912" y="1879"/>
                </a:lnTo>
                <a:lnTo>
                  <a:pt x="2344293" y="1943"/>
                </a:lnTo>
                <a:lnTo>
                  <a:pt x="2310130" y="2857"/>
                </a:lnTo>
                <a:lnTo>
                  <a:pt x="2295334" y="3238"/>
                </a:lnTo>
                <a:lnTo>
                  <a:pt x="2292680" y="3327"/>
                </a:lnTo>
                <a:lnTo>
                  <a:pt x="2292019" y="3340"/>
                </a:lnTo>
                <a:lnTo>
                  <a:pt x="2288476" y="3467"/>
                </a:lnTo>
                <a:lnTo>
                  <a:pt x="2242743" y="4902"/>
                </a:lnTo>
                <a:lnTo>
                  <a:pt x="2137549" y="9017"/>
                </a:lnTo>
                <a:lnTo>
                  <a:pt x="2032393" y="13931"/>
                </a:lnTo>
                <a:lnTo>
                  <a:pt x="1822323" y="25019"/>
                </a:lnTo>
                <a:lnTo>
                  <a:pt x="1671129" y="33896"/>
                </a:lnTo>
                <a:lnTo>
                  <a:pt x="1620659" y="37198"/>
                </a:lnTo>
                <a:lnTo>
                  <a:pt x="1570177" y="40792"/>
                </a:lnTo>
                <a:lnTo>
                  <a:pt x="1519720" y="44729"/>
                </a:lnTo>
                <a:lnTo>
                  <a:pt x="1469313" y="49085"/>
                </a:lnTo>
                <a:lnTo>
                  <a:pt x="1468208" y="49199"/>
                </a:lnTo>
                <a:lnTo>
                  <a:pt x="1418958" y="53911"/>
                </a:lnTo>
                <a:lnTo>
                  <a:pt x="1417815" y="54038"/>
                </a:lnTo>
                <a:lnTo>
                  <a:pt x="1404251" y="55499"/>
                </a:lnTo>
                <a:lnTo>
                  <a:pt x="1368704" y="59296"/>
                </a:lnTo>
                <a:lnTo>
                  <a:pt x="1367523" y="59410"/>
                </a:lnTo>
                <a:lnTo>
                  <a:pt x="1317332" y="65405"/>
                </a:lnTo>
                <a:lnTo>
                  <a:pt x="1267269" y="72072"/>
                </a:lnTo>
                <a:lnTo>
                  <a:pt x="1217371" y="79489"/>
                </a:lnTo>
                <a:lnTo>
                  <a:pt x="1167650" y="87718"/>
                </a:lnTo>
                <a:lnTo>
                  <a:pt x="1118133" y="96812"/>
                </a:lnTo>
                <a:lnTo>
                  <a:pt x="1068844" y="106857"/>
                </a:lnTo>
                <a:lnTo>
                  <a:pt x="1019784" y="117919"/>
                </a:lnTo>
                <a:lnTo>
                  <a:pt x="971003" y="130048"/>
                </a:lnTo>
                <a:lnTo>
                  <a:pt x="922515" y="143319"/>
                </a:lnTo>
                <a:lnTo>
                  <a:pt x="874344" y="157797"/>
                </a:lnTo>
                <a:lnTo>
                  <a:pt x="826490" y="173545"/>
                </a:lnTo>
                <a:lnTo>
                  <a:pt x="779018" y="190627"/>
                </a:lnTo>
                <a:lnTo>
                  <a:pt x="734199" y="208356"/>
                </a:lnTo>
                <a:lnTo>
                  <a:pt x="689813" y="227571"/>
                </a:lnTo>
                <a:lnTo>
                  <a:pt x="645960" y="248272"/>
                </a:lnTo>
                <a:lnTo>
                  <a:pt x="602716" y="270421"/>
                </a:lnTo>
                <a:lnTo>
                  <a:pt x="560197" y="294030"/>
                </a:lnTo>
                <a:lnTo>
                  <a:pt x="518490" y="319049"/>
                </a:lnTo>
                <a:lnTo>
                  <a:pt x="477697" y="345478"/>
                </a:lnTo>
                <a:lnTo>
                  <a:pt x="437908" y="373291"/>
                </a:lnTo>
                <a:lnTo>
                  <a:pt x="399237" y="402488"/>
                </a:lnTo>
                <a:lnTo>
                  <a:pt x="361759" y="433031"/>
                </a:lnTo>
                <a:lnTo>
                  <a:pt x="325577" y="464921"/>
                </a:lnTo>
                <a:lnTo>
                  <a:pt x="290791" y="498132"/>
                </a:lnTo>
                <a:lnTo>
                  <a:pt x="257492" y="532638"/>
                </a:lnTo>
                <a:lnTo>
                  <a:pt x="225793" y="568439"/>
                </a:lnTo>
                <a:lnTo>
                  <a:pt x="195783" y="605497"/>
                </a:lnTo>
                <a:lnTo>
                  <a:pt x="167551" y="643813"/>
                </a:lnTo>
                <a:lnTo>
                  <a:pt x="141198" y="683374"/>
                </a:lnTo>
                <a:lnTo>
                  <a:pt x="116814" y="724141"/>
                </a:lnTo>
                <a:lnTo>
                  <a:pt x="94513" y="766114"/>
                </a:lnTo>
                <a:lnTo>
                  <a:pt x="74383" y="809256"/>
                </a:lnTo>
                <a:lnTo>
                  <a:pt x="56515" y="853579"/>
                </a:lnTo>
                <a:lnTo>
                  <a:pt x="41021" y="899033"/>
                </a:lnTo>
                <a:lnTo>
                  <a:pt x="27876" y="946835"/>
                </a:lnTo>
                <a:lnTo>
                  <a:pt x="17449" y="994841"/>
                </a:lnTo>
                <a:lnTo>
                  <a:pt x="9601" y="1043076"/>
                </a:lnTo>
                <a:lnTo>
                  <a:pt x="4165" y="1091526"/>
                </a:lnTo>
                <a:lnTo>
                  <a:pt x="1016" y="1140206"/>
                </a:lnTo>
                <a:lnTo>
                  <a:pt x="0" y="1189101"/>
                </a:lnTo>
                <a:lnTo>
                  <a:pt x="1028" y="1238592"/>
                </a:lnTo>
                <a:lnTo>
                  <a:pt x="4038" y="1288199"/>
                </a:lnTo>
                <a:lnTo>
                  <a:pt x="8890" y="1337881"/>
                </a:lnTo>
                <a:lnTo>
                  <a:pt x="15455" y="1387640"/>
                </a:lnTo>
                <a:lnTo>
                  <a:pt x="23583" y="1437411"/>
                </a:lnTo>
                <a:lnTo>
                  <a:pt x="33159" y="1487170"/>
                </a:lnTo>
                <a:lnTo>
                  <a:pt x="44056" y="1536877"/>
                </a:lnTo>
                <a:lnTo>
                  <a:pt x="56108" y="1586522"/>
                </a:lnTo>
                <a:lnTo>
                  <a:pt x="69215" y="1636052"/>
                </a:lnTo>
                <a:lnTo>
                  <a:pt x="83223" y="1685442"/>
                </a:lnTo>
                <a:lnTo>
                  <a:pt x="97993" y="1734642"/>
                </a:lnTo>
                <a:lnTo>
                  <a:pt x="113423" y="1783651"/>
                </a:lnTo>
                <a:lnTo>
                  <a:pt x="129336" y="1832406"/>
                </a:lnTo>
                <a:lnTo>
                  <a:pt x="145643" y="1880882"/>
                </a:lnTo>
                <a:lnTo>
                  <a:pt x="178816" y="1976882"/>
                </a:lnTo>
                <a:lnTo>
                  <a:pt x="230073" y="2120811"/>
                </a:lnTo>
                <a:lnTo>
                  <a:pt x="247548" y="2168880"/>
                </a:lnTo>
                <a:lnTo>
                  <a:pt x="265277" y="2216912"/>
                </a:lnTo>
                <a:lnTo>
                  <a:pt x="283324" y="2264867"/>
                </a:lnTo>
                <a:lnTo>
                  <a:pt x="301739" y="2312708"/>
                </a:lnTo>
                <a:lnTo>
                  <a:pt x="320548" y="2360371"/>
                </a:lnTo>
                <a:lnTo>
                  <a:pt x="339826" y="2407831"/>
                </a:lnTo>
                <a:lnTo>
                  <a:pt x="359587" y="2455024"/>
                </a:lnTo>
                <a:lnTo>
                  <a:pt x="379907" y="2501925"/>
                </a:lnTo>
                <a:lnTo>
                  <a:pt x="400824" y="2548458"/>
                </a:lnTo>
                <a:lnTo>
                  <a:pt x="422376" y="2594610"/>
                </a:lnTo>
                <a:lnTo>
                  <a:pt x="444627" y="2640317"/>
                </a:lnTo>
                <a:lnTo>
                  <a:pt x="467601" y="2685529"/>
                </a:lnTo>
                <a:lnTo>
                  <a:pt x="491350" y="2730220"/>
                </a:lnTo>
                <a:lnTo>
                  <a:pt x="515937" y="2774327"/>
                </a:lnTo>
                <a:lnTo>
                  <a:pt x="541401" y="2817825"/>
                </a:lnTo>
                <a:lnTo>
                  <a:pt x="567791" y="2860637"/>
                </a:lnTo>
                <a:lnTo>
                  <a:pt x="595134" y="2902737"/>
                </a:lnTo>
                <a:lnTo>
                  <a:pt x="623506" y="2944088"/>
                </a:lnTo>
                <a:lnTo>
                  <a:pt x="652932" y="2984614"/>
                </a:lnTo>
                <a:lnTo>
                  <a:pt x="683475" y="3024301"/>
                </a:lnTo>
                <a:lnTo>
                  <a:pt x="715175" y="3063100"/>
                </a:lnTo>
                <a:lnTo>
                  <a:pt x="748068" y="3100946"/>
                </a:lnTo>
                <a:lnTo>
                  <a:pt x="782218" y="3137801"/>
                </a:lnTo>
                <a:lnTo>
                  <a:pt x="817664" y="3173628"/>
                </a:lnTo>
                <a:lnTo>
                  <a:pt x="854456" y="3208363"/>
                </a:lnTo>
                <a:lnTo>
                  <a:pt x="885685" y="3235985"/>
                </a:lnTo>
                <a:lnTo>
                  <a:pt x="918832" y="3263468"/>
                </a:lnTo>
                <a:lnTo>
                  <a:pt x="953808" y="3290747"/>
                </a:lnTo>
                <a:lnTo>
                  <a:pt x="990498" y="3317760"/>
                </a:lnTo>
                <a:lnTo>
                  <a:pt x="1028801" y="3344443"/>
                </a:lnTo>
                <a:lnTo>
                  <a:pt x="1068603" y="3370732"/>
                </a:lnTo>
                <a:lnTo>
                  <a:pt x="1109802" y="3396551"/>
                </a:lnTo>
                <a:lnTo>
                  <a:pt x="1152309" y="3421837"/>
                </a:lnTo>
                <a:lnTo>
                  <a:pt x="1196009" y="3446526"/>
                </a:lnTo>
                <a:lnTo>
                  <a:pt x="1240790" y="3470554"/>
                </a:lnTo>
                <a:lnTo>
                  <a:pt x="1286852" y="3494049"/>
                </a:lnTo>
                <a:lnTo>
                  <a:pt x="1333373" y="3516541"/>
                </a:lnTo>
                <a:lnTo>
                  <a:pt x="1380680" y="3538182"/>
                </a:lnTo>
                <a:lnTo>
                  <a:pt x="1428661" y="3558908"/>
                </a:lnTo>
                <a:lnTo>
                  <a:pt x="1477213" y="3578631"/>
                </a:lnTo>
                <a:lnTo>
                  <a:pt x="1526222" y="3597313"/>
                </a:lnTo>
                <a:lnTo>
                  <a:pt x="1575600" y="3614877"/>
                </a:lnTo>
                <a:lnTo>
                  <a:pt x="1625231" y="3631247"/>
                </a:lnTo>
                <a:lnTo>
                  <a:pt x="1675028" y="3646373"/>
                </a:lnTo>
                <a:lnTo>
                  <a:pt x="1724863" y="3660190"/>
                </a:lnTo>
                <a:lnTo>
                  <a:pt x="1774647" y="3672624"/>
                </a:lnTo>
                <a:lnTo>
                  <a:pt x="1824266" y="3683609"/>
                </a:lnTo>
                <a:lnTo>
                  <a:pt x="1873631" y="3693083"/>
                </a:lnTo>
                <a:lnTo>
                  <a:pt x="1922627" y="3700983"/>
                </a:lnTo>
                <a:lnTo>
                  <a:pt x="1971154" y="3707244"/>
                </a:lnTo>
                <a:lnTo>
                  <a:pt x="2019109" y="3711803"/>
                </a:lnTo>
                <a:lnTo>
                  <a:pt x="2066391" y="3714572"/>
                </a:lnTo>
                <a:lnTo>
                  <a:pt x="2112899" y="3715512"/>
                </a:lnTo>
                <a:lnTo>
                  <a:pt x="2113597" y="3715499"/>
                </a:lnTo>
                <a:lnTo>
                  <a:pt x="2114296" y="3715512"/>
                </a:lnTo>
                <a:lnTo>
                  <a:pt x="2156561" y="3714737"/>
                </a:lnTo>
                <a:lnTo>
                  <a:pt x="2197938" y="3712210"/>
                </a:lnTo>
                <a:lnTo>
                  <a:pt x="2230031" y="3708641"/>
                </a:lnTo>
                <a:lnTo>
                  <a:pt x="2239048" y="3707676"/>
                </a:lnTo>
                <a:lnTo>
                  <a:pt x="2279142" y="3701427"/>
                </a:lnTo>
                <a:lnTo>
                  <a:pt x="2325916" y="3691394"/>
                </a:lnTo>
                <a:lnTo>
                  <a:pt x="2372360" y="3677869"/>
                </a:lnTo>
                <a:lnTo>
                  <a:pt x="2418410" y="3661168"/>
                </a:lnTo>
                <a:lnTo>
                  <a:pt x="2464079" y="3641610"/>
                </a:lnTo>
                <a:lnTo>
                  <a:pt x="2509342" y="3619538"/>
                </a:lnTo>
                <a:lnTo>
                  <a:pt x="2554160" y="3595268"/>
                </a:lnTo>
                <a:lnTo>
                  <a:pt x="2598521" y="3569131"/>
                </a:lnTo>
                <a:lnTo>
                  <a:pt x="2642412" y="3541445"/>
                </a:lnTo>
                <a:lnTo>
                  <a:pt x="2685796" y="3512540"/>
                </a:lnTo>
                <a:lnTo>
                  <a:pt x="2728671" y="3482733"/>
                </a:lnTo>
                <a:lnTo>
                  <a:pt x="2771000" y="3452368"/>
                </a:lnTo>
                <a:lnTo>
                  <a:pt x="2812758" y="3421748"/>
                </a:lnTo>
                <a:lnTo>
                  <a:pt x="2894520" y="3361067"/>
                </a:lnTo>
                <a:lnTo>
                  <a:pt x="2934487" y="3331654"/>
                </a:lnTo>
                <a:lnTo>
                  <a:pt x="2973794" y="3303308"/>
                </a:lnTo>
                <a:lnTo>
                  <a:pt x="3547948" y="2906420"/>
                </a:lnTo>
                <a:lnTo>
                  <a:pt x="3999014" y="2594914"/>
                </a:lnTo>
                <a:lnTo>
                  <a:pt x="4040441" y="2565781"/>
                </a:lnTo>
                <a:lnTo>
                  <a:pt x="4081678" y="2536228"/>
                </a:lnTo>
                <a:lnTo>
                  <a:pt x="4122610" y="2506218"/>
                </a:lnTo>
                <a:lnTo>
                  <a:pt x="4163123" y="2475674"/>
                </a:lnTo>
                <a:lnTo>
                  <a:pt x="4203090" y="2444534"/>
                </a:lnTo>
                <a:lnTo>
                  <a:pt x="4242397" y="2412720"/>
                </a:lnTo>
                <a:lnTo>
                  <a:pt x="4280941" y="2380170"/>
                </a:lnTo>
                <a:lnTo>
                  <a:pt x="4318584" y="2346820"/>
                </a:lnTo>
                <a:lnTo>
                  <a:pt x="4355236" y="2312606"/>
                </a:lnTo>
                <a:lnTo>
                  <a:pt x="4390758" y="2277453"/>
                </a:lnTo>
                <a:lnTo>
                  <a:pt x="4425035" y="2241283"/>
                </a:lnTo>
                <a:lnTo>
                  <a:pt x="4457979" y="2204059"/>
                </a:lnTo>
                <a:lnTo>
                  <a:pt x="4489437" y="2165693"/>
                </a:lnTo>
                <a:lnTo>
                  <a:pt x="4519320" y="2126119"/>
                </a:lnTo>
                <a:lnTo>
                  <a:pt x="4547489" y="2085263"/>
                </a:lnTo>
                <a:lnTo>
                  <a:pt x="4573854" y="2043087"/>
                </a:lnTo>
                <a:lnTo>
                  <a:pt x="4598289" y="1999488"/>
                </a:lnTo>
                <a:lnTo>
                  <a:pt x="4620450" y="1954491"/>
                </a:lnTo>
                <a:lnTo>
                  <a:pt x="4640123" y="1908568"/>
                </a:lnTo>
                <a:lnTo>
                  <a:pt x="4657331" y="1861820"/>
                </a:lnTo>
                <a:lnTo>
                  <a:pt x="4672127" y="1814347"/>
                </a:lnTo>
                <a:lnTo>
                  <a:pt x="4684534" y="1766252"/>
                </a:lnTo>
                <a:lnTo>
                  <a:pt x="4694593" y="1717649"/>
                </a:lnTo>
                <a:lnTo>
                  <a:pt x="4702353" y="1668627"/>
                </a:lnTo>
                <a:lnTo>
                  <a:pt x="4707852" y="1619288"/>
                </a:lnTo>
                <a:lnTo>
                  <a:pt x="4711116" y="1569732"/>
                </a:lnTo>
                <a:lnTo>
                  <a:pt x="4712208" y="1520063"/>
                </a:lnTo>
                <a:close/>
              </a:path>
            </a:pathLst>
          </a:custGeom>
          <a:solidFill>
            <a:srgbClr val="D5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18576" y="2665475"/>
            <a:ext cx="9525" cy="2479675"/>
          </a:xfrm>
          <a:custGeom>
            <a:avLst/>
            <a:gdLst/>
            <a:ahLst/>
            <a:cxnLst/>
            <a:rect l="l" t="t" r="r" b="b"/>
            <a:pathLst>
              <a:path w="9525" h="2479675">
                <a:moveTo>
                  <a:pt x="9144" y="0"/>
                </a:moveTo>
                <a:lnTo>
                  <a:pt x="0" y="0"/>
                </a:lnTo>
                <a:lnTo>
                  <a:pt x="0" y="2479548"/>
                </a:lnTo>
                <a:lnTo>
                  <a:pt x="9144" y="2479548"/>
                </a:lnTo>
                <a:lnTo>
                  <a:pt x="9144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35112" y="429767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286512" y="0"/>
                </a:moveTo>
                <a:lnTo>
                  <a:pt x="240036" y="3751"/>
                </a:lnTo>
                <a:lnTo>
                  <a:pt x="195949" y="14609"/>
                </a:lnTo>
                <a:lnTo>
                  <a:pt x="154840" y="31982"/>
                </a:lnTo>
                <a:lnTo>
                  <a:pt x="117299" y="55278"/>
                </a:lnTo>
                <a:lnTo>
                  <a:pt x="83915" y="83902"/>
                </a:lnTo>
                <a:lnTo>
                  <a:pt x="55278" y="117263"/>
                </a:lnTo>
                <a:lnTo>
                  <a:pt x="31978" y="154768"/>
                </a:lnTo>
                <a:lnTo>
                  <a:pt x="14606" y="195824"/>
                </a:lnTo>
                <a:lnTo>
                  <a:pt x="3749" y="239839"/>
                </a:lnTo>
                <a:lnTo>
                  <a:pt x="0" y="286219"/>
                </a:lnTo>
                <a:lnTo>
                  <a:pt x="3749" y="332758"/>
                </a:lnTo>
                <a:lnTo>
                  <a:pt x="14606" y="376897"/>
                </a:lnTo>
                <a:lnTo>
                  <a:pt x="31978" y="418049"/>
                </a:lnTo>
                <a:lnTo>
                  <a:pt x="55278" y="455625"/>
                </a:lnTo>
                <a:lnTo>
                  <a:pt x="83915" y="489035"/>
                </a:lnTo>
                <a:lnTo>
                  <a:pt x="117299" y="517692"/>
                </a:lnTo>
                <a:lnTo>
                  <a:pt x="154840" y="541005"/>
                </a:lnTo>
                <a:lnTo>
                  <a:pt x="195949" y="558386"/>
                </a:lnTo>
                <a:lnTo>
                  <a:pt x="240036" y="569247"/>
                </a:lnTo>
                <a:lnTo>
                  <a:pt x="286512" y="572998"/>
                </a:lnTo>
                <a:lnTo>
                  <a:pt x="332987" y="569247"/>
                </a:lnTo>
                <a:lnTo>
                  <a:pt x="377074" y="558386"/>
                </a:lnTo>
                <a:lnTo>
                  <a:pt x="418183" y="541005"/>
                </a:lnTo>
                <a:lnTo>
                  <a:pt x="455724" y="517692"/>
                </a:lnTo>
                <a:lnTo>
                  <a:pt x="489108" y="489035"/>
                </a:lnTo>
                <a:lnTo>
                  <a:pt x="517745" y="455625"/>
                </a:lnTo>
                <a:lnTo>
                  <a:pt x="541045" y="418049"/>
                </a:lnTo>
                <a:lnTo>
                  <a:pt x="558417" y="376897"/>
                </a:lnTo>
                <a:lnTo>
                  <a:pt x="569274" y="332758"/>
                </a:lnTo>
                <a:lnTo>
                  <a:pt x="573024" y="286219"/>
                </a:lnTo>
                <a:lnTo>
                  <a:pt x="569274" y="239839"/>
                </a:lnTo>
                <a:lnTo>
                  <a:pt x="558417" y="195824"/>
                </a:lnTo>
                <a:lnTo>
                  <a:pt x="541045" y="154768"/>
                </a:lnTo>
                <a:lnTo>
                  <a:pt x="517745" y="117263"/>
                </a:lnTo>
                <a:lnTo>
                  <a:pt x="489108" y="83902"/>
                </a:lnTo>
                <a:lnTo>
                  <a:pt x="455724" y="55278"/>
                </a:lnTo>
                <a:lnTo>
                  <a:pt x="418183" y="31982"/>
                </a:lnTo>
                <a:lnTo>
                  <a:pt x="377074" y="14609"/>
                </a:lnTo>
                <a:lnTo>
                  <a:pt x="332987" y="3751"/>
                </a:lnTo>
                <a:lnTo>
                  <a:pt x="286512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29016" y="4291609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291083" y="0"/>
                </a:moveTo>
                <a:lnTo>
                  <a:pt x="243925" y="3810"/>
                </a:lnTo>
                <a:lnTo>
                  <a:pt x="199168" y="14840"/>
                </a:lnTo>
                <a:lnTo>
                  <a:pt x="157417" y="32487"/>
                </a:lnTo>
                <a:lnTo>
                  <a:pt x="119274" y="56151"/>
                </a:lnTo>
                <a:lnTo>
                  <a:pt x="85343" y="85229"/>
                </a:lnTo>
                <a:lnTo>
                  <a:pt x="56229" y="119120"/>
                </a:lnTo>
                <a:lnTo>
                  <a:pt x="32534" y="157222"/>
                </a:lnTo>
                <a:lnTo>
                  <a:pt x="14862" y="198934"/>
                </a:lnTo>
                <a:lnTo>
                  <a:pt x="3816" y="243653"/>
                </a:lnTo>
                <a:lnTo>
                  <a:pt x="0" y="290779"/>
                </a:lnTo>
                <a:lnTo>
                  <a:pt x="3816" y="338059"/>
                </a:lnTo>
                <a:lnTo>
                  <a:pt x="14862" y="382904"/>
                </a:lnTo>
                <a:lnTo>
                  <a:pt x="32534" y="424713"/>
                </a:lnTo>
                <a:lnTo>
                  <a:pt x="56229" y="462890"/>
                </a:lnTo>
                <a:lnTo>
                  <a:pt x="85344" y="496835"/>
                </a:lnTo>
                <a:lnTo>
                  <a:pt x="119274" y="525950"/>
                </a:lnTo>
                <a:lnTo>
                  <a:pt x="157417" y="549636"/>
                </a:lnTo>
                <a:lnTo>
                  <a:pt x="199168" y="567296"/>
                </a:lnTo>
                <a:lnTo>
                  <a:pt x="243925" y="578331"/>
                </a:lnTo>
                <a:lnTo>
                  <a:pt x="291083" y="582142"/>
                </a:lnTo>
                <a:lnTo>
                  <a:pt x="338273" y="578331"/>
                </a:lnTo>
                <a:lnTo>
                  <a:pt x="361251" y="572668"/>
                </a:lnTo>
                <a:lnTo>
                  <a:pt x="291083" y="572668"/>
                </a:lnTo>
                <a:lnTo>
                  <a:pt x="234154" y="566913"/>
                </a:lnTo>
                <a:lnTo>
                  <a:pt x="181213" y="550451"/>
                </a:lnTo>
                <a:lnTo>
                  <a:pt x="133296" y="524485"/>
                </a:lnTo>
                <a:lnTo>
                  <a:pt x="91439" y="490219"/>
                </a:lnTo>
                <a:lnTo>
                  <a:pt x="57183" y="448402"/>
                </a:lnTo>
                <a:lnTo>
                  <a:pt x="31226" y="400529"/>
                </a:lnTo>
                <a:lnTo>
                  <a:pt x="14769" y="347641"/>
                </a:lnTo>
                <a:lnTo>
                  <a:pt x="9016" y="290779"/>
                </a:lnTo>
                <a:lnTo>
                  <a:pt x="14769" y="234174"/>
                </a:lnTo>
                <a:lnTo>
                  <a:pt x="31226" y="181325"/>
                </a:lnTo>
                <a:lnTo>
                  <a:pt x="57183" y="133489"/>
                </a:lnTo>
                <a:lnTo>
                  <a:pt x="91439" y="91922"/>
                </a:lnTo>
                <a:lnTo>
                  <a:pt x="133296" y="57415"/>
                </a:lnTo>
                <a:lnTo>
                  <a:pt x="181213" y="31476"/>
                </a:lnTo>
                <a:lnTo>
                  <a:pt x="234154" y="15148"/>
                </a:lnTo>
                <a:lnTo>
                  <a:pt x="291083" y="9474"/>
                </a:lnTo>
                <a:lnTo>
                  <a:pt x="361265" y="9474"/>
                </a:lnTo>
                <a:lnTo>
                  <a:pt x="338273" y="3810"/>
                </a:lnTo>
                <a:lnTo>
                  <a:pt x="291083" y="0"/>
                </a:lnTo>
                <a:close/>
              </a:path>
              <a:path w="582295" h="582295">
                <a:moveTo>
                  <a:pt x="361265" y="9474"/>
                </a:moveTo>
                <a:lnTo>
                  <a:pt x="291083" y="9474"/>
                </a:lnTo>
                <a:lnTo>
                  <a:pt x="348005" y="15148"/>
                </a:lnTo>
                <a:lnTo>
                  <a:pt x="400891" y="31476"/>
                </a:lnTo>
                <a:lnTo>
                  <a:pt x="448657" y="57415"/>
                </a:lnTo>
                <a:lnTo>
                  <a:pt x="490219" y="91922"/>
                </a:lnTo>
                <a:lnTo>
                  <a:pt x="524744" y="133489"/>
                </a:lnTo>
                <a:lnTo>
                  <a:pt x="550672" y="181325"/>
                </a:lnTo>
                <a:lnTo>
                  <a:pt x="566979" y="234174"/>
                </a:lnTo>
                <a:lnTo>
                  <a:pt x="572642" y="290779"/>
                </a:lnTo>
                <a:lnTo>
                  <a:pt x="566979" y="347641"/>
                </a:lnTo>
                <a:lnTo>
                  <a:pt x="550671" y="400529"/>
                </a:lnTo>
                <a:lnTo>
                  <a:pt x="524744" y="448402"/>
                </a:lnTo>
                <a:lnTo>
                  <a:pt x="490219" y="490219"/>
                </a:lnTo>
                <a:lnTo>
                  <a:pt x="448657" y="524485"/>
                </a:lnTo>
                <a:lnTo>
                  <a:pt x="400891" y="550451"/>
                </a:lnTo>
                <a:lnTo>
                  <a:pt x="348005" y="566913"/>
                </a:lnTo>
                <a:lnTo>
                  <a:pt x="291083" y="572668"/>
                </a:lnTo>
                <a:lnTo>
                  <a:pt x="361251" y="572668"/>
                </a:lnTo>
                <a:lnTo>
                  <a:pt x="424806" y="549636"/>
                </a:lnTo>
                <a:lnTo>
                  <a:pt x="462948" y="525950"/>
                </a:lnTo>
                <a:lnTo>
                  <a:pt x="496871" y="496835"/>
                </a:lnTo>
                <a:lnTo>
                  <a:pt x="525975" y="462890"/>
                </a:lnTo>
                <a:lnTo>
                  <a:pt x="549657" y="424713"/>
                </a:lnTo>
                <a:lnTo>
                  <a:pt x="567318" y="382904"/>
                </a:lnTo>
                <a:lnTo>
                  <a:pt x="578355" y="338059"/>
                </a:lnTo>
                <a:lnTo>
                  <a:pt x="582167" y="290779"/>
                </a:lnTo>
                <a:lnTo>
                  <a:pt x="578355" y="243653"/>
                </a:lnTo>
                <a:lnTo>
                  <a:pt x="567318" y="198934"/>
                </a:lnTo>
                <a:lnTo>
                  <a:pt x="549657" y="157222"/>
                </a:lnTo>
                <a:lnTo>
                  <a:pt x="525975" y="119120"/>
                </a:lnTo>
                <a:lnTo>
                  <a:pt x="496871" y="85229"/>
                </a:lnTo>
                <a:lnTo>
                  <a:pt x="462948" y="56151"/>
                </a:lnTo>
                <a:lnTo>
                  <a:pt x="424806" y="32487"/>
                </a:lnTo>
                <a:lnTo>
                  <a:pt x="383048" y="14840"/>
                </a:lnTo>
                <a:lnTo>
                  <a:pt x="361265" y="94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05216" y="4370831"/>
            <a:ext cx="429895" cy="426720"/>
          </a:xfrm>
          <a:custGeom>
            <a:avLst/>
            <a:gdLst/>
            <a:ahLst/>
            <a:cxnLst/>
            <a:rect l="l" t="t" r="r" b="b"/>
            <a:pathLst>
              <a:path w="429895" h="426720">
                <a:moveTo>
                  <a:pt x="214883" y="0"/>
                </a:moveTo>
                <a:lnTo>
                  <a:pt x="165631" y="5614"/>
                </a:lnTo>
                <a:lnTo>
                  <a:pt x="120409" y="21613"/>
                </a:lnTo>
                <a:lnTo>
                  <a:pt x="80509" y="46731"/>
                </a:lnTo>
                <a:lnTo>
                  <a:pt x="47226" y="79701"/>
                </a:lnTo>
                <a:lnTo>
                  <a:pt x="21851" y="119258"/>
                </a:lnTo>
                <a:lnTo>
                  <a:pt x="5678" y="164136"/>
                </a:lnTo>
                <a:lnTo>
                  <a:pt x="0" y="213067"/>
                </a:lnTo>
                <a:lnTo>
                  <a:pt x="5678" y="262044"/>
                </a:lnTo>
                <a:lnTo>
                  <a:pt x="21851" y="307009"/>
                </a:lnTo>
                <a:lnTo>
                  <a:pt x="47226" y="346679"/>
                </a:lnTo>
                <a:lnTo>
                  <a:pt x="80509" y="379770"/>
                </a:lnTo>
                <a:lnTo>
                  <a:pt x="120409" y="404997"/>
                </a:lnTo>
                <a:lnTo>
                  <a:pt x="165631" y="421075"/>
                </a:lnTo>
                <a:lnTo>
                  <a:pt x="214883" y="426719"/>
                </a:lnTo>
                <a:lnTo>
                  <a:pt x="264136" y="421075"/>
                </a:lnTo>
                <a:lnTo>
                  <a:pt x="309358" y="404997"/>
                </a:lnTo>
                <a:lnTo>
                  <a:pt x="349258" y="379770"/>
                </a:lnTo>
                <a:lnTo>
                  <a:pt x="382541" y="346679"/>
                </a:lnTo>
                <a:lnTo>
                  <a:pt x="407916" y="307009"/>
                </a:lnTo>
                <a:lnTo>
                  <a:pt x="424089" y="262044"/>
                </a:lnTo>
                <a:lnTo>
                  <a:pt x="429767" y="213067"/>
                </a:lnTo>
                <a:lnTo>
                  <a:pt x="424089" y="164136"/>
                </a:lnTo>
                <a:lnTo>
                  <a:pt x="407916" y="119258"/>
                </a:lnTo>
                <a:lnTo>
                  <a:pt x="382541" y="79701"/>
                </a:lnTo>
                <a:lnTo>
                  <a:pt x="349258" y="46731"/>
                </a:lnTo>
                <a:lnTo>
                  <a:pt x="309358" y="21613"/>
                </a:lnTo>
                <a:lnTo>
                  <a:pt x="264136" y="5614"/>
                </a:lnTo>
                <a:lnTo>
                  <a:pt x="2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02168" y="4364735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5">
                <a:moveTo>
                  <a:pt x="217931" y="0"/>
                </a:moveTo>
                <a:lnTo>
                  <a:pt x="167871" y="5763"/>
                </a:lnTo>
                <a:lnTo>
                  <a:pt x="121964" y="22173"/>
                </a:lnTo>
                <a:lnTo>
                  <a:pt x="81505" y="47907"/>
                </a:lnTo>
                <a:lnTo>
                  <a:pt x="47786" y="81642"/>
                </a:lnTo>
                <a:lnTo>
                  <a:pt x="22100" y="122057"/>
                </a:lnTo>
                <a:lnTo>
                  <a:pt x="5740" y="167831"/>
                </a:lnTo>
                <a:lnTo>
                  <a:pt x="0" y="217639"/>
                </a:lnTo>
                <a:lnTo>
                  <a:pt x="5740" y="267663"/>
                </a:lnTo>
                <a:lnTo>
                  <a:pt x="22100" y="313588"/>
                </a:lnTo>
                <a:lnTo>
                  <a:pt x="47786" y="354102"/>
                </a:lnTo>
                <a:lnTo>
                  <a:pt x="81505" y="387895"/>
                </a:lnTo>
                <a:lnTo>
                  <a:pt x="121964" y="413656"/>
                </a:lnTo>
                <a:lnTo>
                  <a:pt x="167871" y="430074"/>
                </a:lnTo>
                <a:lnTo>
                  <a:pt x="217931" y="435838"/>
                </a:lnTo>
                <a:lnTo>
                  <a:pt x="267793" y="430074"/>
                </a:lnTo>
                <a:lnTo>
                  <a:pt x="278043" y="426402"/>
                </a:lnTo>
                <a:lnTo>
                  <a:pt x="217931" y="426402"/>
                </a:lnTo>
                <a:lnTo>
                  <a:pt x="175760" y="422169"/>
                </a:lnTo>
                <a:lnTo>
                  <a:pt x="136493" y="410024"/>
                </a:lnTo>
                <a:lnTo>
                  <a:pt x="100988" y="390799"/>
                </a:lnTo>
                <a:lnTo>
                  <a:pt x="70103" y="365328"/>
                </a:lnTo>
                <a:lnTo>
                  <a:pt x="44573" y="334449"/>
                </a:lnTo>
                <a:lnTo>
                  <a:pt x="25304" y="298984"/>
                </a:lnTo>
                <a:lnTo>
                  <a:pt x="13132" y="259770"/>
                </a:lnTo>
                <a:lnTo>
                  <a:pt x="8889" y="217639"/>
                </a:lnTo>
                <a:lnTo>
                  <a:pt x="13132" y="175836"/>
                </a:lnTo>
                <a:lnTo>
                  <a:pt x="25304" y="136793"/>
                </a:lnTo>
                <a:lnTo>
                  <a:pt x="44573" y="101391"/>
                </a:lnTo>
                <a:lnTo>
                  <a:pt x="70103" y="70510"/>
                </a:lnTo>
                <a:lnTo>
                  <a:pt x="100988" y="45049"/>
                </a:lnTo>
                <a:lnTo>
                  <a:pt x="136493" y="25823"/>
                </a:lnTo>
                <a:lnTo>
                  <a:pt x="175760" y="13672"/>
                </a:lnTo>
                <a:lnTo>
                  <a:pt x="217931" y="9436"/>
                </a:lnTo>
                <a:lnTo>
                  <a:pt x="278049" y="9436"/>
                </a:lnTo>
                <a:lnTo>
                  <a:pt x="267793" y="5763"/>
                </a:lnTo>
                <a:lnTo>
                  <a:pt x="217931" y="0"/>
                </a:lnTo>
                <a:close/>
              </a:path>
              <a:path w="436245" h="436245">
                <a:moveTo>
                  <a:pt x="278049" y="9436"/>
                </a:moveTo>
                <a:lnTo>
                  <a:pt x="217931" y="9436"/>
                </a:lnTo>
                <a:lnTo>
                  <a:pt x="260006" y="13672"/>
                </a:lnTo>
                <a:lnTo>
                  <a:pt x="299069" y="25823"/>
                </a:lnTo>
                <a:lnTo>
                  <a:pt x="334392" y="45049"/>
                </a:lnTo>
                <a:lnTo>
                  <a:pt x="365251" y="70510"/>
                </a:lnTo>
                <a:lnTo>
                  <a:pt x="390763" y="101391"/>
                </a:lnTo>
                <a:lnTo>
                  <a:pt x="409987" y="136793"/>
                </a:lnTo>
                <a:lnTo>
                  <a:pt x="422116" y="175836"/>
                </a:lnTo>
                <a:lnTo>
                  <a:pt x="426338" y="217639"/>
                </a:lnTo>
                <a:lnTo>
                  <a:pt x="422116" y="259770"/>
                </a:lnTo>
                <a:lnTo>
                  <a:pt x="409987" y="298984"/>
                </a:lnTo>
                <a:lnTo>
                  <a:pt x="390763" y="334449"/>
                </a:lnTo>
                <a:lnTo>
                  <a:pt x="365251" y="365328"/>
                </a:lnTo>
                <a:lnTo>
                  <a:pt x="334392" y="390799"/>
                </a:lnTo>
                <a:lnTo>
                  <a:pt x="299069" y="410024"/>
                </a:lnTo>
                <a:lnTo>
                  <a:pt x="260006" y="422169"/>
                </a:lnTo>
                <a:lnTo>
                  <a:pt x="217931" y="426402"/>
                </a:lnTo>
                <a:lnTo>
                  <a:pt x="278043" y="426402"/>
                </a:lnTo>
                <a:lnTo>
                  <a:pt x="354092" y="387895"/>
                </a:lnTo>
                <a:lnTo>
                  <a:pt x="387877" y="354102"/>
                </a:lnTo>
                <a:lnTo>
                  <a:pt x="413652" y="313588"/>
                </a:lnTo>
                <a:lnTo>
                  <a:pt x="430090" y="267663"/>
                </a:lnTo>
                <a:lnTo>
                  <a:pt x="435863" y="217639"/>
                </a:lnTo>
                <a:lnTo>
                  <a:pt x="430090" y="167831"/>
                </a:lnTo>
                <a:lnTo>
                  <a:pt x="413652" y="122057"/>
                </a:lnTo>
                <a:lnTo>
                  <a:pt x="387877" y="81642"/>
                </a:lnTo>
                <a:lnTo>
                  <a:pt x="354092" y="47907"/>
                </a:lnTo>
                <a:lnTo>
                  <a:pt x="313621" y="22173"/>
                </a:lnTo>
                <a:lnTo>
                  <a:pt x="278049" y="943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84464" y="4447057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79" h="271779">
                <a:moveTo>
                  <a:pt x="135889" y="0"/>
                </a:moveTo>
                <a:lnTo>
                  <a:pt x="92984" y="6936"/>
                </a:lnTo>
                <a:lnTo>
                  <a:pt x="55686" y="26221"/>
                </a:lnTo>
                <a:lnTo>
                  <a:pt x="26253" y="55571"/>
                </a:lnTo>
                <a:lnTo>
                  <a:pt x="6939" y="92703"/>
                </a:lnTo>
                <a:lnTo>
                  <a:pt x="0" y="135331"/>
                </a:lnTo>
                <a:lnTo>
                  <a:pt x="6939" y="178244"/>
                </a:lnTo>
                <a:lnTo>
                  <a:pt x="26253" y="215548"/>
                </a:lnTo>
                <a:lnTo>
                  <a:pt x="55686" y="244987"/>
                </a:lnTo>
                <a:lnTo>
                  <a:pt x="92984" y="264305"/>
                </a:lnTo>
                <a:lnTo>
                  <a:pt x="135889" y="271246"/>
                </a:lnTo>
                <a:lnTo>
                  <a:pt x="178742" y="264305"/>
                </a:lnTo>
                <a:lnTo>
                  <a:pt x="215914" y="244987"/>
                </a:lnTo>
                <a:lnTo>
                  <a:pt x="245197" y="215548"/>
                </a:lnTo>
                <a:lnTo>
                  <a:pt x="264385" y="178244"/>
                </a:lnTo>
                <a:lnTo>
                  <a:pt x="271271" y="135331"/>
                </a:lnTo>
                <a:lnTo>
                  <a:pt x="264385" y="92703"/>
                </a:lnTo>
                <a:lnTo>
                  <a:pt x="245197" y="55571"/>
                </a:lnTo>
                <a:lnTo>
                  <a:pt x="215914" y="26221"/>
                </a:lnTo>
                <a:lnTo>
                  <a:pt x="178742" y="6936"/>
                </a:lnTo>
                <a:lnTo>
                  <a:pt x="135889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81416" y="4444009"/>
            <a:ext cx="277495" cy="280670"/>
          </a:xfrm>
          <a:custGeom>
            <a:avLst/>
            <a:gdLst/>
            <a:ahLst/>
            <a:cxnLst/>
            <a:rect l="l" t="t" r="r" b="b"/>
            <a:pathLst>
              <a:path w="277495" h="280670">
                <a:moveTo>
                  <a:pt x="138683" y="0"/>
                </a:moveTo>
                <a:lnTo>
                  <a:pt x="94756" y="7134"/>
                </a:lnTo>
                <a:lnTo>
                  <a:pt x="56674" y="26999"/>
                </a:lnTo>
                <a:lnTo>
                  <a:pt x="26688" y="57286"/>
                </a:lnTo>
                <a:lnTo>
                  <a:pt x="7046" y="95686"/>
                </a:lnTo>
                <a:lnTo>
                  <a:pt x="0" y="139890"/>
                </a:lnTo>
                <a:lnTo>
                  <a:pt x="7046" y="184380"/>
                </a:lnTo>
                <a:lnTo>
                  <a:pt x="26688" y="222952"/>
                </a:lnTo>
                <a:lnTo>
                  <a:pt x="56674" y="253328"/>
                </a:lnTo>
                <a:lnTo>
                  <a:pt x="94756" y="273225"/>
                </a:lnTo>
                <a:lnTo>
                  <a:pt x="138683" y="280365"/>
                </a:lnTo>
                <a:lnTo>
                  <a:pt x="182367" y="273225"/>
                </a:lnTo>
                <a:lnTo>
                  <a:pt x="186905" y="270852"/>
                </a:lnTo>
                <a:lnTo>
                  <a:pt x="138683" y="270852"/>
                </a:lnTo>
                <a:lnTo>
                  <a:pt x="112533" y="268213"/>
                </a:lnTo>
                <a:lnTo>
                  <a:pt x="66282" y="248660"/>
                </a:lnTo>
                <a:lnTo>
                  <a:pt x="31311" y="213474"/>
                </a:lnTo>
                <a:lnTo>
                  <a:pt x="12003" y="166450"/>
                </a:lnTo>
                <a:lnTo>
                  <a:pt x="9398" y="139890"/>
                </a:lnTo>
                <a:lnTo>
                  <a:pt x="12003" y="113667"/>
                </a:lnTo>
                <a:lnTo>
                  <a:pt x="31311" y="66870"/>
                </a:lnTo>
                <a:lnTo>
                  <a:pt x="66282" y="31368"/>
                </a:lnTo>
                <a:lnTo>
                  <a:pt x="112533" y="11590"/>
                </a:lnTo>
                <a:lnTo>
                  <a:pt x="138683" y="8940"/>
                </a:lnTo>
                <a:lnTo>
                  <a:pt x="185827" y="8940"/>
                </a:lnTo>
                <a:lnTo>
                  <a:pt x="182367" y="7134"/>
                </a:lnTo>
                <a:lnTo>
                  <a:pt x="138683" y="0"/>
                </a:lnTo>
                <a:close/>
              </a:path>
              <a:path w="277495" h="280670">
                <a:moveTo>
                  <a:pt x="185827" y="8940"/>
                </a:moveTo>
                <a:lnTo>
                  <a:pt x="138683" y="8940"/>
                </a:lnTo>
                <a:lnTo>
                  <a:pt x="164826" y="11590"/>
                </a:lnTo>
                <a:lnTo>
                  <a:pt x="189039" y="19224"/>
                </a:lnTo>
                <a:lnTo>
                  <a:pt x="229869" y="47548"/>
                </a:lnTo>
                <a:lnTo>
                  <a:pt x="257825" y="89119"/>
                </a:lnTo>
                <a:lnTo>
                  <a:pt x="267969" y="139890"/>
                </a:lnTo>
                <a:lnTo>
                  <a:pt x="265356" y="166450"/>
                </a:lnTo>
                <a:lnTo>
                  <a:pt x="245842" y="213474"/>
                </a:lnTo>
                <a:lnTo>
                  <a:pt x="210871" y="248660"/>
                </a:lnTo>
                <a:lnTo>
                  <a:pt x="164826" y="268213"/>
                </a:lnTo>
                <a:lnTo>
                  <a:pt x="138683" y="270852"/>
                </a:lnTo>
                <a:lnTo>
                  <a:pt x="186905" y="270852"/>
                </a:lnTo>
                <a:lnTo>
                  <a:pt x="220419" y="253328"/>
                </a:lnTo>
                <a:lnTo>
                  <a:pt x="250496" y="222952"/>
                </a:lnTo>
                <a:lnTo>
                  <a:pt x="270260" y="184380"/>
                </a:lnTo>
                <a:lnTo>
                  <a:pt x="277367" y="139890"/>
                </a:lnTo>
                <a:lnTo>
                  <a:pt x="270260" y="95686"/>
                </a:lnTo>
                <a:lnTo>
                  <a:pt x="250496" y="57286"/>
                </a:lnTo>
                <a:lnTo>
                  <a:pt x="220419" y="26999"/>
                </a:lnTo>
                <a:lnTo>
                  <a:pt x="185827" y="894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78368" y="3724655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141477" y="0"/>
                </a:moveTo>
                <a:lnTo>
                  <a:pt x="96674" y="7203"/>
                </a:lnTo>
                <a:lnTo>
                  <a:pt x="57826" y="27269"/>
                </a:lnTo>
                <a:lnTo>
                  <a:pt x="27232" y="57881"/>
                </a:lnTo>
                <a:lnTo>
                  <a:pt x="7191" y="96723"/>
                </a:lnTo>
                <a:lnTo>
                  <a:pt x="0" y="141478"/>
                </a:lnTo>
                <a:lnTo>
                  <a:pt x="7191" y="186505"/>
                </a:lnTo>
                <a:lnTo>
                  <a:pt x="27232" y="225500"/>
                </a:lnTo>
                <a:lnTo>
                  <a:pt x="57826" y="256180"/>
                </a:lnTo>
                <a:lnTo>
                  <a:pt x="96674" y="276262"/>
                </a:lnTo>
                <a:lnTo>
                  <a:pt x="141477" y="283464"/>
                </a:lnTo>
                <a:lnTo>
                  <a:pt x="186529" y="276262"/>
                </a:lnTo>
                <a:lnTo>
                  <a:pt x="225527" y="256180"/>
                </a:lnTo>
                <a:lnTo>
                  <a:pt x="256198" y="225500"/>
                </a:lnTo>
                <a:lnTo>
                  <a:pt x="276268" y="186505"/>
                </a:lnTo>
                <a:lnTo>
                  <a:pt x="283463" y="141478"/>
                </a:lnTo>
                <a:lnTo>
                  <a:pt x="276268" y="96723"/>
                </a:lnTo>
                <a:lnTo>
                  <a:pt x="256198" y="57881"/>
                </a:lnTo>
                <a:lnTo>
                  <a:pt x="225527" y="27269"/>
                </a:lnTo>
                <a:lnTo>
                  <a:pt x="186529" y="7203"/>
                </a:lnTo>
                <a:lnTo>
                  <a:pt x="141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75320" y="3721607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5">
                <a:moveTo>
                  <a:pt x="144779" y="0"/>
                </a:moveTo>
                <a:lnTo>
                  <a:pt x="99194" y="7483"/>
                </a:lnTo>
                <a:lnTo>
                  <a:pt x="59472" y="28293"/>
                </a:lnTo>
                <a:lnTo>
                  <a:pt x="28065" y="59966"/>
                </a:lnTo>
                <a:lnTo>
                  <a:pt x="7424" y="100039"/>
                </a:lnTo>
                <a:lnTo>
                  <a:pt x="0" y="146049"/>
                </a:lnTo>
                <a:lnTo>
                  <a:pt x="7424" y="192308"/>
                </a:lnTo>
                <a:lnTo>
                  <a:pt x="28065" y="232531"/>
                </a:lnTo>
                <a:lnTo>
                  <a:pt x="59472" y="264281"/>
                </a:lnTo>
                <a:lnTo>
                  <a:pt x="99194" y="285120"/>
                </a:lnTo>
                <a:lnTo>
                  <a:pt x="144779" y="292607"/>
                </a:lnTo>
                <a:lnTo>
                  <a:pt x="190609" y="285120"/>
                </a:lnTo>
                <a:lnTo>
                  <a:pt x="194398" y="283133"/>
                </a:lnTo>
                <a:lnTo>
                  <a:pt x="144779" y="283133"/>
                </a:lnTo>
                <a:lnTo>
                  <a:pt x="117621" y="280308"/>
                </a:lnTo>
                <a:lnTo>
                  <a:pt x="69163" y="259607"/>
                </a:lnTo>
                <a:lnTo>
                  <a:pt x="32436" y="222832"/>
                </a:lnTo>
                <a:lnTo>
                  <a:pt x="12108" y="173727"/>
                </a:lnTo>
                <a:lnTo>
                  <a:pt x="9398" y="146049"/>
                </a:lnTo>
                <a:lnTo>
                  <a:pt x="12108" y="118683"/>
                </a:lnTo>
                <a:lnTo>
                  <a:pt x="32436" y="69808"/>
                </a:lnTo>
                <a:lnTo>
                  <a:pt x="69163" y="32777"/>
                </a:lnTo>
                <a:lnTo>
                  <a:pt x="117621" y="12259"/>
                </a:lnTo>
                <a:lnTo>
                  <a:pt x="144779" y="9524"/>
                </a:lnTo>
                <a:lnTo>
                  <a:pt x="194508" y="9524"/>
                </a:lnTo>
                <a:lnTo>
                  <a:pt x="190609" y="7483"/>
                </a:lnTo>
                <a:lnTo>
                  <a:pt x="144779" y="0"/>
                </a:lnTo>
                <a:close/>
              </a:path>
              <a:path w="289559" h="292735">
                <a:moveTo>
                  <a:pt x="194508" y="9524"/>
                </a:moveTo>
                <a:lnTo>
                  <a:pt x="144779" y="9524"/>
                </a:lnTo>
                <a:lnTo>
                  <a:pt x="172160" y="12259"/>
                </a:lnTo>
                <a:lnTo>
                  <a:pt x="197612" y="20161"/>
                </a:lnTo>
                <a:lnTo>
                  <a:pt x="240919" y="49656"/>
                </a:lnTo>
                <a:lnTo>
                  <a:pt x="269938" y="93043"/>
                </a:lnTo>
                <a:lnTo>
                  <a:pt x="280670" y="146049"/>
                </a:lnTo>
                <a:lnTo>
                  <a:pt x="277887" y="173727"/>
                </a:lnTo>
                <a:lnTo>
                  <a:pt x="257417" y="222832"/>
                </a:lnTo>
                <a:lnTo>
                  <a:pt x="220682" y="259607"/>
                </a:lnTo>
                <a:lnTo>
                  <a:pt x="172160" y="280308"/>
                </a:lnTo>
                <a:lnTo>
                  <a:pt x="144779" y="283133"/>
                </a:lnTo>
                <a:lnTo>
                  <a:pt x="194398" y="283133"/>
                </a:lnTo>
                <a:lnTo>
                  <a:pt x="230361" y="264281"/>
                </a:lnTo>
                <a:lnTo>
                  <a:pt x="261676" y="232531"/>
                </a:lnTo>
                <a:lnTo>
                  <a:pt x="282196" y="192308"/>
                </a:lnTo>
                <a:lnTo>
                  <a:pt x="289559" y="146049"/>
                </a:lnTo>
                <a:lnTo>
                  <a:pt x="282196" y="100039"/>
                </a:lnTo>
                <a:lnTo>
                  <a:pt x="261676" y="59966"/>
                </a:lnTo>
                <a:lnTo>
                  <a:pt x="230361" y="28293"/>
                </a:lnTo>
                <a:lnTo>
                  <a:pt x="194508" y="952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80" y="3782567"/>
            <a:ext cx="167640" cy="16761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3232" y="3212591"/>
            <a:ext cx="173736" cy="173736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23900" y="1523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0" y="2501392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35889" y="295655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286499" y="0"/>
                </a:moveTo>
                <a:lnTo>
                  <a:pt x="240005" y="3750"/>
                </a:lnTo>
                <a:lnTo>
                  <a:pt x="195909" y="14608"/>
                </a:lnTo>
                <a:lnTo>
                  <a:pt x="154797" y="31985"/>
                </a:lnTo>
                <a:lnTo>
                  <a:pt x="117258" y="55294"/>
                </a:lnTo>
                <a:lnTo>
                  <a:pt x="83880" y="83946"/>
                </a:lnTo>
                <a:lnTo>
                  <a:pt x="55252" y="117354"/>
                </a:lnTo>
                <a:lnTo>
                  <a:pt x="31961" y="154927"/>
                </a:lnTo>
                <a:lnTo>
                  <a:pt x="14597" y="196079"/>
                </a:lnTo>
                <a:lnTo>
                  <a:pt x="3747" y="240222"/>
                </a:lnTo>
                <a:lnTo>
                  <a:pt x="0" y="286765"/>
                </a:lnTo>
                <a:lnTo>
                  <a:pt x="3747" y="333172"/>
                </a:lnTo>
                <a:lnTo>
                  <a:pt x="14597" y="377204"/>
                </a:lnTo>
                <a:lnTo>
                  <a:pt x="31961" y="418270"/>
                </a:lnTo>
                <a:lnTo>
                  <a:pt x="55252" y="455779"/>
                </a:lnTo>
                <a:lnTo>
                  <a:pt x="83880" y="489140"/>
                </a:lnTo>
                <a:lnTo>
                  <a:pt x="117258" y="517761"/>
                </a:lnTo>
                <a:lnTo>
                  <a:pt x="154797" y="541052"/>
                </a:lnTo>
                <a:lnTo>
                  <a:pt x="195909" y="558420"/>
                </a:lnTo>
                <a:lnTo>
                  <a:pt x="240005" y="569274"/>
                </a:lnTo>
                <a:lnTo>
                  <a:pt x="286499" y="573023"/>
                </a:lnTo>
                <a:lnTo>
                  <a:pt x="332986" y="569274"/>
                </a:lnTo>
                <a:lnTo>
                  <a:pt x="377079" y="558420"/>
                </a:lnTo>
                <a:lnTo>
                  <a:pt x="418190" y="541052"/>
                </a:lnTo>
                <a:lnTo>
                  <a:pt x="455729" y="517761"/>
                </a:lnTo>
                <a:lnTo>
                  <a:pt x="489108" y="489140"/>
                </a:lnTo>
                <a:lnTo>
                  <a:pt x="517739" y="455779"/>
                </a:lnTo>
                <a:lnTo>
                  <a:pt x="541032" y="418270"/>
                </a:lnTo>
                <a:lnTo>
                  <a:pt x="558398" y="377204"/>
                </a:lnTo>
                <a:lnTo>
                  <a:pt x="569250" y="333172"/>
                </a:lnTo>
                <a:lnTo>
                  <a:pt x="572998" y="286765"/>
                </a:lnTo>
                <a:lnTo>
                  <a:pt x="569250" y="240222"/>
                </a:lnTo>
                <a:lnTo>
                  <a:pt x="558398" y="196079"/>
                </a:lnTo>
                <a:lnTo>
                  <a:pt x="541032" y="154927"/>
                </a:lnTo>
                <a:lnTo>
                  <a:pt x="517739" y="117354"/>
                </a:lnTo>
                <a:lnTo>
                  <a:pt x="489108" y="83947"/>
                </a:lnTo>
                <a:lnTo>
                  <a:pt x="455729" y="55294"/>
                </a:lnTo>
                <a:lnTo>
                  <a:pt x="418190" y="31985"/>
                </a:lnTo>
                <a:lnTo>
                  <a:pt x="377079" y="14608"/>
                </a:lnTo>
                <a:lnTo>
                  <a:pt x="332986" y="3750"/>
                </a:lnTo>
                <a:lnTo>
                  <a:pt x="286499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816" y="29260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4">
                <a:moveTo>
                  <a:pt x="291084" y="0"/>
                </a:moveTo>
                <a:lnTo>
                  <a:pt x="243906" y="3809"/>
                </a:lnTo>
                <a:lnTo>
                  <a:pt x="199139" y="14839"/>
                </a:lnTo>
                <a:lnTo>
                  <a:pt x="157383" y="32493"/>
                </a:lnTo>
                <a:lnTo>
                  <a:pt x="119241" y="56172"/>
                </a:lnTo>
                <a:lnTo>
                  <a:pt x="85315" y="85280"/>
                </a:lnTo>
                <a:lnTo>
                  <a:pt x="56207" y="119219"/>
                </a:lnTo>
                <a:lnTo>
                  <a:pt x="32519" y="157392"/>
                </a:lnTo>
                <a:lnTo>
                  <a:pt x="14854" y="199201"/>
                </a:lnTo>
                <a:lnTo>
                  <a:pt x="3814" y="244048"/>
                </a:lnTo>
                <a:lnTo>
                  <a:pt x="0" y="291338"/>
                </a:lnTo>
                <a:lnTo>
                  <a:pt x="3814" y="338458"/>
                </a:lnTo>
                <a:lnTo>
                  <a:pt x="14854" y="383178"/>
                </a:lnTo>
                <a:lnTo>
                  <a:pt x="32519" y="424894"/>
                </a:lnTo>
                <a:lnTo>
                  <a:pt x="56207" y="463003"/>
                </a:lnTo>
                <a:lnTo>
                  <a:pt x="85315" y="496903"/>
                </a:lnTo>
                <a:lnTo>
                  <a:pt x="119241" y="525991"/>
                </a:lnTo>
                <a:lnTo>
                  <a:pt x="157383" y="549664"/>
                </a:lnTo>
                <a:lnTo>
                  <a:pt x="199139" y="567320"/>
                </a:lnTo>
                <a:lnTo>
                  <a:pt x="243906" y="578355"/>
                </a:lnTo>
                <a:lnTo>
                  <a:pt x="291084" y="582167"/>
                </a:lnTo>
                <a:lnTo>
                  <a:pt x="338254" y="578355"/>
                </a:lnTo>
                <a:lnTo>
                  <a:pt x="361425" y="572642"/>
                </a:lnTo>
                <a:lnTo>
                  <a:pt x="291084" y="572642"/>
                </a:lnTo>
                <a:lnTo>
                  <a:pt x="234172" y="566979"/>
                </a:lnTo>
                <a:lnTo>
                  <a:pt x="181289" y="550671"/>
                </a:lnTo>
                <a:lnTo>
                  <a:pt x="133535" y="524744"/>
                </a:lnTo>
                <a:lnTo>
                  <a:pt x="92011" y="490219"/>
                </a:lnTo>
                <a:lnTo>
                  <a:pt x="57471" y="448661"/>
                </a:lnTo>
                <a:lnTo>
                  <a:pt x="31508" y="400827"/>
                </a:lnTo>
                <a:lnTo>
                  <a:pt x="15166" y="347970"/>
                </a:lnTo>
                <a:lnTo>
                  <a:pt x="9486" y="291338"/>
                </a:lnTo>
                <a:lnTo>
                  <a:pt x="15166" y="234483"/>
                </a:lnTo>
                <a:lnTo>
                  <a:pt x="31508" y="181594"/>
                </a:lnTo>
                <a:lnTo>
                  <a:pt x="57471" y="133729"/>
                </a:lnTo>
                <a:lnTo>
                  <a:pt x="92011" y="91948"/>
                </a:lnTo>
                <a:lnTo>
                  <a:pt x="133535" y="57691"/>
                </a:lnTo>
                <a:lnTo>
                  <a:pt x="181289" y="31734"/>
                </a:lnTo>
                <a:lnTo>
                  <a:pt x="234172" y="15277"/>
                </a:lnTo>
                <a:lnTo>
                  <a:pt x="291084" y="9525"/>
                </a:lnTo>
                <a:lnTo>
                  <a:pt x="361448" y="9525"/>
                </a:lnTo>
                <a:lnTo>
                  <a:pt x="338254" y="3809"/>
                </a:lnTo>
                <a:lnTo>
                  <a:pt x="291084" y="0"/>
                </a:lnTo>
                <a:close/>
              </a:path>
              <a:path w="582294" h="582294">
                <a:moveTo>
                  <a:pt x="361448" y="9525"/>
                </a:moveTo>
                <a:lnTo>
                  <a:pt x="291084" y="9525"/>
                </a:lnTo>
                <a:lnTo>
                  <a:pt x="347989" y="15277"/>
                </a:lnTo>
                <a:lnTo>
                  <a:pt x="400926" y="31734"/>
                </a:lnTo>
                <a:lnTo>
                  <a:pt x="448843" y="57691"/>
                </a:lnTo>
                <a:lnTo>
                  <a:pt x="490689" y="91948"/>
                </a:lnTo>
                <a:lnTo>
                  <a:pt x="524994" y="133729"/>
                </a:lnTo>
                <a:lnTo>
                  <a:pt x="550983" y="181594"/>
                </a:lnTo>
                <a:lnTo>
                  <a:pt x="567456" y="234483"/>
                </a:lnTo>
                <a:lnTo>
                  <a:pt x="573214" y="291338"/>
                </a:lnTo>
                <a:lnTo>
                  <a:pt x="567456" y="347970"/>
                </a:lnTo>
                <a:lnTo>
                  <a:pt x="550983" y="400827"/>
                </a:lnTo>
                <a:lnTo>
                  <a:pt x="524994" y="448661"/>
                </a:lnTo>
                <a:lnTo>
                  <a:pt x="490689" y="490219"/>
                </a:lnTo>
                <a:lnTo>
                  <a:pt x="448843" y="524744"/>
                </a:lnTo>
                <a:lnTo>
                  <a:pt x="400926" y="550671"/>
                </a:lnTo>
                <a:lnTo>
                  <a:pt x="347989" y="566979"/>
                </a:lnTo>
                <a:lnTo>
                  <a:pt x="291084" y="572642"/>
                </a:lnTo>
                <a:lnTo>
                  <a:pt x="361425" y="572642"/>
                </a:lnTo>
                <a:lnTo>
                  <a:pt x="424767" y="549664"/>
                </a:lnTo>
                <a:lnTo>
                  <a:pt x="462906" y="525991"/>
                </a:lnTo>
                <a:lnTo>
                  <a:pt x="496830" y="496903"/>
                </a:lnTo>
                <a:lnTo>
                  <a:pt x="525936" y="463003"/>
                </a:lnTo>
                <a:lnTo>
                  <a:pt x="549623" y="424894"/>
                </a:lnTo>
                <a:lnTo>
                  <a:pt x="567288" y="383178"/>
                </a:lnTo>
                <a:lnTo>
                  <a:pt x="578328" y="338458"/>
                </a:lnTo>
                <a:lnTo>
                  <a:pt x="582142" y="291338"/>
                </a:lnTo>
                <a:lnTo>
                  <a:pt x="578328" y="244048"/>
                </a:lnTo>
                <a:lnTo>
                  <a:pt x="567288" y="199201"/>
                </a:lnTo>
                <a:lnTo>
                  <a:pt x="549623" y="157392"/>
                </a:lnTo>
                <a:lnTo>
                  <a:pt x="525936" y="119219"/>
                </a:lnTo>
                <a:lnTo>
                  <a:pt x="496830" y="85280"/>
                </a:lnTo>
                <a:lnTo>
                  <a:pt x="462906" y="56172"/>
                </a:lnTo>
                <a:lnTo>
                  <a:pt x="424767" y="32493"/>
                </a:lnTo>
                <a:lnTo>
                  <a:pt x="383016" y="14839"/>
                </a:lnTo>
                <a:lnTo>
                  <a:pt x="361448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09016" y="368807"/>
            <a:ext cx="429895" cy="426720"/>
          </a:xfrm>
          <a:custGeom>
            <a:avLst/>
            <a:gdLst/>
            <a:ahLst/>
            <a:cxnLst/>
            <a:rect l="l" t="t" r="r" b="b"/>
            <a:pathLst>
              <a:path w="429894" h="426720">
                <a:moveTo>
                  <a:pt x="214884" y="0"/>
                </a:moveTo>
                <a:lnTo>
                  <a:pt x="165623" y="5641"/>
                </a:lnTo>
                <a:lnTo>
                  <a:pt x="120398" y="21710"/>
                </a:lnTo>
                <a:lnTo>
                  <a:pt x="80499" y="46926"/>
                </a:lnTo>
                <a:lnTo>
                  <a:pt x="47218" y="80006"/>
                </a:lnTo>
                <a:lnTo>
                  <a:pt x="21846" y="119668"/>
                </a:lnTo>
                <a:lnTo>
                  <a:pt x="5677" y="164631"/>
                </a:lnTo>
                <a:lnTo>
                  <a:pt x="0" y="213613"/>
                </a:lnTo>
                <a:lnTo>
                  <a:pt x="5677" y="262567"/>
                </a:lnTo>
                <a:lnTo>
                  <a:pt x="21846" y="307458"/>
                </a:lnTo>
                <a:lnTo>
                  <a:pt x="47218" y="347021"/>
                </a:lnTo>
                <a:lnTo>
                  <a:pt x="80499" y="379993"/>
                </a:lnTo>
                <a:lnTo>
                  <a:pt x="120398" y="405110"/>
                </a:lnTo>
                <a:lnTo>
                  <a:pt x="165623" y="421106"/>
                </a:lnTo>
                <a:lnTo>
                  <a:pt x="214884" y="426719"/>
                </a:lnTo>
                <a:lnTo>
                  <a:pt x="264134" y="421106"/>
                </a:lnTo>
                <a:lnTo>
                  <a:pt x="309353" y="405110"/>
                </a:lnTo>
                <a:lnTo>
                  <a:pt x="349248" y="379993"/>
                </a:lnTo>
                <a:lnTo>
                  <a:pt x="382526" y="347021"/>
                </a:lnTo>
                <a:lnTo>
                  <a:pt x="407896" y="307458"/>
                </a:lnTo>
                <a:lnTo>
                  <a:pt x="424065" y="262567"/>
                </a:lnTo>
                <a:lnTo>
                  <a:pt x="429742" y="213613"/>
                </a:lnTo>
                <a:lnTo>
                  <a:pt x="424065" y="164631"/>
                </a:lnTo>
                <a:lnTo>
                  <a:pt x="407896" y="119668"/>
                </a:lnTo>
                <a:lnTo>
                  <a:pt x="382526" y="80006"/>
                </a:lnTo>
                <a:lnTo>
                  <a:pt x="349248" y="46926"/>
                </a:lnTo>
                <a:lnTo>
                  <a:pt x="309353" y="21710"/>
                </a:lnTo>
                <a:lnTo>
                  <a:pt x="264134" y="5641"/>
                </a:lnTo>
                <a:lnTo>
                  <a:pt x="214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5993" y="362711"/>
            <a:ext cx="436245" cy="439420"/>
          </a:xfrm>
          <a:custGeom>
            <a:avLst/>
            <a:gdLst/>
            <a:ahLst/>
            <a:cxnLst/>
            <a:rect l="l" t="t" r="r" b="b"/>
            <a:pathLst>
              <a:path w="436244" h="439420">
                <a:moveTo>
                  <a:pt x="217919" y="0"/>
                </a:moveTo>
                <a:lnTo>
                  <a:pt x="168038" y="5805"/>
                </a:lnTo>
                <a:lnTo>
                  <a:pt x="122204" y="22341"/>
                </a:lnTo>
                <a:lnTo>
                  <a:pt x="81737" y="48285"/>
                </a:lnTo>
                <a:lnTo>
                  <a:pt x="47961" y="82316"/>
                </a:lnTo>
                <a:lnTo>
                  <a:pt x="22197" y="123112"/>
                </a:lnTo>
                <a:lnTo>
                  <a:pt x="5769" y="169350"/>
                </a:lnTo>
                <a:lnTo>
                  <a:pt x="0" y="219710"/>
                </a:lnTo>
                <a:lnTo>
                  <a:pt x="5769" y="269881"/>
                </a:lnTo>
                <a:lnTo>
                  <a:pt x="22197" y="315984"/>
                </a:lnTo>
                <a:lnTo>
                  <a:pt x="47961" y="356690"/>
                </a:lnTo>
                <a:lnTo>
                  <a:pt x="81737" y="390666"/>
                </a:lnTo>
                <a:lnTo>
                  <a:pt x="122204" y="416582"/>
                </a:lnTo>
                <a:lnTo>
                  <a:pt x="168038" y="433107"/>
                </a:lnTo>
                <a:lnTo>
                  <a:pt x="217919" y="438912"/>
                </a:lnTo>
                <a:lnTo>
                  <a:pt x="267974" y="433107"/>
                </a:lnTo>
                <a:lnTo>
                  <a:pt x="278308" y="429387"/>
                </a:lnTo>
                <a:lnTo>
                  <a:pt x="217919" y="429387"/>
                </a:lnTo>
                <a:lnTo>
                  <a:pt x="175814" y="425122"/>
                </a:lnTo>
                <a:lnTo>
                  <a:pt x="136739" y="412892"/>
                </a:lnTo>
                <a:lnTo>
                  <a:pt x="101424" y="393543"/>
                </a:lnTo>
                <a:lnTo>
                  <a:pt x="70599" y="367919"/>
                </a:lnTo>
                <a:lnTo>
                  <a:pt x="45094" y="336796"/>
                </a:lnTo>
                <a:lnTo>
                  <a:pt x="25846" y="301148"/>
                </a:lnTo>
                <a:lnTo>
                  <a:pt x="13686" y="261834"/>
                </a:lnTo>
                <a:lnTo>
                  <a:pt x="9448" y="219710"/>
                </a:lnTo>
                <a:lnTo>
                  <a:pt x="13686" y="177292"/>
                </a:lnTo>
                <a:lnTo>
                  <a:pt x="25846" y="137826"/>
                </a:lnTo>
                <a:lnTo>
                  <a:pt x="45094" y="102123"/>
                </a:lnTo>
                <a:lnTo>
                  <a:pt x="70599" y="70992"/>
                </a:lnTo>
                <a:lnTo>
                  <a:pt x="101424" y="45368"/>
                </a:lnTo>
                <a:lnTo>
                  <a:pt x="136739" y="26019"/>
                </a:lnTo>
                <a:lnTo>
                  <a:pt x="175814" y="13789"/>
                </a:lnTo>
                <a:lnTo>
                  <a:pt x="217919" y="9525"/>
                </a:lnTo>
                <a:lnTo>
                  <a:pt x="278297" y="9525"/>
                </a:lnTo>
                <a:lnTo>
                  <a:pt x="267974" y="5805"/>
                </a:lnTo>
                <a:lnTo>
                  <a:pt x="217919" y="0"/>
                </a:lnTo>
                <a:close/>
              </a:path>
              <a:path w="436244" h="439420">
                <a:moveTo>
                  <a:pt x="278297" y="9525"/>
                </a:moveTo>
                <a:lnTo>
                  <a:pt x="217919" y="9525"/>
                </a:lnTo>
                <a:lnTo>
                  <a:pt x="260095" y="13789"/>
                </a:lnTo>
                <a:lnTo>
                  <a:pt x="299353" y="26019"/>
                </a:lnTo>
                <a:lnTo>
                  <a:pt x="334860" y="45368"/>
                </a:lnTo>
                <a:lnTo>
                  <a:pt x="365785" y="70992"/>
                </a:lnTo>
                <a:lnTo>
                  <a:pt x="391290" y="102123"/>
                </a:lnTo>
                <a:lnTo>
                  <a:pt x="410538" y="137826"/>
                </a:lnTo>
                <a:lnTo>
                  <a:pt x="422697" y="177292"/>
                </a:lnTo>
                <a:lnTo>
                  <a:pt x="426935" y="219710"/>
                </a:lnTo>
                <a:lnTo>
                  <a:pt x="422697" y="261834"/>
                </a:lnTo>
                <a:lnTo>
                  <a:pt x="410538" y="301148"/>
                </a:lnTo>
                <a:lnTo>
                  <a:pt x="391290" y="336796"/>
                </a:lnTo>
                <a:lnTo>
                  <a:pt x="365785" y="367919"/>
                </a:lnTo>
                <a:lnTo>
                  <a:pt x="334860" y="393543"/>
                </a:lnTo>
                <a:lnTo>
                  <a:pt x="299353" y="412892"/>
                </a:lnTo>
                <a:lnTo>
                  <a:pt x="260095" y="425122"/>
                </a:lnTo>
                <a:lnTo>
                  <a:pt x="217919" y="429387"/>
                </a:lnTo>
                <a:lnTo>
                  <a:pt x="278308" y="429387"/>
                </a:lnTo>
                <a:lnTo>
                  <a:pt x="354325" y="390666"/>
                </a:lnTo>
                <a:lnTo>
                  <a:pt x="388038" y="356690"/>
                </a:lnTo>
                <a:lnTo>
                  <a:pt x="413718" y="315984"/>
                </a:lnTo>
                <a:lnTo>
                  <a:pt x="430074" y="269881"/>
                </a:lnTo>
                <a:lnTo>
                  <a:pt x="435813" y="219710"/>
                </a:lnTo>
                <a:lnTo>
                  <a:pt x="430074" y="169350"/>
                </a:lnTo>
                <a:lnTo>
                  <a:pt x="413718" y="123112"/>
                </a:lnTo>
                <a:lnTo>
                  <a:pt x="388038" y="82316"/>
                </a:lnTo>
                <a:lnTo>
                  <a:pt x="354325" y="48285"/>
                </a:lnTo>
                <a:lnTo>
                  <a:pt x="313873" y="22341"/>
                </a:lnTo>
                <a:lnTo>
                  <a:pt x="278297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88264" y="448055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80">
                <a:moveTo>
                  <a:pt x="135356" y="0"/>
                </a:moveTo>
                <a:lnTo>
                  <a:pt x="92501" y="6939"/>
                </a:lnTo>
                <a:lnTo>
                  <a:pt x="55335" y="26253"/>
                </a:lnTo>
                <a:lnTo>
                  <a:pt x="26062" y="55686"/>
                </a:lnTo>
                <a:lnTo>
                  <a:pt x="6882" y="92984"/>
                </a:lnTo>
                <a:lnTo>
                  <a:pt x="0" y="135889"/>
                </a:lnTo>
                <a:lnTo>
                  <a:pt x="6882" y="178547"/>
                </a:lnTo>
                <a:lnTo>
                  <a:pt x="26062" y="215694"/>
                </a:lnTo>
                <a:lnTo>
                  <a:pt x="55335" y="245051"/>
                </a:lnTo>
                <a:lnTo>
                  <a:pt x="92501" y="264336"/>
                </a:lnTo>
                <a:lnTo>
                  <a:pt x="135356" y="271271"/>
                </a:lnTo>
                <a:lnTo>
                  <a:pt x="178267" y="264336"/>
                </a:lnTo>
                <a:lnTo>
                  <a:pt x="215565" y="245051"/>
                </a:lnTo>
                <a:lnTo>
                  <a:pt x="244996" y="215694"/>
                </a:lnTo>
                <a:lnTo>
                  <a:pt x="264308" y="178547"/>
                </a:lnTo>
                <a:lnTo>
                  <a:pt x="271246" y="135889"/>
                </a:lnTo>
                <a:lnTo>
                  <a:pt x="264308" y="92984"/>
                </a:lnTo>
                <a:lnTo>
                  <a:pt x="244996" y="55686"/>
                </a:lnTo>
                <a:lnTo>
                  <a:pt x="215565" y="26253"/>
                </a:lnTo>
                <a:lnTo>
                  <a:pt x="178267" y="6939"/>
                </a:lnTo>
                <a:lnTo>
                  <a:pt x="135356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5241" y="441959"/>
            <a:ext cx="277495" cy="280670"/>
          </a:xfrm>
          <a:custGeom>
            <a:avLst/>
            <a:gdLst/>
            <a:ahLst/>
            <a:cxnLst/>
            <a:rect l="l" t="t" r="r" b="b"/>
            <a:pathLst>
              <a:path w="277494" h="280670">
                <a:moveTo>
                  <a:pt x="138671" y="0"/>
                </a:moveTo>
                <a:lnTo>
                  <a:pt x="94974" y="7146"/>
                </a:lnTo>
                <a:lnTo>
                  <a:pt x="56924" y="27058"/>
                </a:lnTo>
                <a:lnTo>
                  <a:pt x="26855" y="57442"/>
                </a:lnTo>
                <a:lnTo>
                  <a:pt x="7102" y="96007"/>
                </a:lnTo>
                <a:lnTo>
                  <a:pt x="0" y="140462"/>
                </a:lnTo>
                <a:lnTo>
                  <a:pt x="7102" y="184668"/>
                </a:lnTo>
                <a:lnTo>
                  <a:pt x="26855" y="223083"/>
                </a:lnTo>
                <a:lnTo>
                  <a:pt x="56924" y="253390"/>
                </a:lnTo>
                <a:lnTo>
                  <a:pt x="94974" y="273273"/>
                </a:lnTo>
                <a:lnTo>
                  <a:pt x="138671" y="280415"/>
                </a:lnTo>
                <a:lnTo>
                  <a:pt x="182575" y="273273"/>
                </a:lnTo>
                <a:lnTo>
                  <a:pt x="186164" y="271399"/>
                </a:lnTo>
                <a:lnTo>
                  <a:pt x="138671" y="271399"/>
                </a:lnTo>
                <a:lnTo>
                  <a:pt x="112538" y="268759"/>
                </a:lnTo>
                <a:lnTo>
                  <a:pt x="66492" y="249003"/>
                </a:lnTo>
                <a:lnTo>
                  <a:pt x="31531" y="213488"/>
                </a:lnTo>
                <a:lnTo>
                  <a:pt x="12011" y="166693"/>
                </a:lnTo>
                <a:lnTo>
                  <a:pt x="9398" y="140462"/>
                </a:lnTo>
                <a:lnTo>
                  <a:pt x="12011" y="113936"/>
                </a:lnTo>
                <a:lnTo>
                  <a:pt x="31531" y="66934"/>
                </a:lnTo>
                <a:lnTo>
                  <a:pt x="66492" y="31759"/>
                </a:lnTo>
                <a:lnTo>
                  <a:pt x="112538" y="12174"/>
                </a:lnTo>
                <a:lnTo>
                  <a:pt x="138671" y="9525"/>
                </a:lnTo>
                <a:lnTo>
                  <a:pt x="187123" y="9525"/>
                </a:lnTo>
                <a:lnTo>
                  <a:pt x="182575" y="7146"/>
                </a:lnTo>
                <a:lnTo>
                  <a:pt x="138671" y="0"/>
                </a:lnTo>
                <a:close/>
              </a:path>
              <a:path w="277494" h="280670">
                <a:moveTo>
                  <a:pt x="187123" y="9525"/>
                </a:moveTo>
                <a:lnTo>
                  <a:pt x="138671" y="9525"/>
                </a:lnTo>
                <a:lnTo>
                  <a:pt x="164798" y="12174"/>
                </a:lnTo>
                <a:lnTo>
                  <a:pt x="189068" y="19764"/>
                </a:lnTo>
                <a:lnTo>
                  <a:pt x="230377" y="47625"/>
                </a:lnTo>
                <a:lnTo>
                  <a:pt x="257857" y="89233"/>
                </a:lnTo>
                <a:lnTo>
                  <a:pt x="267944" y="140462"/>
                </a:lnTo>
                <a:lnTo>
                  <a:pt x="265335" y="166693"/>
                </a:lnTo>
                <a:lnTo>
                  <a:pt x="246031" y="213488"/>
                </a:lnTo>
                <a:lnTo>
                  <a:pt x="211066" y="249003"/>
                </a:lnTo>
                <a:lnTo>
                  <a:pt x="164798" y="268759"/>
                </a:lnTo>
                <a:lnTo>
                  <a:pt x="138671" y="271399"/>
                </a:lnTo>
                <a:lnTo>
                  <a:pt x="186164" y="271399"/>
                </a:lnTo>
                <a:lnTo>
                  <a:pt x="220645" y="253390"/>
                </a:lnTo>
                <a:lnTo>
                  <a:pt x="250627" y="223083"/>
                </a:lnTo>
                <a:lnTo>
                  <a:pt x="270269" y="184668"/>
                </a:lnTo>
                <a:lnTo>
                  <a:pt x="277317" y="140462"/>
                </a:lnTo>
                <a:lnTo>
                  <a:pt x="270269" y="96007"/>
                </a:lnTo>
                <a:lnTo>
                  <a:pt x="250627" y="57442"/>
                </a:lnTo>
                <a:lnTo>
                  <a:pt x="220645" y="27058"/>
                </a:lnTo>
                <a:lnTo>
                  <a:pt x="187123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82193" y="115823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141986" y="0"/>
                </a:moveTo>
                <a:lnTo>
                  <a:pt x="96949" y="7195"/>
                </a:lnTo>
                <a:lnTo>
                  <a:pt x="57952" y="27265"/>
                </a:lnTo>
                <a:lnTo>
                  <a:pt x="27276" y="57936"/>
                </a:lnTo>
                <a:lnTo>
                  <a:pt x="7198" y="96934"/>
                </a:lnTo>
                <a:lnTo>
                  <a:pt x="0" y="141986"/>
                </a:lnTo>
                <a:lnTo>
                  <a:pt x="7198" y="186740"/>
                </a:lnTo>
                <a:lnTo>
                  <a:pt x="27276" y="225582"/>
                </a:lnTo>
                <a:lnTo>
                  <a:pt x="57952" y="256194"/>
                </a:lnTo>
                <a:lnTo>
                  <a:pt x="96949" y="276260"/>
                </a:lnTo>
                <a:lnTo>
                  <a:pt x="141986" y="283463"/>
                </a:lnTo>
                <a:lnTo>
                  <a:pt x="186752" y="276260"/>
                </a:lnTo>
                <a:lnTo>
                  <a:pt x="225589" y="256194"/>
                </a:lnTo>
                <a:lnTo>
                  <a:pt x="256189" y="225582"/>
                </a:lnTo>
                <a:lnTo>
                  <a:pt x="276241" y="186740"/>
                </a:lnTo>
                <a:lnTo>
                  <a:pt x="283438" y="141986"/>
                </a:lnTo>
                <a:lnTo>
                  <a:pt x="276241" y="96934"/>
                </a:lnTo>
                <a:lnTo>
                  <a:pt x="256189" y="57936"/>
                </a:lnTo>
                <a:lnTo>
                  <a:pt x="225589" y="27265"/>
                </a:lnTo>
                <a:lnTo>
                  <a:pt x="186752" y="7195"/>
                </a:lnTo>
                <a:lnTo>
                  <a:pt x="14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79120" y="1152143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4">
                <a:moveTo>
                  <a:pt x="144767" y="0"/>
                </a:moveTo>
                <a:lnTo>
                  <a:pt x="98948" y="7487"/>
                </a:lnTo>
                <a:lnTo>
                  <a:pt x="59200" y="28326"/>
                </a:lnTo>
                <a:lnTo>
                  <a:pt x="27885" y="60076"/>
                </a:lnTo>
                <a:lnTo>
                  <a:pt x="7365" y="100299"/>
                </a:lnTo>
                <a:lnTo>
                  <a:pt x="0" y="146557"/>
                </a:lnTo>
                <a:lnTo>
                  <a:pt x="7365" y="192568"/>
                </a:lnTo>
                <a:lnTo>
                  <a:pt x="27885" y="232641"/>
                </a:lnTo>
                <a:lnTo>
                  <a:pt x="59200" y="264314"/>
                </a:lnTo>
                <a:lnTo>
                  <a:pt x="98948" y="285124"/>
                </a:lnTo>
                <a:lnTo>
                  <a:pt x="144767" y="292607"/>
                </a:lnTo>
                <a:lnTo>
                  <a:pt x="190381" y="285124"/>
                </a:lnTo>
                <a:lnTo>
                  <a:pt x="194277" y="283082"/>
                </a:lnTo>
                <a:lnTo>
                  <a:pt x="144767" y="283082"/>
                </a:lnTo>
                <a:lnTo>
                  <a:pt x="117399" y="280348"/>
                </a:lnTo>
                <a:lnTo>
                  <a:pt x="68864" y="259830"/>
                </a:lnTo>
                <a:lnTo>
                  <a:pt x="32163" y="222799"/>
                </a:lnTo>
                <a:lnTo>
                  <a:pt x="11648" y="173924"/>
                </a:lnTo>
                <a:lnTo>
                  <a:pt x="8851" y="146557"/>
                </a:lnTo>
                <a:lnTo>
                  <a:pt x="11648" y="118897"/>
                </a:lnTo>
                <a:lnTo>
                  <a:pt x="32163" y="69816"/>
                </a:lnTo>
                <a:lnTo>
                  <a:pt x="68864" y="33045"/>
                </a:lnTo>
                <a:lnTo>
                  <a:pt x="117399" y="12348"/>
                </a:lnTo>
                <a:lnTo>
                  <a:pt x="144767" y="9525"/>
                </a:lnTo>
                <a:lnTo>
                  <a:pt x="194264" y="9525"/>
                </a:lnTo>
                <a:lnTo>
                  <a:pt x="190381" y="7487"/>
                </a:lnTo>
                <a:lnTo>
                  <a:pt x="144767" y="0"/>
                </a:lnTo>
                <a:close/>
              </a:path>
              <a:path w="289559" h="292734">
                <a:moveTo>
                  <a:pt x="194264" y="9525"/>
                </a:moveTo>
                <a:lnTo>
                  <a:pt x="144767" y="9525"/>
                </a:lnTo>
                <a:lnTo>
                  <a:pt x="171910" y="12348"/>
                </a:lnTo>
                <a:lnTo>
                  <a:pt x="197342" y="20399"/>
                </a:lnTo>
                <a:lnTo>
                  <a:pt x="240372" y="49656"/>
                </a:lnTo>
                <a:lnTo>
                  <a:pt x="269579" y="93106"/>
                </a:lnTo>
                <a:lnTo>
                  <a:pt x="280136" y="146557"/>
                </a:lnTo>
                <a:lnTo>
                  <a:pt x="277420" y="173924"/>
                </a:lnTo>
                <a:lnTo>
                  <a:pt x="257076" y="222799"/>
                </a:lnTo>
                <a:lnTo>
                  <a:pt x="220387" y="259830"/>
                </a:lnTo>
                <a:lnTo>
                  <a:pt x="171910" y="280348"/>
                </a:lnTo>
                <a:lnTo>
                  <a:pt x="144767" y="283082"/>
                </a:lnTo>
                <a:lnTo>
                  <a:pt x="194277" y="283082"/>
                </a:lnTo>
                <a:lnTo>
                  <a:pt x="230103" y="264314"/>
                </a:lnTo>
                <a:lnTo>
                  <a:pt x="261495" y="232641"/>
                </a:lnTo>
                <a:lnTo>
                  <a:pt x="282118" y="192568"/>
                </a:lnTo>
                <a:lnTo>
                  <a:pt x="289534" y="146557"/>
                </a:lnTo>
                <a:lnTo>
                  <a:pt x="282118" y="100299"/>
                </a:lnTo>
                <a:lnTo>
                  <a:pt x="261495" y="60076"/>
                </a:lnTo>
                <a:lnTo>
                  <a:pt x="230103" y="28326"/>
                </a:lnTo>
                <a:lnTo>
                  <a:pt x="194264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105" y="1216151"/>
            <a:ext cx="167614" cy="16763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032" y="1780031"/>
            <a:ext cx="173736" cy="173735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432816" y="207263"/>
            <a:ext cx="530860" cy="1823085"/>
          </a:xfrm>
          <a:custGeom>
            <a:avLst/>
            <a:gdLst/>
            <a:ahLst/>
            <a:cxnLst/>
            <a:rect l="l" t="t" r="r" b="b"/>
            <a:pathLst>
              <a:path w="530860" h="1823085">
                <a:moveTo>
                  <a:pt x="27432" y="1801368"/>
                </a:moveTo>
                <a:lnTo>
                  <a:pt x="21285" y="1795272"/>
                </a:lnTo>
                <a:lnTo>
                  <a:pt x="6146" y="1795272"/>
                </a:lnTo>
                <a:lnTo>
                  <a:pt x="0" y="1801368"/>
                </a:lnTo>
                <a:lnTo>
                  <a:pt x="0" y="1808988"/>
                </a:lnTo>
                <a:lnTo>
                  <a:pt x="0" y="1816608"/>
                </a:lnTo>
                <a:lnTo>
                  <a:pt x="6146" y="1822704"/>
                </a:lnTo>
                <a:lnTo>
                  <a:pt x="21285" y="1822704"/>
                </a:lnTo>
                <a:lnTo>
                  <a:pt x="27432" y="1816608"/>
                </a:lnTo>
                <a:lnTo>
                  <a:pt x="27432" y="1801368"/>
                </a:lnTo>
                <a:close/>
              </a:path>
              <a:path w="530860" h="1823085">
                <a:moveTo>
                  <a:pt x="100584" y="1801368"/>
                </a:moveTo>
                <a:lnTo>
                  <a:pt x="94437" y="1795272"/>
                </a:lnTo>
                <a:lnTo>
                  <a:pt x="79298" y="1795272"/>
                </a:lnTo>
                <a:lnTo>
                  <a:pt x="73152" y="1801368"/>
                </a:lnTo>
                <a:lnTo>
                  <a:pt x="73152" y="1808988"/>
                </a:lnTo>
                <a:lnTo>
                  <a:pt x="73152" y="1816608"/>
                </a:lnTo>
                <a:lnTo>
                  <a:pt x="79298" y="1822704"/>
                </a:lnTo>
                <a:lnTo>
                  <a:pt x="94437" y="1822704"/>
                </a:lnTo>
                <a:lnTo>
                  <a:pt x="100584" y="1816608"/>
                </a:lnTo>
                <a:lnTo>
                  <a:pt x="100584" y="1801368"/>
                </a:lnTo>
                <a:close/>
              </a:path>
              <a:path w="530860" h="1823085">
                <a:moveTo>
                  <a:pt x="173736" y="1801368"/>
                </a:moveTo>
                <a:lnTo>
                  <a:pt x="168275" y="1795272"/>
                </a:lnTo>
                <a:lnTo>
                  <a:pt x="154813" y="1795272"/>
                </a:lnTo>
                <a:lnTo>
                  <a:pt x="149352" y="1801368"/>
                </a:lnTo>
                <a:lnTo>
                  <a:pt x="149352" y="1808988"/>
                </a:lnTo>
                <a:lnTo>
                  <a:pt x="149352" y="1816608"/>
                </a:lnTo>
                <a:lnTo>
                  <a:pt x="154813" y="1822704"/>
                </a:lnTo>
                <a:lnTo>
                  <a:pt x="168275" y="1822704"/>
                </a:lnTo>
                <a:lnTo>
                  <a:pt x="173736" y="1816608"/>
                </a:lnTo>
                <a:lnTo>
                  <a:pt x="173736" y="1801368"/>
                </a:lnTo>
                <a:close/>
              </a:path>
              <a:path w="530860" h="1823085">
                <a:moveTo>
                  <a:pt x="381000" y="6096"/>
                </a:moveTo>
                <a:lnTo>
                  <a:pt x="375539" y="0"/>
                </a:lnTo>
                <a:lnTo>
                  <a:pt x="362077" y="0"/>
                </a:lnTo>
                <a:lnTo>
                  <a:pt x="356616" y="6096"/>
                </a:lnTo>
                <a:lnTo>
                  <a:pt x="356616" y="13716"/>
                </a:lnTo>
                <a:lnTo>
                  <a:pt x="356616" y="21336"/>
                </a:lnTo>
                <a:lnTo>
                  <a:pt x="362077" y="27432"/>
                </a:lnTo>
                <a:lnTo>
                  <a:pt x="375539" y="27432"/>
                </a:lnTo>
                <a:lnTo>
                  <a:pt x="381000" y="21336"/>
                </a:lnTo>
                <a:lnTo>
                  <a:pt x="381000" y="6096"/>
                </a:lnTo>
                <a:close/>
              </a:path>
              <a:path w="530860" h="1823085">
                <a:moveTo>
                  <a:pt x="457200" y="6096"/>
                </a:moveTo>
                <a:lnTo>
                  <a:pt x="451053" y="0"/>
                </a:lnTo>
                <a:lnTo>
                  <a:pt x="435914" y="0"/>
                </a:lnTo>
                <a:lnTo>
                  <a:pt x="429768" y="6096"/>
                </a:lnTo>
                <a:lnTo>
                  <a:pt x="429768" y="13716"/>
                </a:lnTo>
                <a:lnTo>
                  <a:pt x="429768" y="21336"/>
                </a:lnTo>
                <a:lnTo>
                  <a:pt x="435914" y="27432"/>
                </a:lnTo>
                <a:lnTo>
                  <a:pt x="451053" y="27432"/>
                </a:lnTo>
                <a:lnTo>
                  <a:pt x="457200" y="21336"/>
                </a:lnTo>
                <a:lnTo>
                  <a:pt x="457200" y="6096"/>
                </a:lnTo>
                <a:close/>
              </a:path>
              <a:path w="530860" h="1823085">
                <a:moveTo>
                  <a:pt x="530352" y="6096"/>
                </a:moveTo>
                <a:lnTo>
                  <a:pt x="524205" y="0"/>
                </a:lnTo>
                <a:lnTo>
                  <a:pt x="509066" y="0"/>
                </a:lnTo>
                <a:lnTo>
                  <a:pt x="502920" y="6096"/>
                </a:lnTo>
                <a:lnTo>
                  <a:pt x="502920" y="13716"/>
                </a:lnTo>
                <a:lnTo>
                  <a:pt x="502920" y="21336"/>
                </a:lnTo>
                <a:lnTo>
                  <a:pt x="509066" y="27432"/>
                </a:lnTo>
                <a:lnTo>
                  <a:pt x="524205" y="27432"/>
                </a:lnTo>
                <a:lnTo>
                  <a:pt x="530352" y="21336"/>
                </a:lnTo>
                <a:lnTo>
                  <a:pt x="530352" y="609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129016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5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5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202168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6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278368" y="4989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096" y="27432"/>
                </a:lnTo>
                <a:lnTo>
                  <a:pt x="2133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644128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6"/>
                </a:lnTo>
                <a:lnTo>
                  <a:pt x="0" y="21336"/>
                </a:lnTo>
                <a:lnTo>
                  <a:pt x="6096" y="27431"/>
                </a:lnTo>
                <a:lnTo>
                  <a:pt x="21336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407907" y="1523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16280" y="2988563"/>
            <a:ext cx="9525" cy="2156460"/>
          </a:xfrm>
          <a:custGeom>
            <a:avLst/>
            <a:gdLst/>
            <a:ahLst/>
            <a:cxnLst/>
            <a:rect l="l" t="t" r="r" b="b"/>
            <a:pathLst>
              <a:path w="9525" h="2156460">
                <a:moveTo>
                  <a:pt x="9143" y="0"/>
                </a:moveTo>
                <a:lnTo>
                  <a:pt x="0" y="0"/>
                </a:lnTo>
                <a:lnTo>
                  <a:pt x="0" y="2156459"/>
                </a:lnTo>
                <a:lnTo>
                  <a:pt x="9143" y="2156459"/>
                </a:lnTo>
                <a:lnTo>
                  <a:pt x="914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584191"/>
            <a:ext cx="103631" cy="103631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512" y="3938015"/>
            <a:ext cx="103631" cy="10058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7616" y="1450847"/>
            <a:ext cx="100583" cy="10058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7616" y="231647"/>
            <a:ext cx="100583" cy="1005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276" y="3360419"/>
            <a:ext cx="152400" cy="957580"/>
          </a:xfrm>
          <a:custGeom>
            <a:avLst/>
            <a:gdLst/>
            <a:ahLst/>
            <a:cxnLst/>
            <a:rect l="l" t="t" r="r" b="b"/>
            <a:pathLst>
              <a:path w="152400" h="957579">
                <a:moveTo>
                  <a:pt x="151803" y="957300"/>
                </a:moveTo>
                <a:lnTo>
                  <a:pt x="0" y="0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" y="4332731"/>
            <a:ext cx="447040" cy="664210"/>
          </a:xfrm>
          <a:custGeom>
            <a:avLst/>
            <a:gdLst/>
            <a:ahLst/>
            <a:cxnLst/>
            <a:rect l="l" t="t" r="r" b="b"/>
            <a:pathLst>
              <a:path w="447040" h="664210">
                <a:moveTo>
                  <a:pt x="0" y="663905"/>
                </a:moveTo>
                <a:lnTo>
                  <a:pt x="446697" y="0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25" y="4172737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141986" y="0"/>
                </a:moveTo>
                <a:lnTo>
                  <a:pt x="96949" y="7196"/>
                </a:lnTo>
                <a:lnTo>
                  <a:pt x="57952" y="27247"/>
                </a:lnTo>
                <a:lnTo>
                  <a:pt x="27276" y="57843"/>
                </a:lnTo>
                <a:lnTo>
                  <a:pt x="7198" y="96672"/>
                </a:lnTo>
                <a:lnTo>
                  <a:pt x="0" y="141427"/>
                </a:lnTo>
                <a:lnTo>
                  <a:pt x="7198" y="186466"/>
                </a:lnTo>
                <a:lnTo>
                  <a:pt x="27276" y="225469"/>
                </a:lnTo>
                <a:lnTo>
                  <a:pt x="57952" y="256153"/>
                </a:lnTo>
                <a:lnTo>
                  <a:pt x="96949" y="276236"/>
                </a:lnTo>
                <a:lnTo>
                  <a:pt x="141986" y="283438"/>
                </a:lnTo>
                <a:lnTo>
                  <a:pt x="186752" y="276236"/>
                </a:lnTo>
                <a:lnTo>
                  <a:pt x="225589" y="256153"/>
                </a:lnTo>
                <a:lnTo>
                  <a:pt x="256189" y="225469"/>
                </a:lnTo>
                <a:lnTo>
                  <a:pt x="276241" y="186466"/>
                </a:lnTo>
                <a:lnTo>
                  <a:pt x="283438" y="141427"/>
                </a:lnTo>
                <a:lnTo>
                  <a:pt x="276241" y="96672"/>
                </a:lnTo>
                <a:lnTo>
                  <a:pt x="256189" y="57843"/>
                </a:lnTo>
                <a:lnTo>
                  <a:pt x="225589" y="27247"/>
                </a:lnTo>
                <a:lnTo>
                  <a:pt x="186752" y="7196"/>
                </a:lnTo>
                <a:lnTo>
                  <a:pt x="14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752" y="4166616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5">
                <a:moveTo>
                  <a:pt x="144767" y="0"/>
                </a:moveTo>
                <a:lnTo>
                  <a:pt x="98948" y="7481"/>
                </a:lnTo>
                <a:lnTo>
                  <a:pt x="59200" y="28283"/>
                </a:lnTo>
                <a:lnTo>
                  <a:pt x="27885" y="59947"/>
                </a:lnTo>
                <a:lnTo>
                  <a:pt x="7365" y="100010"/>
                </a:lnTo>
                <a:lnTo>
                  <a:pt x="0" y="146011"/>
                </a:lnTo>
                <a:lnTo>
                  <a:pt x="7365" y="192288"/>
                </a:lnTo>
                <a:lnTo>
                  <a:pt x="27885" y="232523"/>
                </a:lnTo>
                <a:lnTo>
                  <a:pt x="59200" y="264279"/>
                </a:lnTo>
                <a:lnTo>
                  <a:pt x="98948" y="285119"/>
                </a:lnTo>
                <a:lnTo>
                  <a:pt x="144767" y="292608"/>
                </a:lnTo>
                <a:lnTo>
                  <a:pt x="190381" y="285119"/>
                </a:lnTo>
                <a:lnTo>
                  <a:pt x="194166" y="283133"/>
                </a:lnTo>
                <a:lnTo>
                  <a:pt x="144767" y="283133"/>
                </a:lnTo>
                <a:lnTo>
                  <a:pt x="117399" y="280308"/>
                </a:lnTo>
                <a:lnTo>
                  <a:pt x="68864" y="259607"/>
                </a:lnTo>
                <a:lnTo>
                  <a:pt x="32163" y="222832"/>
                </a:lnTo>
                <a:lnTo>
                  <a:pt x="11648" y="173710"/>
                </a:lnTo>
                <a:lnTo>
                  <a:pt x="8851" y="146011"/>
                </a:lnTo>
                <a:lnTo>
                  <a:pt x="11648" y="118650"/>
                </a:lnTo>
                <a:lnTo>
                  <a:pt x="32163" y="69766"/>
                </a:lnTo>
                <a:lnTo>
                  <a:pt x="68864" y="32753"/>
                </a:lnTo>
                <a:lnTo>
                  <a:pt x="117399" y="12217"/>
                </a:lnTo>
                <a:lnTo>
                  <a:pt x="144767" y="9474"/>
                </a:lnTo>
                <a:lnTo>
                  <a:pt x="194186" y="9474"/>
                </a:lnTo>
                <a:lnTo>
                  <a:pt x="190381" y="7481"/>
                </a:lnTo>
                <a:lnTo>
                  <a:pt x="144767" y="0"/>
                </a:lnTo>
                <a:close/>
              </a:path>
              <a:path w="289559" h="292735">
                <a:moveTo>
                  <a:pt x="194186" y="9474"/>
                </a:moveTo>
                <a:lnTo>
                  <a:pt x="144767" y="9474"/>
                </a:lnTo>
                <a:lnTo>
                  <a:pt x="171910" y="12217"/>
                </a:lnTo>
                <a:lnTo>
                  <a:pt x="197342" y="20134"/>
                </a:lnTo>
                <a:lnTo>
                  <a:pt x="240372" y="49606"/>
                </a:lnTo>
                <a:lnTo>
                  <a:pt x="269579" y="93008"/>
                </a:lnTo>
                <a:lnTo>
                  <a:pt x="280136" y="146011"/>
                </a:lnTo>
                <a:lnTo>
                  <a:pt x="277420" y="173710"/>
                </a:lnTo>
                <a:lnTo>
                  <a:pt x="257076" y="222832"/>
                </a:lnTo>
                <a:lnTo>
                  <a:pt x="220387" y="259607"/>
                </a:lnTo>
                <a:lnTo>
                  <a:pt x="171910" y="280308"/>
                </a:lnTo>
                <a:lnTo>
                  <a:pt x="144767" y="283133"/>
                </a:lnTo>
                <a:lnTo>
                  <a:pt x="194166" y="283133"/>
                </a:lnTo>
                <a:lnTo>
                  <a:pt x="230103" y="264279"/>
                </a:lnTo>
                <a:lnTo>
                  <a:pt x="261495" y="232523"/>
                </a:lnTo>
                <a:lnTo>
                  <a:pt x="282118" y="192288"/>
                </a:lnTo>
                <a:lnTo>
                  <a:pt x="289534" y="146011"/>
                </a:lnTo>
                <a:lnTo>
                  <a:pt x="282118" y="100010"/>
                </a:lnTo>
                <a:lnTo>
                  <a:pt x="261495" y="59947"/>
                </a:lnTo>
                <a:lnTo>
                  <a:pt x="230103" y="28283"/>
                </a:lnTo>
                <a:lnTo>
                  <a:pt x="194186" y="94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737" y="4230649"/>
            <a:ext cx="167614" cy="16758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52412" y="322783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43243" y="0"/>
                </a:moveTo>
                <a:lnTo>
                  <a:pt x="97953" y="7301"/>
                </a:lnTo>
                <a:lnTo>
                  <a:pt x="58630" y="27631"/>
                </a:lnTo>
                <a:lnTo>
                  <a:pt x="27627" y="58622"/>
                </a:lnTo>
                <a:lnTo>
                  <a:pt x="7299" y="97909"/>
                </a:lnTo>
                <a:lnTo>
                  <a:pt x="0" y="143129"/>
                </a:lnTo>
                <a:lnTo>
                  <a:pt x="7299" y="188472"/>
                </a:lnTo>
                <a:lnTo>
                  <a:pt x="27627" y="227834"/>
                </a:lnTo>
                <a:lnTo>
                  <a:pt x="58630" y="258864"/>
                </a:lnTo>
                <a:lnTo>
                  <a:pt x="97953" y="279207"/>
                </a:lnTo>
                <a:lnTo>
                  <a:pt x="143243" y="286512"/>
                </a:lnTo>
                <a:lnTo>
                  <a:pt x="188534" y="279207"/>
                </a:lnTo>
                <a:lnTo>
                  <a:pt x="227860" y="258864"/>
                </a:lnTo>
                <a:lnTo>
                  <a:pt x="258867" y="227834"/>
                </a:lnTo>
                <a:lnTo>
                  <a:pt x="279198" y="188472"/>
                </a:lnTo>
                <a:lnTo>
                  <a:pt x="286499" y="143129"/>
                </a:lnTo>
                <a:lnTo>
                  <a:pt x="279198" y="97909"/>
                </a:lnTo>
                <a:lnTo>
                  <a:pt x="258867" y="58622"/>
                </a:lnTo>
                <a:lnTo>
                  <a:pt x="227860" y="27631"/>
                </a:lnTo>
                <a:lnTo>
                  <a:pt x="188534" y="7301"/>
                </a:lnTo>
                <a:lnTo>
                  <a:pt x="143243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52" y="3224783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146304" y="0"/>
                </a:moveTo>
                <a:lnTo>
                  <a:pt x="100091" y="7460"/>
                </a:lnTo>
                <a:lnTo>
                  <a:pt x="59933" y="28228"/>
                </a:lnTo>
                <a:lnTo>
                  <a:pt x="28251" y="59884"/>
                </a:lnTo>
                <a:lnTo>
                  <a:pt x="7466" y="100006"/>
                </a:lnTo>
                <a:lnTo>
                  <a:pt x="0" y="146176"/>
                </a:lnTo>
                <a:lnTo>
                  <a:pt x="7466" y="192471"/>
                </a:lnTo>
                <a:lnTo>
                  <a:pt x="28251" y="232669"/>
                </a:lnTo>
                <a:lnTo>
                  <a:pt x="59933" y="264363"/>
                </a:lnTo>
                <a:lnTo>
                  <a:pt x="100091" y="285145"/>
                </a:lnTo>
                <a:lnTo>
                  <a:pt x="146304" y="292607"/>
                </a:lnTo>
                <a:lnTo>
                  <a:pt x="175399" y="287908"/>
                </a:lnTo>
                <a:lnTo>
                  <a:pt x="146304" y="287908"/>
                </a:lnTo>
                <a:lnTo>
                  <a:pt x="117699" y="285009"/>
                </a:lnTo>
                <a:lnTo>
                  <a:pt x="67115" y="263638"/>
                </a:lnTo>
                <a:lnTo>
                  <a:pt x="28883" y="225365"/>
                </a:lnTo>
                <a:lnTo>
                  <a:pt x="7618" y="174763"/>
                </a:lnTo>
                <a:lnTo>
                  <a:pt x="4762" y="146176"/>
                </a:lnTo>
                <a:lnTo>
                  <a:pt x="7618" y="117683"/>
                </a:lnTo>
                <a:lnTo>
                  <a:pt x="28883" y="67077"/>
                </a:lnTo>
                <a:lnTo>
                  <a:pt x="67115" y="28882"/>
                </a:lnTo>
                <a:lnTo>
                  <a:pt x="117699" y="7669"/>
                </a:lnTo>
                <a:lnTo>
                  <a:pt x="146304" y="4825"/>
                </a:lnTo>
                <a:lnTo>
                  <a:pt x="176193" y="4825"/>
                </a:lnTo>
                <a:lnTo>
                  <a:pt x="146304" y="0"/>
                </a:lnTo>
                <a:close/>
              </a:path>
              <a:path w="292734" h="292735">
                <a:moveTo>
                  <a:pt x="176193" y="4825"/>
                </a:moveTo>
                <a:lnTo>
                  <a:pt x="146304" y="4825"/>
                </a:lnTo>
                <a:lnTo>
                  <a:pt x="174905" y="7669"/>
                </a:lnTo>
                <a:lnTo>
                  <a:pt x="201510" y="15859"/>
                </a:lnTo>
                <a:lnTo>
                  <a:pt x="246621" y="46227"/>
                </a:lnTo>
                <a:lnTo>
                  <a:pt x="276934" y="91106"/>
                </a:lnTo>
                <a:lnTo>
                  <a:pt x="288112" y="146176"/>
                </a:lnTo>
                <a:lnTo>
                  <a:pt x="285217" y="174763"/>
                </a:lnTo>
                <a:lnTo>
                  <a:pt x="263868" y="225365"/>
                </a:lnTo>
                <a:lnTo>
                  <a:pt x="225592" y="263638"/>
                </a:lnTo>
                <a:lnTo>
                  <a:pt x="174905" y="285009"/>
                </a:lnTo>
                <a:lnTo>
                  <a:pt x="146304" y="287908"/>
                </a:lnTo>
                <a:lnTo>
                  <a:pt x="175399" y="287908"/>
                </a:lnTo>
                <a:lnTo>
                  <a:pt x="232664" y="264363"/>
                </a:lnTo>
                <a:lnTo>
                  <a:pt x="264344" y="232669"/>
                </a:lnTo>
                <a:lnTo>
                  <a:pt x="285129" y="192471"/>
                </a:lnTo>
                <a:lnTo>
                  <a:pt x="292595" y="146176"/>
                </a:lnTo>
                <a:lnTo>
                  <a:pt x="285129" y="100006"/>
                </a:lnTo>
                <a:lnTo>
                  <a:pt x="264344" y="59884"/>
                </a:lnTo>
                <a:lnTo>
                  <a:pt x="232664" y="28228"/>
                </a:lnTo>
                <a:lnTo>
                  <a:pt x="192510" y="7460"/>
                </a:lnTo>
                <a:lnTo>
                  <a:pt x="176193" y="48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940" y="3261359"/>
            <a:ext cx="219430" cy="21945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197851" y="297179"/>
            <a:ext cx="1157605" cy="542925"/>
          </a:xfrm>
          <a:custGeom>
            <a:avLst/>
            <a:gdLst/>
            <a:ahLst/>
            <a:cxnLst/>
            <a:rect l="l" t="t" r="r" b="b"/>
            <a:pathLst>
              <a:path w="1157604" h="542925">
                <a:moveTo>
                  <a:pt x="1157097" y="542671"/>
                </a:moveTo>
                <a:lnTo>
                  <a:pt x="0" y="0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56091" y="0"/>
            <a:ext cx="787400" cy="831850"/>
          </a:xfrm>
          <a:custGeom>
            <a:avLst/>
            <a:gdLst/>
            <a:ahLst/>
            <a:cxnLst/>
            <a:rect l="l" t="t" r="r" b="b"/>
            <a:pathLst>
              <a:path w="787400" h="831850">
                <a:moveTo>
                  <a:pt x="787011" y="0"/>
                </a:moveTo>
                <a:lnTo>
                  <a:pt x="0" y="831849"/>
                </a:lnTo>
              </a:path>
            </a:pathLst>
          </a:custGeom>
          <a:ln w="9144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68055" y="533399"/>
            <a:ext cx="573405" cy="570230"/>
          </a:xfrm>
          <a:custGeom>
            <a:avLst/>
            <a:gdLst/>
            <a:ahLst/>
            <a:cxnLst/>
            <a:rect l="l" t="t" r="r" b="b"/>
            <a:pathLst>
              <a:path w="573404" h="570230">
                <a:moveTo>
                  <a:pt x="286512" y="0"/>
                </a:moveTo>
                <a:lnTo>
                  <a:pt x="240036" y="3730"/>
                </a:lnTo>
                <a:lnTo>
                  <a:pt x="195949" y="14530"/>
                </a:lnTo>
                <a:lnTo>
                  <a:pt x="154840" y="31810"/>
                </a:lnTo>
                <a:lnTo>
                  <a:pt x="117299" y="54981"/>
                </a:lnTo>
                <a:lnTo>
                  <a:pt x="83915" y="83454"/>
                </a:lnTo>
                <a:lnTo>
                  <a:pt x="55278" y="116640"/>
                </a:lnTo>
                <a:lnTo>
                  <a:pt x="31978" y="153950"/>
                </a:lnTo>
                <a:lnTo>
                  <a:pt x="14606" y="194795"/>
                </a:lnTo>
                <a:lnTo>
                  <a:pt x="3749" y="238586"/>
                </a:lnTo>
                <a:lnTo>
                  <a:pt x="0" y="284734"/>
                </a:lnTo>
                <a:lnTo>
                  <a:pt x="3749" y="331019"/>
                </a:lnTo>
                <a:lnTo>
                  <a:pt x="14606" y="374920"/>
                </a:lnTo>
                <a:lnTo>
                  <a:pt x="31978" y="415850"/>
                </a:lnTo>
                <a:lnTo>
                  <a:pt x="55278" y="453225"/>
                </a:lnTo>
                <a:lnTo>
                  <a:pt x="83915" y="486457"/>
                </a:lnTo>
                <a:lnTo>
                  <a:pt x="117299" y="514961"/>
                </a:lnTo>
                <a:lnTo>
                  <a:pt x="154840" y="538151"/>
                </a:lnTo>
                <a:lnTo>
                  <a:pt x="195949" y="555441"/>
                </a:lnTo>
                <a:lnTo>
                  <a:pt x="240036" y="566244"/>
                </a:lnTo>
                <a:lnTo>
                  <a:pt x="286512" y="569976"/>
                </a:lnTo>
                <a:lnTo>
                  <a:pt x="332987" y="566244"/>
                </a:lnTo>
                <a:lnTo>
                  <a:pt x="377074" y="555441"/>
                </a:lnTo>
                <a:lnTo>
                  <a:pt x="418183" y="538151"/>
                </a:lnTo>
                <a:lnTo>
                  <a:pt x="455724" y="514961"/>
                </a:lnTo>
                <a:lnTo>
                  <a:pt x="489108" y="486457"/>
                </a:lnTo>
                <a:lnTo>
                  <a:pt x="517745" y="453225"/>
                </a:lnTo>
                <a:lnTo>
                  <a:pt x="541045" y="415850"/>
                </a:lnTo>
                <a:lnTo>
                  <a:pt x="558417" y="374920"/>
                </a:lnTo>
                <a:lnTo>
                  <a:pt x="569274" y="331019"/>
                </a:lnTo>
                <a:lnTo>
                  <a:pt x="573024" y="284734"/>
                </a:lnTo>
                <a:lnTo>
                  <a:pt x="569274" y="238586"/>
                </a:lnTo>
                <a:lnTo>
                  <a:pt x="558417" y="194795"/>
                </a:lnTo>
                <a:lnTo>
                  <a:pt x="541045" y="153950"/>
                </a:lnTo>
                <a:lnTo>
                  <a:pt x="517745" y="116640"/>
                </a:lnTo>
                <a:lnTo>
                  <a:pt x="489108" y="83454"/>
                </a:lnTo>
                <a:lnTo>
                  <a:pt x="455724" y="54981"/>
                </a:lnTo>
                <a:lnTo>
                  <a:pt x="418183" y="31810"/>
                </a:lnTo>
                <a:lnTo>
                  <a:pt x="377074" y="14530"/>
                </a:lnTo>
                <a:lnTo>
                  <a:pt x="332987" y="3730"/>
                </a:lnTo>
                <a:lnTo>
                  <a:pt x="286512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65007" y="527303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4">
                <a:moveTo>
                  <a:pt x="291084" y="0"/>
                </a:moveTo>
                <a:lnTo>
                  <a:pt x="243925" y="3812"/>
                </a:lnTo>
                <a:lnTo>
                  <a:pt x="199168" y="14847"/>
                </a:lnTo>
                <a:lnTo>
                  <a:pt x="157417" y="32503"/>
                </a:lnTo>
                <a:lnTo>
                  <a:pt x="119274" y="56176"/>
                </a:lnTo>
                <a:lnTo>
                  <a:pt x="85343" y="85264"/>
                </a:lnTo>
                <a:lnTo>
                  <a:pt x="56229" y="119164"/>
                </a:lnTo>
                <a:lnTo>
                  <a:pt x="32534" y="157273"/>
                </a:lnTo>
                <a:lnTo>
                  <a:pt x="14862" y="198989"/>
                </a:lnTo>
                <a:lnTo>
                  <a:pt x="3816" y="243709"/>
                </a:lnTo>
                <a:lnTo>
                  <a:pt x="0" y="290830"/>
                </a:lnTo>
                <a:lnTo>
                  <a:pt x="3816" y="338119"/>
                </a:lnTo>
                <a:lnTo>
                  <a:pt x="14862" y="382966"/>
                </a:lnTo>
                <a:lnTo>
                  <a:pt x="32534" y="424775"/>
                </a:lnTo>
                <a:lnTo>
                  <a:pt x="56229" y="462948"/>
                </a:lnTo>
                <a:lnTo>
                  <a:pt x="85344" y="496887"/>
                </a:lnTo>
                <a:lnTo>
                  <a:pt x="119274" y="525995"/>
                </a:lnTo>
                <a:lnTo>
                  <a:pt x="157417" y="549674"/>
                </a:lnTo>
                <a:lnTo>
                  <a:pt x="199168" y="567328"/>
                </a:lnTo>
                <a:lnTo>
                  <a:pt x="243925" y="578358"/>
                </a:lnTo>
                <a:lnTo>
                  <a:pt x="291084" y="582168"/>
                </a:lnTo>
                <a:lnTo>
                  <a:pt x="338273" y="578358"/>
                </a:lnTo>
                <a:lnTo>
                  <a:pt x="361474" y="572643"/>
                </a:lnTo>
                <a:lnTo>
                  <a:pt x="291084" y="572643"/>
                </a:lnTo>
                <a:lnTo>
                  <a:pt x="234154" y="566890"/>
                </a:lnTo>
                <a:lnTo>
                  <a:pt x="181213" y="550433"/>
                </a:lnTo>
                <a:lnTo>
                  <a:pt x="133296" y="524476"/>
                </a:lnTo>
                <a:lnTo>
                  <a:pt x="91440" y="490220"/>
                </a:lnTo>
                <a:lnTo>
                  <a:pt x="57183" y="448438"/>
                </a:lnTo>
                <a:lnTo>
                  <a:pt x="31226" y="400573"/>
                </a:lnTo>
                <a:lnTo>
                  <a:pt x="14769" y="347684"/>
                </a:lnTo>
                <a:lnTo>
                  <a:pt x="9017" y="290830"/>
                </a:lnTo>
                <a:lnTo>
                  <a:pt x="14769" y="234197"/>
                </a:lnTo>
                <a:lnTo>
                  <a:pt x="31226" y="181340"/>
                </a:lnTo>
                <a:lnTo>
                  <a:pt x="57183" y="133506"/>
                </a:lnTo>
                <a:lnTo>
                  <a:pt x="91440" y="91948"/>
                </a:lnTo>
                <a:lnTo>
                  <a:pt x="133296" y="57423"/>
                </a:lnTo>
                <a:lnTo>
                  <a:pt x="181213" y="31496"/>
                </a:lnTo>
                <a:lnTo>
                  <a:pt x="234154" y="15188"/>
                </a:lnTo>
                <a:lnTo>
                  <a:pt x="291084" y="9525"/>
                </a:lnTo>
                <a:lnTo>
                  <a:pt x="361451" y="9525"/>
                </a:lnTo>
                <a:lnTo>
                  <a:pt x="338273" y="3812"/>
                </a:lnTo>
                <a:lnTo>
                  <a:pt x="291084" y="0"/>
                </a:lnTo>
                <a:close/>
              </a:path>
              <a:path w="582295" h="582294">
                <a:moveTo>
                  <a:pt x="361451" y="9525"/>
                </a:moveTo>
                <a:lnTo>
                  <a:pt x="291084" y="9525"/>
                </a:lnTo>
                <a:lnTo>
                  <a:pt x="348005" y="15188"/>
                </a:lnTo>
                <a:lnTo>
                  <a:pt x="400891" y="31496"/>
                </a:lnTo>
                <a:lnTo>
                  <a:pt x="448657" y="57423"/>
                </a:lnTo>
                <a:lnTo>
                  <a:pt x="490220" y="91948"/>
                </a:lnTo>
                <a:lnTo>
                  <a:pt x="524744" y="133506"/>
                </a:lnTo>
                <a:lnTo>
                  <a:pt x="550672" y="181340"/>
                </a:lnTo>
                <a:lnTo>
                  <a:pt x="566979" y="234197"/>
                </a:lnTo>
                <a:lnTo>
                  <a:pt x="572643" y="290830"/>
                </a:lnTo>
                <a:lnTo>
                  <a:pt x="566979" y="347684"/>
                </a:lnTo>
                <a:lnTo>
                  <a:pt x="550672" y="400573"/>
                </a:lnTo>
                <a:lnTo>
                  <a:pt x="524744" y="448438"/>
                </a:lnTo>
                <a:lnTo>
                  <a:pt x="490220" y="490220"/>
                </a:lnTo>
                <a:lnTo>
                  <a:pt x="448657" y="524476"/>
                </a:lnTo>
                <a:lnTo>
                  <a:pt x="400891" y="550433"/>
                </a:lnTo>
                <a:lnTo>
                  <a:pt x="348005" y="566890"/>
                </a:lnTo>
                <a:lnTo>
                  <a:pt x="291084" y="572643"/>
                </a:lnTo>
                <a:lnTo>
                  <a:pt x="361474" y="572643"/>
                </a:lnTo>
                <a:lnTo>
                  <a:pt x="424806" y="549674"/>
                </a:lnTo>
                <a:lnTo>
                  <a:pt x="462948" y="525995"/>
                </a:lnTo>
                <a:lnTo>
                  <a:pt x="496871" y="496887"/>
                </a:lnTo>
                <a:lnTo>
                  <a:pt x="525975" y="462948"/>
                </a:lnTo>
                <a:lnTo>
                  <a:pt x="549657" y="424775"/>
                </a:lnTo>
                <a:lnTo>
                  <a:pt x="567318" y="382966"/>
                </a:lnTo>
                <a:lnTo>
                  <a:pt x="578355" y="338119"/>
                </a:lnTo>
                <a:lnTo>
                  <a:pt x="582168" y="290830"/>
                </a:lnTo>
                <a:lnTo>
                  <a:pt x="578355" y="243709"/>
                </a:lnTo>
                <a:lnTo>
                  <a:pt x="567318" y="198989"/>
                </a:lnTo>
                <a:lnTo>
                  <a:pt x="549657" y="157273"/>
                </a:lnTo>
                <a:lnTo>
                  <a:pt x="525975" y="119164"/>
                </a:lnTo>
                <a:lnTo>
                  <a:pt x="496871" y="85264"/>
                </a:lnTo>
                <a:lnTo>
                  <a:pt x="462948" y="56176"/>
                </a:lnTo>
                <a:lnTo>
                  <a:pt x="424806" y="32503"/>
                </a:lnTo>
                <a:lnTo>
                  <a:pt x="383048" y="14847"/>
                </a:lnTo>
                <a:lnTo>
                  <a:pt x="361451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141207" y="603503"/>
            <a:ext cx="426720" cy="429895"/>
          </a:xfrm>
          <a:custGeom>
            <a:avLst/>
            <a:gdLst/>
            <a:ahLst/>
            <a:cxnLst/>
            <a:rect l="l" t="t" r="r" b="b"/>
            <a:pathLst>
              <a:path w="426720" h="429894">
                <a:moveTo>
                  <a:pt x="213360" y="0"/>
                </a:moveTo>
                <a:lnTo>
                  <a:pt x="164472" y="5657"/>
                </a:lnTo>
                <a:lnTo>
                  <a:pt x="119576" y="21778"/>
                </a:lnTo>
                <a:lnTo>
                  <a:pt x="79958" y="47086"/>
                </a:lnTo>
                <a:lnTo>
                  <a:pt x="46906" y="80302"/>
                </a:lnTo>
                <a:lnTo>
                  <a:pt x="21704" y="120150"/>
                </a:lnTo>
                <a:lnTo>
                  <a:pt x="5640" y="165351"/>
                </a:lnTo>
                <a:lnTo>
                  <a:pt x="0" y="214630"/>
                </a:lnTo>
                <a:lnTo>
                  <a:pt x="5640" y="263936"/>
                </a:lnTo>
                <a:lnTo>
                  <a:pt x="21704" y="309210"/>
                </a:lnTo>
                <a:lnTo>
                  <a:pt x="46906" y="349157"/>
                </a:lnTo>
                <a:lnTo>
                  <a:pt x="79958" y="382481"/>
                </a:lnTo>
                <a:lnTo>
                  <a:pt x="119576" y="407888"/>
                </a:lnTo>
                <a:lnTo>
                  <a:pt x="164472" y="424082"/>
                </a:lnTo>
                <a:lnTo>
                  <a:pt x="213360" y="429768"/>
                </a:lnTo>
                <a:lnTo>
                  <a:pt x="262287" y="424082"/>
                </a:lnTo>
                <a:lnTo>
                  <a:pt x="307199" y="407888"/>
                </a:lnTo>
                <a:lnTo>
                  <a:pt x="346814" y="382481"/>
                </a:lnTo>
                <a:lnTo>
                  <a:pt x="379853" y="349157"/>
                </a:lnTo>
                <a:lnTo>
                  <a:pt x="405037" y="309210"/>
                </a:lnTo>
                <a:lnTo>
                  <a:pt x="421086" y="263936"/>
                </a:lnTo>
                <a:lnTo>
                  <a:pt x="426720" y="214630"/>
                </a:lnTo>
                <a:lnTo>
                  <a:pt x="421086" y="165351"/>
                </a:lnTo>
                <a:lnTo>
                  <a:pt x="405037" y="120150"/>
                </a:lnTo>
                <a:lnTo>
                  <a:pt x="379853" y="80302"/>
                </a:lnTo>
                <a:lnTo>
                  <a:pt x="346814" y="47086"/>
                </a:lnTo>
                <a:lnTo>
                  <a:pt x="307199" y="21778"/>
                </a:lnTo>
                <a:lnTo>
                  <a:pt x="262287" y="5657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138159" y="600455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5" h="436244">
                <a:moveTo>
                  <a:pt x="217932" y="0"/>
                </a:moveTo>
                <a:lnTo>
                  <a:pt x="167871" y="5766"/>
                </a:lnTo>
                <a:lnTo>
                  <a:pt x="121964" y="22183"/>
                </a:lnTo>
                <a:lnTo>
                  <a:pt x="81505" y="47926"/>
                </a:lnTo>
                <a:lnTo>
                  <a:pt x="47786" y="81670"/>
                </a:lnTo>
                <a:lnTo>
                  <a:pt x="22100" y="122094"/>
                </a:lnTo>
                <a:lnTo>
                  <a:pt x="5740" y="167871"/>
                </a:lnTo>
                <a:lnTo>
                  <a:pt x="0" y="217677"/>
                </a:lnTo>
                <a:lnTo>
                  <a:pt x="5740" y="267673"/>
                </a:lnTo>
                <a:lnTo>
                  <a:pt x="22100" y="313584"/>
                </a:lnTo>
                <a:lnTo>
                  <a:pt x="47786" y="354098"/>
                </a:lnTo>
                <a:lnTo>
                  <a:pt x="81505" y="387897"/>
                </a:lnTo>
                <a:lnTo>
                  <a:pt x="121964" y="413668"/>
                </a:lnTo>
                <a:lnTo>
                  <a:pt x="167871" y="430096"/>
                </a:lnTo>
                <a:lnTo>
                  <a:pt x="217932" y="435863"/>
                </a:lnTo>
                <a:lnTo>
                  <a:pt x="267793" y="430096"/>
                </a:lnTo>
                <a:lnTo>
                  <a:pt x="278274" y="426338"/>
                </a:lnTo>
                <a:lnTo>
                  <a:pt x="217932" y="426338"/>
                </a:lnTo>
                <a:lnTo>
                  <a:pt x="175760" y="422118"/>
                </a:lnTo>
                <a:lnTo>
                  <a:pt x="136493" y="410003"/>
                </a:lnTo>
                <a:lnTo>
                  <a:pt x="100988" y="390816"/>
                </a:lnTo>
                <a:lnTo>
                  <a:pt x="70104" y="365378"/>
                </a:lnTo>
                <a:lnTo>
                  <a:pt x="44573" y="334442"/>
                </a:lnTo>
                <a:lnTo>
                  <a:pt x="25304" y="298957"/>
                </a:lnTo>
                <a:lnTo>
                  <a:pt x="13132" y="259758"/>
                </a:lnTo>
                <a:lnTo>
                  <a:pt x="8890" y="217677"/>
                </a:lnTo>
                <a:lnTo>
                  <a:pt x="13132" y="175837"/>
                </a:lnTo>
                <a:lnTo>
                  <a:pt x="25304" y="136794"/>
                </a:lnTo>
                <a:lnTo>
                  <a:pt x="44573" y="101395"/>
                </a:lnTo>
                <a:lnTo>
                  <a:pt x="70104" y="70484"/>
                </a:lnTo>
                <a:lnTo>
                  <a:pt x="100988" y="45027"/>
                </a:lnTo>
                <a:lnTo>
                  <a:pt x="136493" y="25796"/>
                </a:lnTo>
                <a:lnTo>
                  <a:pt x="175760" y="13638"/>
                </a:lnTo>
                <a:lnTo>
                  <a:pt x="217932" y="9397"/>
                </a:lnTo>
                <a:lnTo>
                  <a:pt x="277930" y="9397"/>
                </a:lnTo>
                <a:lnTo>
                  <a:pt x="267793" y="5766"/>
                </a:lnTo>
                <a:lnTo>
                  <a:pt x="217932" y="0"/>
                </a:lnTo>
                <a:close/>
              </a:path>
              <a:path w="436245" h="436244">
                <a:moveTo>
                  <a:pt x="277930" y="9397"/>
                </a:moveTo>
                <a:lnTo>
                  <a:pt x="217932" y="9397"/>
                </a:lnTo>
                <a:lnTo>
                  <a:pt x="260006" y="13638"/>
                </a:lnTo>
                <a:lnTo>
                  <a:pt x="299069" y="25796"/>
                </a:lnTo>
                <a:lnTo>
                  <a:pt x="334392" y="45027"/>
                </a:lnTo>
                <a:lnTo>
                  <a:pt x="365251" y="70484"/>
                </a:lnTo>
                <a:lnTo>
                  <a:pt x="390763" y="101395"/>
                </a:lnTo>
                <a:lnTo>
                  <a:pt x="409987" y="136794"/>
                </a:lnTo>
                <a:lnTo>
                  <a:pt x="422116" y="175837"/>
                </a:lnTo>
                <a:lnTo>
                  <a:pt x="426339" y="217677"/>
                </a:lnTo>
                <a:lnTo>
                  <a:pt x="422116" y="259758"/>
                </a:lnTo>
                <a:lnTo>
                  <a:pt x="409987" y="298957"/>
                </a:lnTo>
                <a:lnTo>
                  <a:pt x="390763" y="334442"/>
                </a:lnTo>
                <a:lnTo>
                  <a:pt x="365251" y="365378"/>
                </a:lnTo>
                <a:lnTo>
                  <a:pt x="334392" y="390816"/>
                </a:lnTo>
                <a:lnTo>
                  <a:pt x="299069" y="410003"/>
                </a:lnTo>
                <a:lnTo>
                  <a:pt x="260006" y="422118"/>
                </a:lnTo>
                <a:lnTo>
                  <a:pt x="217932" y="426338"/>
                </a:lnTo>
                <a:lnTo>
                  <a:pt x="278274" y="426338"/>
                </a:lnTo>
                <a:lnTo>
                  <a:pt x="354092" y="387897"/>
                </a:lnTo>
                <a:lnTo>
                  <a:pt x="387877" y="354098"/>
                </a:lnTo>
                <a:lnTo>
                  <a:pt x="413652" y="313584"/>
                </a:lnTo>
                <a:lnTo>
                  <a:pt x="430090" y="267673"/>
                </a:lnTo>
                <a:lnTo>
                  <a:pt x="435864" y="217677"/>
                </a:lnTo>
                <a:lnTo>
                  <a:pt x="430090" y="167871"/>
                </a:lnTo>
                <a:lnTo>
                  <a:pt x="413652" y="122094"/>
                </a:lnTo>
                <a:lnTo>
                  <a:pt x="387877" y="81670"/>
                </a:lnTo>
                <a:lnTo>
                  <a:pt x="354092" y="47926"/>
                </a:lnTo>
                <a:lnTo>
                  <a:pt x="313621" y="22183"/>
                </a:lnTo>
                <a:lnTo>
                  <a:pt x="277930" y="939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220455" y="682751"/>
            <a:ext cx="268605" cy="271780"/>
          </a:xfrm>
          <a:custGeom>
            <a:avLst/>
            <a:gdLst/>
            <a:ahLst/>
            <a:cxnLst/>
            <a:rect l="l" t="t" r="r" b="b"/>
            <a:pathLst>
              <a:path w="268604" h="271780">
                <a:moveTo>
                  <a:pt x="134366" y="0"/>
                </a:moveTo>
                <a:lnTo>
                  <a:pt x="91960" y="6935"/>
                </a:lnTo>
                <a:lnTo>
                  <a:pt x="55083" y="26220"/>
                </a:lnTo>
                <a:lnTo>
                  <a:pt x="25973" y="55577"/>
                </a:lnTo>
                <a:lnTo>
                  <a:pt x="6866" y="92724"/>
                </a:lnTo>
                <a:lnTo>
                  <a:pt x="0" y="135382"/>
                </a:lnTo>
                <a:lnTo>
                  <a:pt x="6866" y="178287"/>
                </a:lnTo>
                <a:lnTo>
                  <a:pt x="25973" y="215585"/>
                </a:lnTo>
                <a:lnTo>
                  <a:pt x="55083" y="245018"/>
                </a:lnTo>
                <a:lnTo>
                  <a:pt x="91960" y="264332"/>
                </a:lnTo>
                <a:lnTo>
                  <a:pt x="134366" y="271272"/>
                </a:lnTo>
                <a:lnTo>
                  <a:pt x="176767" y="264332"/>
                </a:lnTo>
                <a:lnTo>
                  <a:pt x="213524" y="245018"/>
                </a:lnTo>
                <a:lnTo>
                  <a:pt x="242466" y="215585"/>
                </a:lnTo>
                <a:lnTo>
                  <a:pt x="261422" y="178287"/>
                </a:lnTo>
                <a:lnTo>
                  <a:pt x="268224" y="135382"/>
                </a:lnTo>
                <a:lnTo>
                  <a:pt x="261422" y="92724"/>
                </a:lnTo>
                <a:lnTo>
                  <a:pt x="242466" y="55577"/>
                </a:lnTo>
                <a:lnTo>
                  <a:pt x="213524" y="26220"/>
                </a:lnTo>
                <a:lnTo>
                  <a:pt x="176767" y="6935"/>
                </a:lnTo>
                <a:lnTo>
                  <a:pt x="134366" y="0"/>
                </a:lnTo>
                <a:close/>
              </a:path>
            </a:pathLst>
          </a:custGeom>
          <a:solidFill>
            <a:srgbClr val="77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214359" y="679703"/>
            <a:ext cx="280670" cy="277495"/>
          </a:xfrm>
          <a:custGeom>
            <a:avLst/>
            <a:gdLst/>
            <a:ahLst/>
            <a:cxnLst/>
            <a:rect l="l" t="t" r="r" b="b"/>
            <a:pathLst>
              <a:path w="280670" h="277494">
                <a:moveTo>
                  <a:pt x="140208" y="0"/>
                </a:moveTo>
                <a:lnTo>
                  <a:pt x="95829" y="7057"/>
                </a:lnTo>
                <a:lnTo>
                  <a:pt x="57332" y="26708"/>
                </a:lnTo>
                <a:lnTo>
                  <a:pt x="27005" y="56674"/>
                </a:lnTo>
                <a:lnTo>
                  <a:pt x="7132" y="94674"/>
                </a:lnTo>
                <a:lnTo>
                  <a:pt x="0" y="138430"/>
                </a:lnTo>
                <a:lnTo>
                  <a:pt x="7132" y="182432"/>
                </a:lnTo>
                <a:lnTo>
                  <a:pt x="27005" y="220583"/>
                </a:lnTo>
                <a:lnTo>
                  <a:pt x="57332" y="250626"/>
                </a:lnTo>
                <a:lnTo>
                  <a:pt x="95829" y="270306"/>
                </a:lnTo>
                <a:lnTo>
                  <a:pt x="140208" y="277368"/>
                </a:lnTo>
                <a:lnTo>
                  <a:pt x="184391" y="270306"/>
                </a:lnTo>
                <a:lnTo>
                  <a:pt x="188959" y="267970"/>
                </a:lnTo>
                <a:lnTo>
                  <a:pt x="140208" y="267970"/>
                </a:lnTo>
                <a:lnTo>
                  <a:pt x="113774" y="265344"/>
                </a:lnTo>
                <a:lnTo>
                  <a:pt x="67002" y="245949"/>
                </a:lnTo>
                <a:lnTo>
                  <a:pt x="31652" y="211153"/>
                </a:lnTo>
                <a:lnTo>
                  <a:pt x="12154" y="164671"/>
                </a:lnTo>
                <a:lnTo>
                  <a:pt x="9525" y="138430"/>
                </a:lnTo>
                <a:lnTo>
                  <a:pt x="12154" y="112482"/>
                </a:lnTo>
                <a:lnTo>
                  <a:pt x="31652" y="66206"/>
                </a:lnTo>
                <a:lnTo>
                  <a:pt x="67002" y="31071"/>
                </a:lnTo>
                <a:lnTo>
                  <a:pt x="113774" y="11505"/>
                </a:lnTo>
                <a:lnTo>
                  <a:pt x="140208" y="8890"/>
                </a:lnTo>
                <a:lnTo>
                  <a:pt x="187980" y="8890"/>
                </a:lnTo>
                <a:lnTo>
                  <a:pt x="184391" y="7057"/>
                </a:lnTo>
                <a:lnTo>
                  <a:pt x="140208" y="0"/>
                </a:lnTo>
                <a:close/>
              </a:path>
              <a:path w="280670" h="277494">
                <a:moveTo>
                  <a:pt x="187980" y="8890"/>
                </a:moveTo>
                <a:lnTo>
                  <a:pt x="140208" y="8890"/>
                </a:lnTo>
                <a:lnTo>
                  <a:pt x="166633" y="11505"/>
                </a:lnTo>
                <a:lnTo>
                  <a:pt x="191119" y="19050"/>
                </a:lnTo>
                <a:lnTo>
                  <a:pt x="232410" y="47117"/>
                </a:lnTo>
                <a:lnTo>
                  <a:pt x="260651" y="88201"/>
                </a:lnTo>
                <a:lnTo>
                  <a:pt x="270891" y="138430"/>
                </a:lnTo>
                <a:lnTo>
                  <a:pt x="268253" y="164671"/>
                </a:lnTo>
                <a:lnTo>
                  <a:pt x="248548" y="211153"/>
                </a:lnTo>
                <a:lnTo>
                  <a:pt x="213199" y="245949"/>
                </a:lnTo>
                <a:lnTo>
                  <a:pt x="166633" y="265344"/>
                </a:lnTo>
                <a:lnTo>
                  <a:pt x="140208" y="267970"/>
                </a:lnTo>
                <a:lnTo>
                  <a:pt x="188959" y="267970"/>
                </a:lnTo>
                <a:lnTo>
                  <a:pt x="222863" y="250626"/>
                </a:lnTo>
                <a:lnTo>
                  <a:pt x="253264" y="220583"/>
                </a:lnTo>
                <a:lnTo>
                  <a:pt x="273234" y="182432"/>
                </a:lnTo>
                <a:lnTo>
                  <a:pt x="280416" y="138430"/>
                </a:lnTo>
                <a:lnTo>
                  <a:pt x="273234" y="94674"/>
                </a:lnTo>
                <a:lnTo>
                  <a:pt x="253264" y="56674"/>
                </a:lnTo>
                <a:lnTo>
                  <a:pt x="222863" y="26708"/>
                </a:lnTo>
                <a:lnTo>
                  <a:pt x="187980" y="889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037831" y="176783"/>
            <a:ext cx="283845" cy="280670"/>
          </a:xfrm>
          <a:custGeom>
            <a:avLst/>
            <a:gdLst/>
            <a:ahLst/>
            <a:cxnLst/>
            <a:rect l="l" t="t" r="r" b="b"/>
            <a:pathLst>
              <a:path w="283845" h="280670">
                <a:moveTo>
                  <a:pt x="141477" y="0"/>
                </a:moveTo>
                <a:lnTo>
                  <a:pt x="96674" y="7118"/>
                </a:lnTo>
                <a:lnTo>
                  <a:pt x="57826" y="26952"/>
                </a:lnTo>
                <a:lnTo>
                  <a:pt x="27232" y="57223"/>
                </a:lnTo>
                <a:lnTo>
                  <a:pt x="7191" y="95650"/>
                </a:lnTo>
                <a:lnTo>
                  <a:pt x="0" y="139953"/>
                </a:lnTo>
                <a:lnTo>
                  <a:pt x="7191" y="184505"/>
                </a:lnTo>
                <a:lnTo>
                  <a:pt x="27232" y="223083"/>
                </a:lnTo>
                <a:lnTo>
                  <a:pt x="57826" y="253431"/>
                </a:lnTo>
                <a:lnTo>
                  <a:pt x="96674" y="273293"/>
                </a:lnTo>
                <a:lnTo>
                  <a:pt x="141477" y="280415"/>
                </a:lnTo>
                <a:lnTo>
                  <a:pt x="186529" y="273293"/>
                </a:lnTo>
                <a:lnTo>
                  <a:pt x="225527" y="253431"/>
                </a:lnTo>
                <a:lnTo>
                  <a:pt x="256198" y="223083"/>
                </a:lnTo>
                <a:lnTo>
                  <a:pt x="276268" y="184505"/>
                </a:lnTo>
                <a:lnTo>
                  <a:pt x="283464" y="139953"/>
                </a:lnTo>
                <a:lnTo>
                  <a:pt x="276268" y="95650"/>
                </a:lnTo>
                <a:lnTo>
                  <a:pt x="256198" y="57223"/>
                </a:lnTo>
                <a:lnTo>
                  <a:pt x="225527" y="26952"/>
                </a:lnTo>
                <a:lnTo>
                  <a:pt x="186529" y="7118"/>
                </a:lnTo>
                <a:lnTo>
                  <a:pt x="141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034783" y="17068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146304" y="0"/>
                </a:moveTo>
                <a:lnTo>
                  <a:pt x="100218" y="7483"/>
                </a:lnTo>
                <a:lnTo>
                  <a:pt x="60076" y="28293"/>
                </a:lnTo>
                <a:lnTo>
                  <a:pt x="28346" y="59966"/>
                </a:lnTo>
                <a:lnTo>
                  <a:pt x="7498" y="100039"/>
                </a:lnTo>
                <a:lnTo>
                  <a:pt x="0" y="146050"/>
                </a:lnTo>
                <a:lnTo>
                  <a:pt x="7498" y="192308"/>
                </a:lnTo>
                <a:lnTo>
                  <a:pt x="28346" y="232531"/>
                </a:lnTo>
                <a:lnTo>
                  <a:pt x="60076" y="264281"/>
                </a:lnTo>
                <a:lnTo>
                  <a:pt x="100218" y="285120"/>
                </a:lnTo>
                <a:lnTo>
                  <a:pt x="146304" y="292608"/>
                </a:lnTo>
                <a:lnTo>
                  <a:pt x="192633" y="285120"/>
                </a:lnTo>
                <a:lnTo>
                  <a:pt x="196560" y="283083"/>
                </a:lnTo>
                <a:lnTo>
                  <a:pt x="146304" y="283083"/>
                </a:lnTo>
                <a:lnTo>
                  <a:pt x="118862" y="280259"/>
                </a:lnTo>
                <a:lnTo>
                  <a:pt x="69883" y="259562"/>
                </a:lnTo>
                <a:lnTo>
                  <a:pt x="32777" y="222791"/>
                </a:lnTo>
                <a:lnTo>
                  <a:pt x="12259" y="173710"/>
                </a:lnTo>
                <a:lnTo>
                  <a:pt x="9525" y="146050"/>
                </a:lnTo>
                <a:lnTo>
                  <a:pt x="12259" y="118683"/>
                </a:lnTo>
                <a:lnTo>
                  <a:pt x="32777" y="69808"/>
                </a:lnTo>
                <a:lnTo>
                  <a:pt x="69883" y="32777"/>
                </a:lnTo>
                <a:lnTo>
                  <a:pt x="118862" y="12259"/>
                </a:lnTo>
                <a:lnTo>
                  <a:pt x="146304" y="9525"/>
                </a:lnTo>
                <a:lnTo>
                  <a:pt x="196573" y="9525"/>
                </a:lnTo>
                <a:lnTo>
                  <a:pt x="192633" y="7483"/>
                </a:lnTo>
                <a:lnTo>
                  <a:pt x="146304" y="0"/>
                </a:lnTo>
                <a:close/>
              </a:path>
              <a:path w="292734" h="292734">
                <a:moveTo>
                  <a:pt x="196573" y="9525"/>
                </a:moveTo>
                <a:lnTo>
                  <a:pt x="146304" y="9525"/>
                </a:lnTo>
                <a:lnTo>
                  <a:pt x="173968" y="12259"/>
                </a:lnTo>
                <a:lnTo>
                  <a:pt x="199691" y="20161"/>
                </a:lnTo>
                <a:lnTo>
                  <a:pt x="243459" y="49657"/>
                </a:lnTo>
                <a:lnTo>
                  <a:pt x="272827" y="93043"/>
                </a:lnTo>
                <a:lnTo>
                  <a:pt x="283718" y="146050"/>
                </a:lnTo>
                <a:lnTo>
                  <a:pt x="280892" y="173710"/>
                </a:lnTo>
                <a:lnTo>
                  <a:pt x="260143" y="222791"/>
                </a:lnTo>
                <a:lnTo>
                  <a:pt x="223010" y="259562"/>
                </a:lnTo>
                <a:lnTo>
                  <a:pt x="173968" y="280259"/>
                </a:lnTo>
                <a:lnTo>
                  <a:pt x="146304" y="283083"/>
                </a:lnTo>
                <a:lnTo>
                  <a:pt x="196560" y="283083"/>
                </a:lnTo>
                <a:lnTo>
                  <a:pt x="232806" y="264281"/>
                </a:lnTo>
                <a:lnTo>
                  <a:pt x="264444" y="232531"/>
                </a:lnTo>
                <a:lnTo>
                  <a:pt x="285170" y="192308"/>
                </a:lnTo>
                <a:lnTo>
                  <a:pt x="292608" y="146050"/>
                </a:lnTo>
                <a:lnTo>
                  <a:pt x="285170" y="100039"/>
                </a:lnTo>
                <a:lnTo>
                  <a:pt x="264444" y="59966"/>
                </a:lnTo>
                <a:lnTo>
                  <a:pt x="232806" y="28293"/>
                </a:lnTo>
                <a:lnTo>
                  <a:pt x="196573" y="952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5743" y="234695"/>
            <a:ext cx="167639" cy="16763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6903" y="228599"/>
            <a:ext cx="176784" cy="176784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7915656" y="170687"/>
            <a:ext cx="749935" cy="981710"/>
          </a:xfrm>
          <a:custGeom>
            <a:avLst/>
            <a:gdLst/>
            <a:ahLst/>
            <a:cxnLst/>
            <a:rect l="l" t="t" r="r" b="b"/>
            <a:pathLst>
              <a:path w="749934" h="981710">
                <a:moveTo>
                  <a:pt x="27432" y="960120"/>
                </a:moveTo>
                <a:lnTo>
                  <a:pt x="21336" y="954024"/>
                </a:lnTo>
                <a:lnTo>
                  <a:pt x="6096" y="954024"/>
                </a:lnTo>
                <a:lnTo>
                  <a:pt x="0" y="960120"/>
                </a:lnTo>
                <a:lnTo>
                  <a:pt x="0" y="967740"/>
                </a:lnTo>
                <a:lnTo>
                  <a:pt x="0" y="975360"/>
                </a:lnTo>
                <a:lnTo>
                  <a:pt x="6096" y="981456"/>
                </a:lnTo>
                <a:lnTo>
                  <a:pt x="21336" y="981456"/>
                </a:lnTo>
                <a:lnTo>
                  <a:pt x="27432" y="975360"/>
                </a:lnTo>
                <a:lnTo>
                  <a:pt x="27432" y="960120"/>
                </a:lnTo>
                <a:close/>
              </a:path>
              <a:path w="749934" h="981710">
                <a:moveTo>
                  <a:pt x="100584" y="960120"/>
                </a:moveTo>
                <a:lnTo>
                  <a:pt x="95123" y="954024"/>
                </a:lnTo>
                <a:lnTo>
                  <a:pt x="81661" y="954024"/>
                </a:lnTo>
                <a:lnTo>
                  <a:pt x="76200" y="960120"/>
                </a:lnTo>
                <a:lnTo>
                  <a:pt x="76200" y="967740"/>
                </a:lnTo>
                <a:lnTo>
                  <a:pt x="76200" y="975360"/>
                </a:lnTo>
                <a:lnTo>
                  <a:pt x="81661" y="981456"/>
                </a:lnTo>
                <a:lnTo>
                  <a:pt x="95123" y="981456"/>
                </a:lnTo>
                <a:lnTo>
                  <a:pt x="100584" y="975360"/>
                </a:lnTo>
                <a:lnTo>
                  <a:pt x="100584" y="960120"/>
                </a:lnTo>
                <a:close/>
              </a:path>
              <a:path w="749934" h="981710">
                <a:moveTo>
                  <a:pt x="176784" y="960120"/>
                </a:moveTo>
                <a:lnTo>
                  <a:pt x="170688" y="954024"/>
                </a:lnTo>
                <a:lnTo>
                  <a:pt x="155448" y="954024"/>
                </a:lnTo>
                <a:lnTo>
                  <a:pt x="149352" y="960120"/>
                </a:lnTo>
                <a:lnTo>
                  <a:pt x="149352" y="967740"/>
                </a:lnTo>
                <a:lnTo>
                  <a:pt x="149352" y="975360"/>
                </a:lnTo>
                <a:lnTo>
                  <a:pt x="155448" y="981456"/>
                </a:lnTo>
                <a:lnTo>
                  <a:pt x="170688" y="981456"/>
                </a:lnTo>
                <a:lnTo>
                  <a:pt x="176784" y="975360"/>
                </a:lnTo>
                <a:lnTo>
                  <a:pt x="176784" y="960120"/>
                </a:lnTo>
                <a:close/>
              </a:path>
              <a:path w="749934" h="981710">
                <a:moveTo>
                  <a:pt x="600456" y="6096"/>
                </a:moveTo>
                <a:lnTo>
                  <a:pt x="594360" y="0"/>
                </a:lnTo>
                <a:lnTo>
                  <a:pt x="579120" y="0"/>
                </a:lnTo>
                <a:lnTo>
                  <a:pt x="573024" y="6096"/>
                </a:lnTo>
                <a:lnTo>
                  <a:pt x="573024" y="13716"/>
                </a:lnTo>
                <a:lnTo>
                  <a:pt x="573024" y="21336"/>
                </a:lnTo>
                <a:lnTo>
                  <a:pt x="579120" y="27432"/>
                </a:lnTo>
                <a:lnTo>
                  <a:pt x="594360" y="27432"/>
                </a:lnTo>
                <a:lnTo>
                  <a:pt x="600456" y="21336"/>
                </a:lnTo>
                <a:lnTo>
                  <a:pt x="600456" y="6096"/>
                </a:lnTo>
                <a:close/>
              </a:path>
              <a:path w="749934" h="981710">
                <a:moveTo>
                  <a:pt x="676656" y="6096"/>
                </a:moveTo>
                <a:lnTo>
                  <a:pt x="670560" y="0"/>
                </a:lnTo>
                <a:lnTo>
                  <a:pt x="655320" y="0"/>
                </a:lnTo>
                <a:lnTo>
                  <a:pt x="649224" y="6096"/>
                </a:lnTo>
                <a:lnTo>
                  <a:pt x="649224" y="13716"/>
                </a:lnTo>
                <a:lnTo>
                  <a:pt x="649224" y="21336"/>
                </a:lnTo>
                <a:lnTo>
                  <a:pt x="655320" y="27432"/>
                </a:lnTo>
                <a:lnTo>
                  <a:pt x="670560" y="27432"/>
                </a:lnTo>
                <a:lnTo>
                  <a:pt x="676656" y="21336"/>
                </a:lnTo>
                <a:lnTo>
                  <a:pt x="676656" y="6096"/>
                </a:lnTo>
                <a:close/>
              </a:path>
              <a:path w="749934" h="981710">
                <a:moveTo>
                  <a:pt x="749808" y="6096"/>
                </a:moveTo>
                <a:lnTo>
                  <a:pt x="743712" y="0"/>
                </a:lnTo>
                <a:lnTo>
                  <a:pt x="728472" y="0"/>
                </a:lnTo>
                <a:lnTo>
                  <a:pt x="722376" y="6096"/>
                </a:lnTo>
                <a:lnTo>
                  <a:pt x="722376" y="13716"/>
                </a:lnTo>
                <a:lnTo>
                  <a:pt x="722376" y="21336"/>
                </a:lnTo>
                <a:lnTo>
                  <a:pt x="728472" y="27432"/>
                </a:lnTo>
                <a:lnTo>
                  <a:pt x="743712" y="27432"/>
                </a:lnTo>
                <a:lnTo>
                  <a:pt x="749808" y="21336"/>
                </a:lnTo>
                <a:lnTo>
                  <a:pt x="749808" y="609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074" y="401777"/>
            <a:ext cx="1085850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147" y="1844801"/>
            <a:ext cx="724570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8484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7567" y="0"/>
            <a:ext cx="3460750" cy="1473835"/>
            <a:chOff x="5687567" y="0"/>
            <a:chExt cx="3460750" cy="1473835"/>
          </a:xfrm>
        </p:grpSpPr>
        <p:sp>
          <p:nvSpPr>
            <p:cNvPr id="3" name="object 3"/>
            <p:cNvSpPr/>
            <p:nvPr/>
          </p:nvSpPr>
          <p:spPr>
            <a:xfrm>
              <a:off x="5829299" y="452627"/>
              <a:ext cx="2515235" cy="749935"/>
            </a:xfrm>
            <a:custGeom>
              <a:avLst/>
              <a:gdLst/>
              <a:ahLst/>
              <a:cxnLst/>
              <a:rect l="l" t="t" r="r" b="b"/>
              <a:pathLst>
                <a:path w="2515234" h="749935">
                  <a:moveTo>
                    <a:pt x="1672463" y="0"/>
                  </a:moveTo>
                  <a:lnTo>
                    <a:pt x="0" y="125984"/>
                  </a:lnTo>
                </a:path>
                <a:path w="2515234" h="749935">
                  <a:moveTo>
                    <a:pt x="2514980" y="749554"/>
                  </a:moveTo>
                  <a:lnTo>
                    <a:pt x="1685544" y="6096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9995" y="0"/>
              <a:ext cx="793750" cy="1183640"/>
            </a:xfrm>
            <a:custGeom>
              <a:avLst/>
              <a:gdLst/>
              <a:ahLst/>
              <a:cxnLst/>
              <a:rect l="l" t="t" r="r" b="b"/>
              <a:pathLst>
                <a:path w="793750" h="1183640">
                  <a:moveTo>
                    <a:pt x="793478" y="0"/>
                  </a:moveTo>
                  <a:lnTo>
                    <a:pt x="0" y="1183385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8055" y="893063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3"/>
                  </a:lnTo>
                  <a:lnTo>
                    <a:pt x="154840" y="31971"/>
                  </a:lnTo>
                  <a:lnTo>
                    <a:pt x="117299" y="55262"/>
                  </a:lnTo>
                  <a:lnTo>
                    <a:pt x="83915" y="83883"/>
                  </a:lnTo>
                  <a:lnTo>
                    <a:pt x="55278" y="117244"/>
                  </a:lnTo>
                  <a:lnTo>
                    <a:pt x="31978" y="154753"/>
                  </a:lnTo>
                  <a:lnTo>
                    <a:pt x="14606" y="195819"/>
                  </a:lnTo>
                  <a:lnTo>
                    <a:pt x="3749" y="239851"/>
                  </a:lnTo>
                  <a:lnTo>
                    <a:pt x="0" y="286258"/>
                  </a:lnTo>
                  <a:lnTo>
                    <a:pt x="3749" y="332801"/>
                  </a:lnTo>
                  <a:lnTo>
                    <a:pt x="14606" y="376944"/>
                  </a:lnTo>
                  <a:lnTo>
                    <a:pt x="31978" y="418096"/>
                  </a:lnTo>
                  <a:lnTo>
                    <a:pt x="55278" y="455669"/>
                  </a:lnTo>
                  <a:lnTo>
                    <a:pt x="83915" y="489076"/>
                  </a:lnTo>
                  <a:lnTo>
                    <a:pt x="117299" y="517729"/>
                  </a:lnTo>
                  <a:lnTo>
                    <a:pt x="154840" y="541038"/>
                  </a:lnTo>
                  <a:lnTo>
                    <a:pt x="195949" y="558415"/>
                  </a:lnTo>
                  <a:lnTo>
                    <a:pt x="240036" y="569273"/>
                  </a:lnTo>
                  <a:lnTo>
                    <a:pt x="286512" y="573024"/>
                  </a:lnTo>
                  <a:lnTo>
                    <a:pt x="332987" y="569273"/>
                  </a:lnTo>
                  <a:lnTo>
                    <a:pt x="377074" y="558415"/>
                  </a:lnTo>
                  <a:lnTo>
                    <a:pt x="418183" y="541038"/>
                  </a:lnTo>
                  <a:lnTo>
                    <a:pt x="455724" y="517729"/>
                  </a:lnTo>
                  <a:lnTo>
                    <a:pt x="489108" y="489077"/>
                  </a:lnTo>
                  <a:lnTo>
                    <a:pt x="517745" y="455669"/>
                  </a:lnTo>
                  <a:lnTo>
                    <a:pt x="541045" y="418096"/>
                  </a:lnTo>
                  <a:lnTo>
                    <a:pt x="558417" y="376944"/>
                  </a:lnTo>
                  <a:lnTo>
                    <a:pt x="569274" y="332801"/>
                  </a:lnTo>
                  <a:lnTo>
                    <a:pt x="573024" y="286258"/>
                  </a:lnTo>
                  <a:lnTo>
                    <a:pt x="569274" y="239851"/>
                  </a:lnTo>
                  <a:lnTo>
                    <a:pt x="558417" y="195819"/>
                  </a:lnTo>
                  <a:lnTo>
                    <a:pt x="541045" y="154753"/>
                  </a:lnTo>
                  <a:lnTo>
                    <a:pt x="517745" y="117244"/>
                  </a:lnTo>
                  <a:lnTo>
                    <a:pt x="489108" y="83883"/>
                  </a:lnTo>
                  <a:lnTo>
                    <a:pt x="455724" y="55262"/>
                  </a:lnTo>
                  <a:lnTo>
                    <a:pt x="418183" y="31971"/>
                  </a:lnTo>
                  <a:lnTo>
                    <a:pt x="377074" y="14603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5007" y="886967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5" h="582294">
                  <a:moveTo>
                    <a:pt x="291084" y="0"/>
                  </a:moveTo>
                  <a:lnTo>
                    <a:pt x="243925" y="3812"/>
                  </a:lnTo>
                  <a:lnTo>
                    <a:pt x="199168" y="14847"/>
                  </a:lnTo>
                  <a:lnTo>
                    <a:pt x="157417" y="32503"/>
                  </a:lnTo>
                  <a:lnTo>
                    <a:pt x="119274" y="56176"/>
                  </a:lnTo>
                  <a:lnTo>
                    <a:pt x="85343" y="85264"/>
                  </a:lnTo>
                  <a:lnTo>
                    <a:pt x="56229" y="119164"/>
                  </a:lnTo>
                  <a:lnTo>
                    <a:pt x="32534" y="157273"/>
                  </a:lnTo>
                  <a:lnTo>
                    <a:pt x="14862" y="198989"/>
                  </a:lnTo>
                  <a:lnTo>
                    <a:pt x="3816" y="243709"/>
                  </a:lnTo>
                  <a:lnTo>
                    <a:pt x="0" y="290829"/>
                  </a:lnTo>
                  <a:lnTo>
                    <a:pt x="3816" y="338119"/>
                  </a:lnTo>
                  <a:lnTo>
                    <a:pt x="14862" y="382966"/>
                  </a:lnTo>
                  <a:lnTo>
                    <a:pt x="32534" y="424775"/>
                  </a:lnTo>
                  <a:lnTo>
                    <a:pt x="56229" y="462948"/>
                  </a:lnTo>
                  <a:lnTo>
                    <a:pt x="85344" y="496887"/>
                  </a:lnTo>
                  <a:lnTo>
                    <a:pt x="119274" y="525995"/>
                  </a:lnTo>
                  <a:lnTo>
                    <a:pt x="157417" y="549674"/>
                  </a:lnTo>
                  <a:lnTo>
                    <a:pt x="199168" y="567328"/>
                  </a:lnTo>
                  <a:lnTo>
                    <a:pt x="243925" y="578358"/>
                  </a:lnTo>
                  <a:lnTo>
                    <a:pt x="291084" y="582167"/>
                  </a:lnTo>
                  <a:lnTo>
                    <a:pt x="338273" y="578358"/>
                  </a:lnTo>
                  <a:lnTo>
                    <a:pt x="361474" y="572642"/>
                  </a:lnTo>
                  <a:lnTo>
                    <a:pt x="291084" y="572642"/>
                  </a:lnTo>
                  <a:lnTo>
                    <a:pt x="234154" y="566890"/>
                  </a:lnTo>
                  <a:lnTo>
                    <a:pt x="181213" y="550433"/>
                  </a:lnTo>
                  <a:lnTo>
                    <a:pt x="133296" y="524476"/>
                  </a:lnTo>
                  <a:lnTo>
                    <a:pt x="91440" y="490219"/>
                  </a:lnTo>
                  <a:lnTo>
                    <a:pt x="57183" y="448438"/>
                  </a:lnTo>
                  <a:lnTo>
                    <a:pt x="31226" y="400573"/>
                  </a:lnTo>
                  <a:lnTo>
                    <a:pt x="14769" y="347684"/>
                  </a:lnTo>
                  <a:lnTo>
                    <a:pt x="9017" y="290829"/>
                  </a:lnTo>
                  <a:lnTo>
                    <a:pt x="14769" y="234197"/>
                  </a:lnTo>
                  <a:lnTo>
                    <a:pt x="31226" y="181340"/>
                  </a:lnTo>
                  <a:lnTo>
                    <a:pt x="57183" y="133506"/>
                  </a:lnTo>
                  <a:lnTo>
                    <a:pt x="91440" y="91947"/>
                  </a:lnTo>
                  <a:lnTo>
                    <a:pt x="133296" y="57423"/>
                  </a:lnTo>
                  <a:lnTo>
                    <a:pt x="181213" y="31496"/>
                  </a:lnTo>
                  <a:lnTo>
                    <a:pt x="234154" y="15188"/>
                  </a:lnTo>
                  <a:lnTo>
                    <a:pt x="291084" y="9525"/>
                  </a:lnTo>
                  <a:lnTo>
                    <a:pt x="361451" y="9525"/>
                  </a:lnTo>
                  <a:lnTo>
                    <a:pt x="338273" y="3812"/>
                  </a:lnTo>
                  <a:lnTo>
                    <a:pt x="291084" y="0"/>
                  </a:lnTo>
                  <a:close/>
                </a:path>
                <a:path w="582295" h="582294">
                  <a:moveTo>
                    <a:pt x="361451" y="9525"/>
                  </a:moveTo>
                  <a:lnTo>
                    <a:pt x="291084" y="9525"/>
                  </a:lnTo>
                  <a:lnTo>
                    <a:pt x="348005" y="15188"/>
                  </a:lnTo>
                  <a:lnTo>
                    <a:pt x="400891" y="31496"/>
                  </a:lnTo>
                  <a:lnTo>
                    <a:pt x="448657" y="57423"/>
                  </a:lnTo>
                  <a:lnTo>
                    <a:pt x="490220" y="91947"/>
                  </a:lnTo>
                  <a:lnTo>
                    <a:pt x="524744" y="133506"/>
                  </a:lnTo>
                  <a:lnTo>
                    <a:pt x="550672" y="181340"/>
                  </a:lnTo>
                  <a:lnTo>
                    <a:pt x="566979" y="234197"/>
                  </a:lnTo>
                  <a:lnTo>
                    <a:pt x="572643" y="290829"/>
                  </a:lnTo>
                  <a:lnTo>
                    <a:pt x="566979" y="347684"/>
                  </a:lnTo>
                  <a:lnTo>
                    <a:pt x="550672" y="400573"/>
                  </a:lnTo>
                  <a:lnTo>
                    <a:pt x="524744" y="448438"/>
                  </a:lnTo>
                  <a:lnTo>
                    <a:pt x="490220" y="490219"/>
                  </a:lnTo>
                  <a:lnTo>
                    <a:pt x="448657" y="524476"/>
                  </a:lnTo>
                  <a:lnTo>
                    <a:pt x="400891" y="550433"/>
                  </a:lnTo>
                  <a:lnTo>
                    <a:pt x="348005" y="566890"/>
                  </a:lnTo>
                  <a:lnTo>
                    <a:pt x="291084" y="572642"/>
                  </a:lnTo>
                  <a:lnTo>
                    <a:pt x="361474" y="572642"/>
                  </a:lnTo>
                  <a:lnTo>
                    <a:pt x="424806" y="549674"/>
                  </a:lnTo>
                  <a:lnTo>
                    <a:pt x="462948" y="525995"/>
                  </a:lnTo>
                  <a:lnTo>
                    <a:pt x="496871" y="496887"/>
                  </a:lnTo>
                  <a:lnTo>
                    <a:pt x="525975" y="462948"/>
                  </a:lnTo>
                  <a:lnTo>
                    <a:pt x="549657" y="424775"/>
                  </a:lnTo>
                  <a:lnTo>
                    <a:pt x="567318" y="382966"/>
                  </a:lnTo>
                  <a:lnTo>
                    <a:pt x="578355" y="338119"/>
                  </a:lnTo>
                  <a:lnTo>
                    <a:pt x="582168" y="290829"/>
                  </a:lnTo>
                  <a:lnTo>
                    <a:pt x="578355" y="243709"/>
                  </a:lnTo>
                  <a:lnTo>
                    <a:pt x="567318" y="198989"/>
                  </a:lnTo>
                  <a:lnTo>
                    <a:pt x="549657" y="157273"/>
                  </a:lnTo>
                  <a:lnTo>
                    <a:pt x="525975" y="119164"/>
                  </a:lnTo>
                  <a:lnTo>
                    <a:pt x="496871" y="85264"/>
                  </a:lnTo>
                  <a:lnTo>
                    <a:pt x="462948" y="56176"/>
                  </a:lnTo>
                  <a:lnTo>
                    <a:pt x="424806" y="32503"/>
                  </a:lnTo>
                  <a:lnTo>
                    <a:pt x="383048" y="14847"/>
                  </a:lnTo>
                  <a:lnTo>
                    <a:pt x="361451" y="95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1207" y="966215"/>
              <a:ext cx="426720" cy="426720"/>
            </a:xfrm>
            <a:custGeom>
              <a:avLst/>
              <a:gdLst/>
              <a:ahLst/>
              <a:cxnLst/>
              <a:rect l="l" t="t" r="r" b="b"/>
              <a:pathLst>
                <a:path w="426720" h="426719">
                  <a:moveTo>
                    <a:pt x="213360" y="0"/>
                  </a:moveTo>
                  <a:lnTo>
                    <a:pt x="164472" y="5613"/>
                  </a:lnTo>
                  <a:lnTo>
                    <a:pt x="119576" y="21609"/>
                  </a:lnTo>
                  <a:lnTo>
                    <a:pt x="79958" y="46726"/>
                  </a:lnTo>
                  <a:lnTo>
                    <a:pt x="46906" y="79698"/>
                  </a:lnTo>
                  <a:lnTo>
                    <a:pt x="21704" y="119261"/>
                  </a:lnTo>
                  <a:lnTo>
                    <a:pt x="5640" y="164152"/>
                  </a:lnTo>
                  <a:lnTo>
                    <a:pt x="0" y="213106"/>
                  </a:lnTo>
                  <a:lnTo>
                    <a:pt x="5640" y="262088"/>
                  </a:lnTo>
                  <a:lnTo>
                    <a:pt x="21704" y="307051"/>
                  </a:lnTo>
                  <a:lnTo>
                    <a:pt x="46906" y="346713"/>
                  </a:lnTo>
                  <a:lnTo>
                    <a:pt x="79958" y="379793"/>
                  </a:lnTo>
                  <a:lnTo>
                    <a:pt x="119576" y="405009"/>
                  </a:lnTo>
                  <a:lnTo>
                    <a:pt x="164472" y="421078"/>
                  </a:lnTo>
                  <a:lnTo>
                    <a:pt x="213360" y="426720"/>
                  </a:lnTo>
                  <a:lnTo>
                    <a:pt x="262287" y="421078"/>
                  </a:lnTo>
                  <a:lnTo>
                    <a:pt x="307199" y="405009"/>
                  </a:lnTo>
                  <a:lnTo>
                    <a:pt x="346814" y="379793"/>
                  </a:lnTo>
                  <a:lnTo>
                    <a:pt x="379853" y="346713"/>
                  </a:lnTo>
                  <a:lnTo>
                    <a:pt x="405037" y="307051"/>
                  </a:lnTo>
                  <a:lnTo>
                    <a:pt x="421086" y="262088"/>
                  </a:lnTo>
                  <a:lnTo>
                    <a:pt x="426720" y="213106"/>
                  </a:lnTo>
                  <a:lnTo>
                    <a:pt x="421086" y="164152"/>
                  </a:lnTo>
                  <a:lnTo>
                    <a:pt x="405037" y="119261"/>
                  </a:lnTo>
                  <a:lnTo>
                    <a:pt x="379853" y="79698"/>
                  </a:lnTo>
                  <a:lnTo>
                    <a:pt x="346814" y="46726"/>
                  </a:lnTo>
                  <a:lnTo>
                    <a:pt x="307199" y="21609"/>
                  </a:lnTo>
                  <a:lnTo>
                    <a:pt x="262287" y="5613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8160" y="960119"/>
              <a:ext cx="436245" cy="439420"/>
            </a:xfrm>
            <a:custGeom>
              <a:avLst/>
              <a:gdLst/>
              <a:ahLst/>
              <a:cxnLst/>
              <a:rect l="l" t="t" r="r" b="b"/>
              <a:pathLst>
                <a:path w="436245" h="439419">
                  <a:moveTo>
                    <a:pt x="217932" y="0"/>
                  </a:moveTo>
                  <a:lnTo>
                    <a:pt x="167871" y="5804"/>
                  </a:lnTo>
                  <a:lnTo>
                    <a:pt x="121964" y="22329"/>
                  </a:lnTo>
                  <a:lnTo>
                    <a:pt x="81505" y="48245"/>
                  </a:lnTo>
                  <a:lnTo>
                    <a:pt x="47786" y="82221"/>
                  </a:lnTo>
                  <a:lnTo>
                    <a:pt x="22100" y="122927"/>
                  </a:lnTo>
                  <a:lnTo>
                    <a:pt x="5740" y="169030"/>
                  </a:lnTo>
                  <a:lnTo>
                    <a:pt x="0" y="219201"/>
                  </a:lnTo>
                  <a:lnTo>
                    <a:pt x="5740" y="269561"/>
                  </a:lnTo>
                  <a:lnTo>
                    <a:pt x="22100" y="315799"/>
                  </a:lnTo>
                  <a:lnTo>
                    <a:pt x="47786" y="356595"/>
                  </a:lnTo>
                  <a:lnTo>
                    <a:pt x="81505" y="390626"/>
                  </a:lnTo>
                  <a:lnTo>
                    <a:pt x="121964" y="416570"/>
                  </a:lnTo>
                  <a:lnTo>
                    <a:pt x="167871" y="433106"/>
                  </a:lnTo>
                  <a:lnTo>
                    <a:pt x="217932" y="438912"/>
                  </a:lnTo>
                  <a:lnTo>
                    <a:pt x="267793" y="433106"/>
                  </a:lnTo>
                  <a:lnTo>
                    <a:pt x="278100" y="429387"/>
                  </a:lnTo>
                  <a:lnTo>
                    <a:pt x="217932" y="429387"/>
                  </a:lnTo>
                  <a:lnTo>
                    <a:pt x="175760" y="425122"/>
                  </a:lnTo>
                  <a:lnTo>
                    <a:pt x="136493" y="412892"/>
                  </a:lnTo>
                  <a:lnTo>
                    <a:pt x="100988" y="393543"/>
                  </a:lnTo>
                  <a:lnTo>
                    <a:pt x="70104" y="367918"/>
                  </a:lnTo>
                  <a:lnTo>
                    <a:pt x="44573" y="336788"/>
                  </a:lnTo>
                  <a:lnTo>
                    <a:pt x="25304" y="301085"/>
                  </a:lnTo>
                  <a:lnTo>
                    <a:pt x="13132" y="261619"/>
                  </a:lnTo>
                  <a:lnTo>
                    <a:pt x="8890" y="219201"/>
                  </a:lnTo>
                  <a:lnTo>
                    <a:pt x="13132" y="177077"/>
                  </a:lnTo>
                  <a:lnTo>
                    <a:pt x="25304" y="137763"/>
                  </a:lnTo>
                  <a:lnTo>
                    <a:pt x="44573" y="102115"/>
                  </a:lnTo>
                  <a:lnTo>
                    <a:pt x="70104" y="70992"/>
                  </a:lnTo>
                  <a:lnTo>
                    <a:pt x="100988" y="45368"/>
                  </a:lnTo>
                  <a:lnTo>
                    <a:pt x="136493" y="26019"/>
                  </a:lnTo>
                  <a:lnTo>
                    <a:pt x="175760" y="13789"/>
                  </a:lnTo>
                  <a:lnTo>
                    <a:pt x="217932" y="9525"/>
                  </a:lnTo>
                  <a:lnTo>
                    <a:pt x="278111" y="9525"/>
                  </a:lnTo>
                  <a:lnTo>
                    <a:pt x="267793" y="5804"/>
                  </a:lnTo>
                  <a:lnTo>
                    <a:pt x="217932" y="0"/>
                  </a:lnTo>
                  <a:close/>
                </a:path>
                <a:path w="436245" h="439419">
                  <a:moveTo>
                    <a:pt x="278111" y="9525"/>
                  </a:moveTo>
                  <a:lnTo>
                    <a:pt x="217932" y="9525"/>
                  </a:lnTo>
                  <a:lnTo>
                    <a:pt x="260006" y="13789"/>
                  </a:lnTo>
                  <a:lnTo>
                    <a:pt x="299069" y="26019"/>
                  </a:lnTo>
                  <a:lnTo>
                    <a:pt x="334392" y="45368"/>
                  </a:lnTo>
                  <a:lnTo>
                    <a:pt x="365251" y="70992"/>
                  </a:lnTo>
                  <a:lnTo>
                    <a:pt x="390763" y="102115"/>
                  </a:lnTo>
                  <a:lnTo>
                    <a:pt x="409987" y="137763"/>
                  </a:lnTo>
                  <a:lnTo>
                    <a:pt x="422116" y="177077"/>
                  </a:lnTo>
                  <a:lnTo>
                    <a:pt x="426339" y="219201"/>
                  </a:lnTo>
                  <a:lnTo>
                    <a:pt x="422116" y="261619"/>
                  </a:lnTo>
                  <a:lnTo>
                    <a:pt x="409987" y="301085"/>
                  </a:lnTo>
                  <a:lnTo>
                    <a:pt x="390763" y="336788"/>
                  </a:lnTo>
                  <a:lnTo>
                    <a:pt x="365251" y="367918"/>
                  </a:lnTo>
                  <a:lnTo>
                    <a:pt x="334392" y="393543"/>
                  </a:lnTo>
                  <a:lnTo>
                    <a:pt x="299069" y="412892"/>
                  </a:lnTo>
                  <a:lnTo>
                    <a:pt x="260006" y="425122"/>
                  </a:lnTo>
                  <a:lnTo>
                    <a:pt x="217932" y="429387"/>
                  </a:lnTo>
                  <a:lnTo>
                    <a:pt x="278100" y="429387"/>
                  </a:lnTo>
                  <a:lnTo>
                    <a:pt x="354092" y="390626"/>
                  </a:lnTo>
                  <a:lnTo>
                    <a:pt x="387877" y="356595"/>
                  </a:lnTo>
                  <a:lnTo>
                    <a:pt x="413652" y="315799"/>
                  </a:lnTo>
                  <a:lnTo>
                    <a:pt x="430090" y="269561"/>
                  </a:lnTo>
                  <a:lnTo>
                    <a:pt x="435864" y="219201"/>
                  </a:lnTo>
                  <a:lnTo>
                    <a:pt x="430090" y="169030"/>
                  </a:lnTo>
                  <a:lnTo>
                    <a:pt x="413652" y="122927"/>
                  </a:lnTo>
                  <a:lnTo>
                    <a:pt x="387877" y="82221"/>
                  </a:lnTo>
                  <a:lnTo>
                    <a:pt x="354092" y="48245"/>
                  </a:lnTo>
                  <a:lnTo>
                    <a:pt x="313621" y="22329"/>
                  </a:lnTo>
                  <a:lnTo>
                    <a:pt x="278111" y="95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0455" y="1042415"/>
              <a:ext cx="268605" cy="271780"/>
            </a:xfrm>
            <a:custGeom>
              <a:avLst/>
              <a:gdLst/>
              <a:ahLst/>
              <a:cxnLst/>
              <a:rect l="l" t="t" r="r" b="b"/>
              <a:pathLst>
                <a:path w="268604" h="271780">
                  <a:moveTo>
                    <a:pt x="134366" y="0"/>
                  </a:moveTo>
                  <a:lnTo>
                    <a:pt x="91960" y="6935"/>
                  </a:lnTo>
                  <a:lnTo>
                    <a:pt x="55083" y="26220"/>
                  </a:lnTo>
                  <a:lnTo>
                    <a:pt x="25973" y="55577"/>
                  </a:lnTo>
                  <a:lnTo>
                    <a:pt x="6866" y="92724"/>
                  </a:lnTo>
                  <a:lnTo>
                    <a:pt x="0" y="135382"/>
                  </a:lnTo>
                  <a:lnTo>
                    <a:pt x="6866" y="178287"/>
                  </a:lnTo>
                  <a:lnTo>
                    <a:pt x="25973" y="215585"/>
                  </a:lnTo>
                  <a:lnTo>
                    <a:pt x="55083" y="245018"/>
                  </a:lnTo>
                  <a:lnTo>
                    <a:pt x="91960" y="264332"/>
                  </a:lnTo>
                  <a:lnTo>
                    <a:pt x="134366" y="271272"/>
                  </a:lnTo>
                  <a:lnTo>
                    <a:pt x="176767" y="264332"/>
                  </a:lnTo>
                  <a:lnTo>
                    <a:pt x="213524" y="245018"/>
                  </a:lnTo>
                  <a:lnTo>
                    <a:pt x="242466" y="215585"/>
                  </a:lnTo>
                  <a:lnTo>
                    <a:pt x="261422" y="178287"/>
                  </a:lnTo>
                  <a:lnTo>
                    <a:pt x="268224" y="135382"/>
                  </a:lnTo>
                  <a:lnTo>
                    <a:pt x="261422" y="92724"/>
                  </a:lnTo>
                  <a:lnTo>
                    <a:pt x="242466" y="55577"/>
                  </a:lnTo>
                  <a:lnTo>
                    <a:pt x="213524" y="26220"/>
                  </a:lnTo>
                  <a:lnTo>
                    <a:pt x="176767" y="6935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4360" y="1039367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8" y="0"/>
                  </a:moveTo>
                  <a:lnTo>
                    <a:pt x="95829" y="7142"/>
                  </a:lnTo>
                  <a:lnTo>
                    <a:pt x="57332" y="27025"/>
                  </a:lnTo>
                  <a:lnTo>
                    <a:pt x="27005" y="57332"/>
                  </a:lnTo>
                  <a:lnTo>
                    <a:pt x="7132" y="95747"/>
                  </a:lnTo>
                  <a:lnTo>
                    <a:pt x="0" y="139953"/>
                  </a:lnTo>
                  <a:lnTo>
                    <a:pt x="7132" y="184408"/>
                  </a:lnTo>
                  <a:lnTo>
                    <a:pt x="27005" y="222973"/>
                  </a:lnTo>
                  <a:lnTo>
                    <a:pt x="57332" y="253357"/>
                  </a:lnTo>
                  <a:lnTo>
                    <a:pt x="95829" y="273269"/>
                  </a:lnTo>
                  <a:lnTo>
                    <a:pt x="140208" y="280415"/>
                  </a:lnTo>
                  <a:lnTo>
                    <a:pt x="184391" y="273269"/>
                  </a:lnTo>
                  <a:lnTo>
                    <a:pt x="188987" y="270890"/>
                  </a:lnTo>
                  <a:lnTo>
                    <a:pt x="140208" y="270890"/>
                  </a:lnTo>
                  <a:lnTo>
                    <a:pt x="113774" y="268241"/>
                  </a:lnTo>
                  <a:lnTo>
                    <a:pt x="67002" y="248656"/>
                  </a:lnTo>
                  <a:lnTo>
                    <a:pt x="31652" y="213481"/>
                  </a:lnTo>
                  <a:lnTo>
                    <a:pt x="12154" y="166479"/>
                  </a:lnTo>
                  <a:lnTo>
                    <a:pt x="9525" y="139953"/>
                  </a:lnTo>
                  <a:lnTo>
                    <a:pt x="12154" y="113722"/>
                  </a:lnTo>
                  <a:lnTo>
                    <a:pt x="31652" y="66927"/>
                  </a:lnTo>
                  <a:lnTo>
                    <a:pt x="67002" y="31412"/>
                  </a:lnTo>
                  <a:lnTo>
                    <a:pt x="113774" y="11656"/>
                  </a:lnTo>
                  <a:lnTo>
                    <a:pt x="140208" y="9016"/>
                  </a:lnTo>
                  <a:lnTo>
                    <a:pt x="188018" y="9016"/>
                  </a:lnTo>
                  <a:lnTo>
                    <a:pt x="184391" y="7142"/>
                  </a:lnTo>
                  <a:lnTo>
                    <a:pt x="140208" y="0"/>
                  </a:lnTo>
                  <a:close/>
                </a:path>
                <a:path w="280670" h="280669">
                  <a:moveTo>
                    <a:pt x="188018" y="9016"/>
                  </a:moveTo>
                  <a:lnTo>
                    <a:pt x="140208" y="9016"/>
                  </a:lnTo>
                  <a:lnTo>
                    <a:pt x="166633" y="11656"/>
                  </a:lnTo>
                  <a:lnTo>
                    <a:pt x="191119" y="19272"/>
                  </a:lnTo>
                  <a:lnTo>
                    <a:pt x="232410" y="47625"/>
                  </a:lnTo>
                  <a:lnTo>
                    <a:pt x="260651" y="89169"/>
                  </a:lnTo>
                  <a:lnTo>
                    <a:pt x="270891" y="139953"/>
                  </a:lnTo>
                  <a:lnTo>
                    <a:pt x="268253" y="166479"/>
                  </a:lnTo>
                  <a:lnTo>
                    <a:pt x="248548" y="213481"/>
                  </a:lnTo>
                  <a:lnTo>
                    <a:pt x="213199" y="248656"/>
                  </a:lnTo>
                  <a:lnTo>
                    <a:pt x="166633" y="268241"/>
                  </a:lnTo>
                  <a:lnTo>
                    <a:pt x="140208" y="270890"/>
                  </a:lnTo>
                  <a:lnTo>
                    <a:pt x="188987" y="270890"/>
                  </a:lnTo>
                  <a:lnTo>
                    <a:pt x="222863" y="253357"/>
                  </a:lnTo>
                  <a:lnTo>
                    <a:pt x="253264" y="222973"/>
                  </a:lnTo>
                  <a:lnTo>
                    <a:pt x="273234" y="184408"/>
                  </a:lnTo>
                  <a:lnTo>
                    <a:pt x="280416" y="139953"/>
                  </a:lnTo>
                  <a:lnTo>
                    <a:pt x="273234" y="95747"/>
                  </a:lnTo>
                  <a:lnTo>
                    <a:pt x="253264" y="57332"/>
                  </a:lnTo>
                  <a:lnTo>
                    <a:pt x="222863" y="27025"/>
                  </a:lnTo>
                  <a:lnTo>
                    <a:pt x="188018" y="901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57872" y="32003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477" y="0"/>
                  </a:moveTo>
                  <a:lnTo>
                    <a:pt x="96674" y="7203"/>
                  </a:lnTo>
                  <a:lnTo>
                    <a:pt x="57826" y="27269"/>
                  </a:lnTo>
                  <a:lnTo>
                    <a:pt x="27232" y="57881"/>
                  </a:lnTo>
                  <a:lnTo>
                    <a:pt x="7191" y="96723"/>
                  </a:lnTo>
                  <a:lnTo>
                    <a:pt x="0" y="141478"/>
                  </a:lnTo>
                  <a:lnTo>
                    <a:pt x="7191" y="186529"/>
                  </a:lnTo>
                  <a:lnTo>
                    <a:pt x="27232" y="225527"/>
                  </a:lnTo>
                  <a:lnTo>
                    <a:pt x="57826" y="256198"/>
                  </a:lnTo>
                  <a:lnTo>
                    <a:pt x="96674" y="276268"/>
                  </a:lnTo>
                  <a:lnTo>
                    <a:pt x="141477" y="283463"/>
                  </a:lnTo>
                  <a:lnTo>
                    <a:pt x="186529" y="276268"/>
                  </a:lnTo>
                  <a:lnTo>
                    <a:pt x="225527" y="256198"/>
                  </a:lnTo>
                  <a:lnTo>
                    <a:pt x="256198" y="225527"/>
                  </a:lnTo>
                  <a:lnTo>
                    <a:pt x="276268" y="186529"/>
                  </a:lnTo>
                  <a:lnTo>
                    <a:pt x="283463" y="141478"/>
                  </a:lnTo>
                  <a:lnTo>
                    <a:pt x="276268" y="96723"/>
                  </a:lnTo>
                  <a:lnTo>
                    <a:pt x="256198" y="57881"/>
                  </a:lnTo>
                  <a:lnTo>
                    <a:pt x="225527" y="27269"/>
                  </a:lnTo>
                  <a:lnTo>
                    <a:pt x="186529" y="7203"/>
                  </a:lnTo>
                  <a:lnTo>
                    <a:pt x="14147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1775" y="31699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303" y="0"/>
                  </a:moveTo>
                  <a:lnTo>
                    <a:pt x="100218" y="7483"/>
                  </a:lnTo>
                  <a:lnTo>
                    <a:pt x="60076" y="28293"/>
                  </a:lnTo>
                  <a:lnTo>
                    <a:pt x="28346" y="59966"/>
                  </a:lnTo>
                  <a:lnTo>
                    <a:pt x="7498" y="100039"/>
                  </a:lnTo>
                  <a:lnTo>
                    <a:pt x="0" y="146050"/>
                  </a:lnTo>
                  <a:lnTo>
                    <a:pt x="7498" y="192308"/>
                  </a:lnTo>
                  <a:lnTo>
                    <a:pt x="28346" y="232531"/>
                  </a:lnTo>
                  <a:lnTo>
                    <a:pt x="60076" y="264281"/>
                  </a:lnTo>
                  <a:lnTo>
                    <a:pt x="100218" y="285120"/>
                  </a:lnTo>
                  <a:lnTo>
                    <a:pt x="146303" y="292608"/>
                  </a:lnTo>
                  <a:lnTo>
                    <a:pt x="192633" y="285120"/>
                  </a:lnTo>
                  <a:lnTo>
                    <a:pt x="196560" y="283083"/>
                  </a:lnTo>
                  <a:lnTo>
                    <a:pt x="146303" y="283083"/>
                  </a:lnTo>
                  <a:lnTo>
                    <a:pt x="118862" y="280259"/>
                  </a:lnTo>
                  <a:lnTo>
                    <a:pt x="69883" y="259562"/>
                  </a:lnTo>
                  <a:lnTo>
                    <a:pt x="32777" y="222791"/>
                  </a:lnTo>
                  <a:lnTo>
                    <a:pt x="12259" y="173710"/>
                  </a:lnTo>
                  <a:lnTo>
                    <a:pt x="9525" y="146050"/>
                  </a:lnTo>
                  <a:lnTo>
                    <a:pt x="12259" y="118683"/>
                  </a:lnTo>
                  <a:lnTo>
                    <a:pt x="32777" y="69808"/>
                  </a:lnTo>
                  <a:lnTo>
                    <a:pt x="69883" y="32777"/>
                  </a:lnTo>
                  <a:lnTo>
                    <a:pt x="118862" y="12259"/>
                  </a:lnTo>
                  <a:lnTo>
                    <a:pt x="146303" y="9525"/>
                  </a:lnTo>
                  <a:lnTo>
                    <a:pt x="196573" y="9525"/>
                  </a:lnTo>
                  <a:lnTo>
                    <a:pt x="192633" y="7483"/>
                  </a:lnTo>
                  <a:lnTo>
                    <a:pt x="146303" y="0"/>
                  </a:lnTo>
                  <a:close/>
                </a:path>
                <a:path w="292734" h="292734">
                  <a:moveTo>
                    <a:pt x="196573" y="9525"/>
                  </a:moveTo>
                  <a:lnTo>
                    <a:pt x="146303" y="9525"/>
                  </a:lnTo>
                  <a:lnTo>
                    <a:pt x="173968" y="12259"/>
                  </a:lnTo>
                  <a:lnTo>
                    <a:pt x="199691" y="20161"/>
                  </a:lnTo>
                  <a:lnTo>
                    <a:pt x="243458" y="49657"/>
                  </a:lnTo>
                  <a:lnTo>
                    <a:pt x="272780" y="93043"/>
                  </a:lnTo>
                  <a:lnTo>
                    <a:pt x="283718" y="146050"/>
                  </a:lnTo>
                  <a:lnTo>
                    <a:pt x="280874" y="173710"/>
                  </a:lnTo>
                  <a:lnTo>
                    <a:pt x="260090" y="222791"/>
                  </a:lnTo>
                  <a:lnTo>
                    <a:pt x="223010" y="259562"/>
                  </a:lnTo>
                  <a:lnTo>
                    <a:pt x="173968" y="280259"/>
                  </a:lnTo>
                  <a:lnTo>
                    <a:pt x="146303" y="283083"/>
                  </a:lnTo>
                  <a:lnTo>
                    <a:pt x="196560" y="283083"/>
                  </a:lnTo>
                  <a:lnTo>
                    <a:pt x="232806" y="264281"/>
                  </a:lnTo>
                  <a:lnTo>
                    <a:pt x="264444" y="232531"/>
                  </a:lnTo>
                  <a:lnTo>
                    <a:pt x="285170" y="192308"/>
                  </a:lnTo>
                  <a:lnTo>
                    <a:pt x="292607" y="146050"/>
                  </a:lnTo>
                  <a:lnTo>
                    <a:pt x="285170" y="100039"/>
                  </a:lnTo>
                  <a:lnTo>
                    <a:pt x="264444" y="59966"/>
                  </a:lnTo>
                  <a:lnTo>
                    <a:pt x="232806" y="28293"/>
                  </a:lnTo>
                  <a:lnTo>
                    <a:pt x="196573" y="95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783" y="377951"/>
              <a:ext cx="167640" cy="167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90615" y="426719"/>
              <a:ext cx="289560" cy="287020"/>
            </a:xfrm>
            <a:custGeom>
              <a:avLst/>
              <a:gdLst/>
              <a:ahLst/>
              <a:cxnLst/>
              <a:rect l="l" t="t" r="r" b="b"/>
              <a:pathLst>
                <a:path w="289560" h="287020">
                  <a:moveTo>
                    <a:pt x="144780" y="0"/>
                  </a:moveTo>
                  <a:lnTo>
                    <a:pt x="98999" y="7301"/>
                  </a:lnTo>
                  <a:lnTo>
                    <a:pt x="59253" y="27631"/>
                  </a:lnTo>
                  <a:lnTo>
                    <a:pt x="27919" y="58622"/>
                  </a:lnTo>
                  <a:lnTo>
                    <a:pt x="7376" y="97909"/>
                  </a:lnTo>
                  <a:lnTo>
                    <a:pt x="0" y="143128"/>
                  </a:lnTo>
                  <a:lnTo>
                    <a:pt x="7376" y="188472"/>
                  </a:lnTo>
                  <a:lnTo>
                    <a:pt x="27919" y="227834"/>
                  </a:lnTo>
                  <a:lnTo>
                    <a:pt x="59253" y="258864"/>
                  </a:lnTo>
                  <a:lnTo>
                    <a:pt x="98999" y="279207"/>
                  </a:lnTo>
                  <a:lnTo>
                    <a:pt x="144780" y="286512"/>
                  </a:lnTo>
                  <a:lnTo>
                    <a:pt x="190560" y="279207"/>
                  </a:lnTo>
                  <a:lnTo>
                    <a:pt x="230306" y="258864"/>
                  </a:lnTo>
                  <a:lnTo>
                    <a:pt x="261640" y="227834"/>
                  </a:lnTo>
                  <a:lnTo>
                    <a:pt x="282183" y="188472"/>
                  </a:lnTo>
                  <a:lnTo>
                    <a:pt x="289560" y="143128"/>
                  </a:lnTo>
                  <a:lnTo>
                    <a:pt x="282183" y="97909"/>
                  </a:lnTo>
                  <a:lnTo>
                    <a:pt x="261640" y="58622"/>
                  </a:lnTo>
                  <a:lnTo>
                    <a:pt x="230306" y="27631"/>
                  </a:lnTo>
                  <a:lnTo>
                    <a:pt x="190560" y="730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7567" y="42367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146304" y="0"/>
                  </a:moveTo>
                  <a:lnTo>
                    <a:pt x="100071" y="7460"/>
                  </a:lnTo>
                  <a:lnTo>
                    <a:pt x="59911" y="28228"/>
                  </a:lnTo>
                  <a:lnTo>
                    <a:pt x="28236" y="59884"/>
                  </a:lnTo>
                  <a:lnTo>
                    <a:pt x="7461" y="100006"/>
                  </a:lnTo>
                  <a:lnTo>
                    <a:pt x="0" y="146176"/>
                  </a:lnTo>
                  <a:lnTo>
                    <a:pt x="7461" y="192471"/>
                  </a:lnTo>
                  <a:lnTo>
                    <a:pt x="28236" y="232669"/>
                  </a:lnTo>
                  <a:lnTo>
                    <a:pt x="59911" y="264363"/>
                  </a:lnTo>
                  <a:lnTo>
                    <a:pt x="100071" y="285145"/>
                  </a:lnTo>
                  <a:lnTo>
                    <a:pt x="146304" y="292607"/>
                  </a:lnTo>
                  <a:lnTo>
                    <a:pt x="175415" y="287909"/>
                  </a:lnTo>
                  <a:lnTo>
                    <a:pt x="146304" y="287909"/>
                  </a:lnTo>
                  <a:lnTo>
                    <a:pt x="117697" y="285009"/>
                  </a:lnTo>
                  <a:lnTo>
                    <a:pt x="67008" y="263638"/>
                  </a:lnTo>
                  <a:lnTo>
                    <a:pt x="28715" y="225365"/>
                  </a:lnTo>
                  <a:lnTo>
                    <a:pt x="7344" y="174763"/>
                  </a:lnTo>
                  <a:lnTo>
                    <a:pt x="4445" y="146176"/>
                  </a:lnTo>
                  <a:lnTo>
                    <a:pt x="7344" y="117683"/>
                  </a:lnTo>
                  <a:lnTo>
                    <a:pt x="28715" y="67077"/>
                  </a:lnTo>
                  <a:lnTo>
                    <a:pt x="67008" y="28882"/>
                  </a:lnTo>
                  <a:lnTo>
                    <a:pt x="117697" y="7669"/>
                  </a:lnTo>
                  <a:lnTo>
                    <a:pt x="146304" y="4825"/>
                  </a:lnTo>
                  <a:lnTo>
                    <a:pt x="176210" y="4825"/>
                  </a:lnTo>
                  <a:lnTo>
                    <a:pt x="146304" y="0"/>
                  </a:lnTo>
                  <a:close/>
                </a:path>
                <a:path w="292735" h="292734">
                  <a:moveTo>
                    <a:pt x="176210" y="4825"/>
                  </a:moveTo>
                  <a:lnTo>
                    <a:pt x="146304" y="4825"/>
                  </a:lnTo>
                  <a:lnTo>
                    <a:pt x="174906" y="7669"/>
                  </a:lnTo>
                  <a:lnTo>
                    <a:pt x="201485" y="15859"/>
                  </a:lnTo>
                  <a:lnTo>
                    <a:pt x="246380" y="46227"/>
                  </a:lnTo>
                  <a:lnTo>
                    <a:pt x="276748" y="91106"/>
                  </a:lnTo>
                  <a:lnTo>
                    <a:pt x="287782" y="146176"/>
                  </a:lnTo>
                  <a:lnTo>
                    <a:pt x="284938" y="174763"/>
                  </a:lnTo>
                  <a:lnTo>
                    <a:pt x="263725" y="225365"/>
                  </a:lnTo>
                  <a:lnTo>
                    <a:pt x="225492" y="263638"/>
                  </a:lnTo>
                  <a:lnTo>
                    <a:pt x="174906" y="285009"/>
                  </a:lnTo>
                  <a:lnTo>
                    <a:pt x="146304" y="287909"/>
                  </a:lnTo>
                  <a:lnTo>
                    <a:pt x="175415" y="287909"/>
                  </a:lnTo>
                  <a:lnTo>
                    <a:pt x="232696" y="264363"/>
                  </a:lnTo>
                  <a:lnTo>
                    <a:pt x="264371" y="232669"/>
                  </a:lnTo>
                  <a:lnTo>
                    <a:pt x="285146" y="192471"/>
                  </a:lnTo>
                  <a:lnTo>
                    <a:pt x="292608" y="146176"/>
                  </a:lnTo>
                  <a:lnTo>
                    <a:pt x="285146" y="100006"/>
                  </a:lnTo>
                  <a:lnTo>
                    <a:pt x="264371" y="59884"/>
                  </a:lnTo>
                  <a:lnTo>
                    <a:pt x="232696" y="28228"/>
                  </a:lnTo>
                  <a:lnTo>
                    <a:pt x="192536" y="7460"/>
                  </a:lnTo>
                  <a:lnTo>
                    <a:pt x="176210" y="48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3" y="460247"/>
              <a:ext cx="219455" cy="219455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5443728" y="2895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1"/>
                </a:lnTo>
                <a:lnTo>
                  <a:pt x="21336" y="27431"/>
                </a:lnTo>
                <a:lnTo>
                  <a:pt x="27432" y="21336"/>
                </a:lnTo>
                <a:lnTo>
                  <a:pt x="27432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6879" y="2895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1"/>
                </a:lnTo>
                <a:lnTo>
                  <a:pt x="21336" y="27431"/>
                </a:lnTo>
                <a:lnTo>
                  <a:pt x="27432" y="21336"/>
                </a:lnTo>
                <a:lnTo>
                  <a:pt x="27432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0032" y="2895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335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5" y="27431"/>
                </a:lnTo>
                <a:lnTo>
                  <a:pt x="2133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5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8680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2"/>
                </a:lnTo>
                <a:lnTo>
                  <a:pt x="21336" y="27432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64880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2"/>
                </a:lnTo>
                <a:lnTo>
                  <a:pt x="21336" y="27432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8031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2"/>
                </a:lnTo>
                <a:lnTo>
                  <a:pt x="21336" y="27432"/>
                </a:lnTo>
                <a:lnTo>
                  <a:pt x="27432" y="21336"/>
                </a:lnTo>
                <a:lnTo>
                  <a:pt x="27432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68056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2"/>
                </a:lnTo>
                <a:lnTo>
                  <a:pt x="21336" y="27432"/>
                </a:lnTo>
                <a:lnTo>
                  <a:pt x="27432" y="21336"/>
                </a:lnTo>
                <a:lnTo>
                  <a:pt x="27432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4256" y="1581911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40">
                <a:moveTo>
                  <a:pt x="18923" y="0"/>
                </a:moveTo>
                <a:lnTo>
                  <a:pt x="5461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5461" y="27432"/>
                </a:lnTo>
                <a:lnTo>
                  <a:pt x="18923" y="27432"/>
                </a:lnTo>
                <a:lnTo>
                  <a:pt x="24384" y="21336"/>
                </a:lnTo>
                <a:lnTo>
                  <a:pt x="24384" y="6096"/>
                </a:lnTo>
                <a:lnTo>
                  <a:pt x="18923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17407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3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096" y="27432"/>
                </a:lnTo>
                <a:lnTo>
                  <a:pt x="21336" y="27432"/>
                </a:lnTo>
                <a:lnTo>
                  <a:pt x="27432" y="21336"/>
                </a:lnTo>
                <a:lnTo>
                  <a:pt x="27432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" y="0"/>
            <a:ext cx="4309872" cy="514502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198870" y="2720688"/>
            <a:ext cx="3776091" cy="2462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  <a:cs typeface="Trebuchet MS"/>
              </a:rPr>
              <a:t>Prepared by: </a:t>
            </a:r>
            <a:endParaRPr lang="en-IN" sz="20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/>
              <a:cs typeface="Trebuchet MS"/>
            </a:endParaRPr>
          </a:p>
          <a:p>
            <a:pPr marL="12700" algn="r">
              <a:spcBef>
                <a:spcPts val="105"/>
              </a:spcBef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Puja Suresh Karnase </a:t>
            </a:r>
          </a:p>
          <a:p>
            <a:pPr marL="12700" algn="r">
              <a:spcBef>
                <a:spcPts val="105"/>
              </a:spcBef>
            </a:pP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Dhanashri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H. Jadhav</a:t>
            </a:r>
          </a:p>
          <a:p>
            <a:pPr marL="12700" algn="r">
              <a:spcBef>
                <a:spcPts val="105"/>
              </a:spcBef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Bari Nikhil Nilesh</a:t>
            </a:r>
          </a:p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Pooja Bhaskarrao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Kaware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Rutuja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Patangrao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Pawar</a:t>
            </a:r>
            <a:endParaRPr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/>
              <a:cs typeface="Trebuchet MS"/>
            </a:endParaRPr>
          </a:p>
          <a:p>
            <a:pPr marL="12700" algn="r">
              <a:lnSpc>
                <a:spcPct val="100000"/>
              </a:lnSpc>
            </a:pPr>
            <a:endParaRPr lang="en-IN" sz="20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/>
              <a:cs typeface="Trebuchet MS"/>
            </a:endParaRPr>
          </a:p>
          <a:p>
            <a:pPr marL="12700" algn="r">
              <a:lnSpc>
                <a:spcPct val="100000"/>
              </a:lnSpc>
            </a:pPr>
            <a:r>
              <a:rPr lang="en-IN" sz="2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  <a:cs typeface="Trebuchet MS"/>
              </a:rPr>
              <a:t>Guid</a:t>
            </a:r>
            <a:r>
              <a:rPr sz="2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  <a:cs typeface="Trebuchet MS"/>
              </a:rPr>
              <a:t>ed by: </a:t>
            </a:r>
            <a:endParaRPr lang="en-IN" sz="20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/>
              <a:cs typeface="Trebuchet MS"/>
            </a:endParaRPr>
          </a:p>
          <a:p>
            <a:pPr marL="12700" algn="r">
              <a:lnSpc>
                <a:spcPct val="100000"/>
              </a:lnSpc>
            </a:pPr>
            <a:r>
              <a:rPr lang="en-IN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/>
                <a:cs typeface="Trebuchet MS"/>
              </a:rPr>
              <a:t>Ms. Swati Singh </a:t>
            </a:r>
          </a:p>
          <a:p>
            <a:pPr marL="12700">
              <a:lnSpc>
                <a:spcPct val="100000"/>
              </a:lnSpc>
            </a:pPr>
            <a:endParaRPr lang="en-IN" sz="1100" i="1" spc="45" dirty="0">
              <a:solidFill>
                <a:srgbClr val="77C5FB"/>
              </a:solidFill>
              <a:latin typeface="Trebuchet MS"/>
              <a:cs typeface="Trebuchet M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F84A0-C2A2-3C14-1EED-8197119979CD}"/>
              </a:ext>
            </a:extLst>
          </p:cNvPr>
          <p:cNvSpPr/>
          <p:nvPr/>
        </p:nvSpPr>
        <p:spPr>
          <a:xfrm>
            <a:off x="4572001" y="898268"/>
            <a:ext cx="3248660" cy="1785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lang="en-US" sz="2800" spc="-254" dirty="0">
                <a:solidFill>
                  <a:srgbClr val="373737"/>
                </a:solidFill>
                <a:latin typeface="Tahoma"/>
                <a:cs typeface="Tahoma"/>
              </a:rPr>
              <a:t>Malicious Domain</a:t>
            </a:r>
            <a:r>
              <a:rPr lang="en-US" sz="2800" spc="-2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2800" spc="-150" dirty="0">
                <a:solidFill>
                  <a:srgbClr val="373737"/>
                </a:solidFill>
                <a:latin typeface="Tahoma"/>
                <a:cs typeface="Tahoma"/>
              </a:rPr>
              <a:t>Detect</a:t>
            </a:r>
            <a:r>
              <a:rPr lang="en-US" sz="2800" spc="-9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z="2800" spc="-330" dirty="0">
                <a:solidFill>
                  <a:srgbClr val="373737"/>
                </a:solidFill>
                <a:latin typeface="Tahoma"/>
                <a:cs typeface="Tahoma"/>
              </a:rPr>
              <a:t>o</a:t>
            </a:r>
            <a:r>
              <a:rPr lang="en-US" sz="2800" spc="-235" dirty="0">
                <a:solidFill>
                  <a:srgbClr val="373737"/>
                </a:solidFill>
                <a:latin typeface="Tahoma"/>
                <a:cs typeface="Tahoma"/>
              </a:rPr>
              <a:t>n</a:t>
            </a:r>
            <a:r>
              <a:rPr lang="en-US" sz="2800" spc="-4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2800" spc="-120" dirty="0">
                <a:solidFill>
                  <a:srgbClr val="373737"/>
                </a:solidFill>
                <a:latin typeface="Tahoma"/>
                <a:cs typeface="Tahoma"/>
              </a:rPr>
              <a:t>Us</a:t>
            </a:r>
            <a:r>
              <a:rPr lang="en-US" sz="2800" spc="-7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z="2800" spc="-204" dirty="0">
                <a:solidFill>
                  <a:srgbClr val="373737"/>
                </a:solidFill>
                <a:latin typeface="Tahoma"/>
                <a:cs typeface="Tahoma"/>
              </a:rPr>
              <a:t>ng  </a:t>
            </a:r>
            <a:r>
              <a:rPr lang="en-US" sz="2800" spc="-275" dirty="0">
                <a:solidFill>
                  <a:srgbClr val="373737"/>
                </a:solidFill>
                <a:latin typeface="Tahoma"/>
                <a:cs typeface="Tahoma"/>
              </a:rPr>
              <a:t>Mac</a:t>
            </a:r>
            <a:r>
              <a:rPr lang="en-US" sz="2800" spc="-265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lang="en-US" sz="2800" spc="-4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z="2800" spc="-110" dirty="0">
                <a:solidFill>
                  <a:srgbClr val="373737"/>
                </a:solidFill>
                <a:latin typeface="Tahoma"/>
                <a:cs typeface="Tahoma"/>
              </a:rPr>
              <a:t>n</a:t>
            </a:r>
            <a:r>
              <a:rPr lang="en-US" sz="2800" spc="-30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2800" spc="-3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2800" spc="-65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lang="en-US" sz="2800" spc="-16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2800" spc="-12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lang="en-US" sz="2800" spc="-100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lang="en-US" sz="2800" spc="-95" dirty="0">
                <a:solidFill>
                  <a:srgbClr val="373737"/>
                </a:solidFill>
                <a:latin typeface="Tahoma"/>
                <a:cs typeface="Tahoma"/>
              </a:rPr>
              <a:t>n</a:t>
            </a:r>
            <a:r>
              <a:rPr lang="en-US" sz="2800" spc="-6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z="2800" spc="-254" dirty="0">
                <a:solidFill>
                  <a:srgbClr val="373737"/>
                </a:solidFill>
                <a:latin typeface="Tahoma"/>
                <a:cs typeface="Tahoma"/>
              </a:rPr>
              <a:t>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5E5E38-4E0D-A54F-2C5A-F59EBD5703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1" y="4221032"/>
            <a:ext cx="1447798" cy="72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58" y="365125"/>
            <a:ext cx="3692017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0" dirty="0">
                <a:solidFill>
                  <a:srgbClr val="484848"/>
                </a:solidFill>
              </a:rPr>
              <a:t>P</a:t>
            </a:r>
            <a:r>
              <a:rPr spc="-195" dirty="0">
                <a:solidFill>
                  <a:srgbClr val="484848"/>
                </a:solidFill>
              </a:rPr>
              <a:t>u</a:t>
            </a:r>
            <a:r>
              <a:rPr spc="-50" dirty="0">
                <a:solidFill>
                  <a:srgbClr val="484848"/>
                </a:solidFill>
              </a:rPr>
              <a:t>r</a:t>
            </a:r>
            <a:r>
              <a:rPr spc="-70" dirty="0">
                <a:solidFill>
                  <a:srgbClr val="484848"/>
                </a:solidFill>
              </a:rPr>
              <a:t>p</a:t>
            </a:r>
            <a:r>
              <a:rPr spc="-185" dirty="0">
                <a:solidFill>
                  <a:srgbClr val="484848"/>
                </a:solidFill>
              </a:rPr>
              <a:t>o</a:t>
            </a:r>
            <a:r>
              <a:rPr spc="-170" dirty="0">
                <a:solidFill>
                  <a:srgbClr val="484848"/>
                </a:solidFill>
              </a:rPr>
              <a:t>s</a:t>
            </a:r>
            <a:r>
              <a:rPr spc="-210" dirty="0">
                <a:solidFill>
                  <a:srgbClr val="484848"/>
                </a:solidFill>
              </a:rPr>
              <a:t>e</a:t>
            </a:r>
            <a:r>
              <a:rPr spc="-295" dirty="0">
                <a:solidFill>
                  <a:srgbClr val="484848"/>
                </a:solidFill>
              </a:rPr>
              <a:t> </a:t>
            </a:r>
            <a:r>
              <a:rPr spc="-135" dirty="0">
                <a:solidFill>
                  <a:srgbClr val="484848"/>
                </a:solidFill>
              </a:rPr>
              <a:t>of</a:t>
            </a:r>
            <a:r>
              <a:rPr spc="-290" dirty="0">
                <a:solidFill>
                  <a:srgbClr val="484848"/>
                </a:solidFill>
              </a:rPr>
              <a:t> </a:t>
            </a:r>
            <a:r>
              <a:rPr spc="-130" dirty="0">
                <a:solidFill>
                  <a:srgbClr val="484848"/>
                </a:solidFill>
              </a:rPr>
              <a:t>the</a:t>
            </a:r>
            <a:r>
              <a:rPr spc="-275" dirty="0">
                <a:solidFill>
                  <a:srgbClr val="484848"/>
                </a:solidFill>
              </a:rPr>
              <a:t> </a:t>
            </a:r>
            <a:r>
              <a:rPr lang="en-IN" spc="-180" dirty="0">
                <a:solidFill>
                  <a:srgbClr val="484848"/>
                </a:solidFill>
              </a:rPr>
              <a:t>P</a:t>
            </a:r>
            <a:r>
              <a:rPr spc="-60" dirty="0">
                <a:solidFill>
                  <a:srgbClr val="484848"/>
                </a:solidFill>
              </a:rPr>
              <a:t>r</a:t>
            </a:r>
            <a:r>
              <a:rPr spc="-105" dirty="0">
                <a:solidFill>
                  <a:srgbClr val="484848"/>
                </a:solidFill>
              </a:rPr>
              <a:t>oj</a:t>
            </a:r>
            <a:r>
              <a:rPr spc="-175" dirty="0">
                <a:solidFill>
                  <a:srgbClr val="484848"/>
                </a:solidFill>
              </a:rPr>
              <a:t>e</a:t>
            </a:r>
            <a:r>
              <a:rPr spc="-60" dirty="0">
                <a:solidFill>
                  <a:srgbClr val="484848"/>
                </a:solidFill>
              </a:rPr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31926"/>
            <a:ext cx="7360334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3594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316865" algn="l"/>
                <a:tab pos="317500" algn="l"/>
              </a:tabLst>
            </a:pPr>
            <a:r>
              <a:rPr lang="en-US" sz="1800" spc="-95" dirty="0">
                <a:solidFill>
                  <a:srgbClr val="484848"/>
                </a:solidFill>
                <a:latin typeface="Tahoma"/>
                <a:cs typeface="Tahoma"/>
              </a:rPr>
              <a:t>To classify the domain as Benign or Malicious. </a:t>
            </a:r>
          </a:p>
          <a:p>
            <a:pPr marL="317500" marR="53594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AutoNum type="arabicPeriod"/>
              <a:tabLst>
                <a:tab pos="316865" algn="l"/>
                <a:tab pos="317500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317500" marR="55244" indent="-304800">
              <a:lnSpc>
                <a:spcPct val="100000"/>
              </a:lnSpc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316865" algn="l"/>
                <a:tab pos="317500" algn="l"/>
              </a:tabLst>
            </a:pPr>
            <a:r>
              <a:rPr sz="1800" spc="-165" dirty="0">
                <a:solidFill>
                  <a:srgbClr val="484848"/>
                </a:solidFill>
                <a:latin typeface="Tahoma"/>
                <a:cs typeface="Tahoma"/>
              </a:rPr>
              <a:t>Due </a:t>
            </a:r>
            <a:r>
              <a:rPr sz="1800" spc="-75" dirty="0">
                <a:solidFill>
                  <a:srgbClr val="484848"/>
                </a:solidFill>
                <a:latin typeface="Tahoma"/>
                <a:cs typeface="Tahoma"/>
              </a:rPr>
              <a:t>to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the ease with 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which </a:t>
            </a:r>
            <a:r>
              <a:rPr sz="1800" spc="-70" dirty="0">
                <a:solidFill>
                  <a:srgbClr val="484848"/>
                </a:solidFill>
                <a:latin typeface="Tahoma"/>
                <a:cs typeface="Tahoma"/>
              </a:rPr>
              <a:t>sensitive </a:t>
            </a:r>
            <a:r>
              <a:rPr sz="1800" spc="-100" dirty="0">
                <a:solidFill>
                  <a:srgbClr val="484848"/>
                </a:solidFill>
                <a:latin typeface="Tahoma"/>
                <a:cs typeface="Tahoma"/>
              </a:rPr>
              <a:t>data </a:t>
            </a:r>
            <a:r>
              <a:rPr sz="1800" spc="-125" dirty="0">
                <a:solidFill>
                  <a:srgbClr val="484848"/>
                </a:solidFill>
                <a:latin typeface="Tahoma"/>
                <a:cs typeface="Tahoma"/>
              </a:rPr>
              <a:t>on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phishing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attack </a:t>
            </a:r>
            <a:r>
              <a:rPr sz="1800" spc="-80" dirty="0">
                <a:solidFill>
                  <a:srgbClr val="484848"/>
                </a:solidFill>
                <a:latin typeface="Tahoma"/>
                <a:cs typeface="Tahoma"/>
              </a:rPr>
              <a:t>patterns can </a:t>
            </a:r>
            <a:r>
              <a:rPr sz="1800" spc="-125" dirty="0">
                <a:solidFill>
                  <a:srgbClr val="484848"/>
                </a:solidFill>
                <a:latin typeface="Tahoma"/>
                <a:cs typeface="Tahoma"/>
              </a:rPr>
              <a:t>be </a:t>
            </a:r>
            <a:r>
              <a:rPr sz="1800" spc="-55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484848"/>
                </a:solidFill>
                <a:latin typeface="Tahoma"/>
                <a:cs typeface="Tahoma"/>
              </a:rPr>
              <a:t>obtained,</a:t>
            </a:r>
            <a:r>
              <a:rPr sz="1800" spc="-17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the</a:t>
            </a:r>
            <a:r>
              <a:rPr sz="1800" spc="-23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484848"/>
                </a:solidFill>
                <a:latin typeface="Tahoma"/>
                <a:cs typeface="Tahoma"/>
              </a:rPr>
              <a:t>problem</a:t>
            </a:r>
            <a:r>
              <a:rPr sz="1800" spc="-16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of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lang="en-IN" sz="1800" spc="-90" dirty="0">
                <a:solidFill>
                  <a:srgbClr val="484848"/>
                </a:solidFill>
                <a:latin typeface="Tahoma"/>
                <a:cs typeface="Tahoma"/>
              </a:rPr>
              <a:t>malicious domain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84848"/>
                </a:solidFill>
                <a:latin typeface="Tahoma"/>
                <a:cs typeface="Tahoma"/>
              </a:rPr>
              <a:t>detection</a:t>
            </a:r>
            <a:r>
              <a:rPr sz="1800" spc="-229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484848"/>
                </a:solidFill>
                <a:latin typeface="Tahoma"/>
                <a:cs typeface="Tahoma"/>
              </a:rPr>
              <a:t>makes</a:t>
            </a:r>
            <a:r>
              <a:rPr sz="1800" spc="-18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84848"/>
                </a:solidFill>
                <a:latin typeface="Tahoma"/>
                <a:cs typeface="Tahoma"/>
              </a:rPr>
              <a:t>it</a:t>
            </a:r>
            <a:r>
              <a:rPr sz="1800" spc="-16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19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prime</a:t>
            </a:r>
            <a:r>
              <a:rPr sz="1800" spc="-21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484848"/>
                </a:solidFill>
                <a:latin typeface="Tahoma"/>
                <a:cs typeface="Tahoma"/>
              </a:rPr>
              <a:t>candidate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for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the </a:t>
            </a:r>
            <a:r>
              <a:rPr sz="1800" spc="-54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use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of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ma</a:t>
            </a:r>
            <a:r>
              <a:rPr sz="1800" spc="-70" dirty="0">
                <a:solidFill>
                  <a:srgbClr val="484848"/>
                </a:solidFill>
                <a:latin typeface="Tahoma"/>
                <a:cs typeface="Tahoma"/>
              </a:rPr>
              <a:t>c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h</a:t>
            </a:r>
            <a:r>
              <a:rPr sz="1800" spc="-55" dirty="0">
                <a:solidFill>
                  <a:srgbClr val="484848"/>
                </a:solidFill>
                <a:latin typeface="Tahoma"/>
                <a:cs typeface="Tahoma"/>
              </a:rPr>
              <a:t>i</a:t>
            </a:r>
            <a:r>
              <a:rPr sz="1800" spc="-120" dirty="0">
                <a:solidFill>
                  <a:srgbClr val="484848"/>
                </a:solidFill>
                <a:latin typeface="Tahoma"/>
                <a:cs typeface="Tahoma"/>
              </a:rPr>
              <a:t>ne</a:t>
            </a:r>
            <a:r>
              <a:rPr sz="1800" spc="-21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484848"/>
                </a:solidFill>
                <a:latin typeface="Tahoma"/>
                <a:cs typeface="Tahoma"/>
              </a:rPr>
              <a:t>l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484848"/>
                </a:solidFill>
                <a:latin typeface="Tahoma"/>
                <a:cs typeface="Tahoma"/>
              </a:rPr>
              <a:t>r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solidFill>
                  <a:srgbClr val="484848"/>
                </a:solidFill>
                <a:latin typeface="Tahoma"/>
                <a:cs typeface="Tahoma"/>
              </a:rPr>
              <a:t>i</a:t>
            </a:r>
            <a:r>
              <a:rPr sz="1800" spc="-140" dirty="0">
                <a:solidFill>
                  <a:srgbClr val="484848"/>
                </a:solidFill>
                <a:latin typeface="Tahoma"/>
                <a:cs typeface="Tahoma"/>
              </a:rPr>
              <a:t>ng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484848"/>
                </a:solidFill>
                <a:latin typeface="Tahoma"/>
                <a:cs typeface="Tahoma"/>
              </a:rPr>
              <a:t>m</a:t>
            </a:r>
            <a:r>
              <a:rPr sz="1800" spc="-125" dirty="0">
                <a:solidFill>
                  <a:srgbClr val="484848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484848"/>
                </a:solidFill>
                <a:latin typeface="Tahoma"/>
                <a:cs typeface="Tahoma"/>
              </a:rPr>
              <a:t>t</a:t>
            </a:r>
            <a:r>
              <a:rPr sz="1800" spc="-130" dirty="0">
                <a:solidFill>
                  <a:srgbClr val="484848"/>
                </a:solidFill>
                <a:latin typeface="Tahoma"/>
                <a:cs typeface="Tahoma"/>
              </a:rPr>
              <a:t>h</a:t>
            </a:r>
            <a:r>
              <a:rPr sz="1800" spc="-135" dirty="0">
                <a:solidFill>
                  <a:srgbClr val="484848"/>
                </a:solidFill>
                <a:latin typeface="Tahoma"/>
                <a:cs typeface="Tahoma"/>
              </a:rPr>
              <a:t>od</a:t>
            </a:r>
            <a:r>
              <a:rPr sz="1800" spc="-80" dirty="0">
                <a:solidFill>
                  <a:srgbClr val="484848"/>
                </a:solidFill>
                <a:latin typeface="Tahoma"/>
                <a:cs typeface="Tahoma"/>
              </a:rPr>
              <a:t>s.</a:t>
            </a:r>
            <a:endParaRPr lang="en-IN" sz="1800" spc="-80" dirty="0">
              <a:solidFill>
                <a:srgbClr val="484848"/>
              </a:solidFill>
              <a:latin typeface="Tahoma"/>
              <a:cs typeface="Tahoma"/>
            </a:endParaRPr>
          </a:p>
          <a:p>
            <a:pPr marL="317500" marR="55244" indent="-304800">
              <a:lnSpc>
                <a:spcPct val="100000"/>
              </a:lnSpc>
              <a:buClr>
                <a:srgbClr val="434343"/>
              </a:buClr>
              <a:buSzPct val="66666"/>
              <a:buAutoNum type="arabicPeriod"/>
              <a:tabLst>
                <a:tab pos="316865" algn="l"/>
                <a:tab pos="317500" algn="l"/>
              </a:tabLst>
            </a:pPr>
            <a:endParaRPr sz="1800" dirty="0">
              <a:latin typeface="Tahoma"/>
              <a:cs typeface="Tahoma"/>
            </a:endParaRPr>
          </a:p>
          <a:p>
            <a:pPr marL="317500" marR="5080" indent="-304800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316865" algn="l"/>
                <a:tab pos="317500" algn="l"/>
              </a:tabLst>
            </a:pPr>
            <a:r>
              <a:rPr sz="1800" spc="-140" dirty="0">
                <a:solidFill>
                  <a:srgbClr val="484848"/>
                </a:solidFill>
                <a:latin typeface="Tahoma"/>
                <a:cs typeface="Tahoma"/>
              </a:rPr>
              <a:t>The</a:t>
            </a:r>
            <a:r>
              <a:rPr sz="1800" spc="-21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main</a:t>
            </a:r>
            <a:r>
              <a:rPr sz="1800" spc="-18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idea</a:t>
            </a:r>
            <a:r>
              <a:rPr sz="1800" spc="-16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84848"/>
                </a:solidFill>
                <a:latin typeface="Tahoma"/>
                <a:cs typeface="Tahoma"/>
              </a:rPr>
              <a:t>is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84848"/>
                </a:solidFill>
                <a:latin typeface="Tahoma"/>
                <a:cs typeface="Tahoma"/>
              </a:rPr>
              <a:t>to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utilize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484848"/>
                </a:solidFill>
                <a:latin typeface="Tahoma"/>
                <a:cs typeface="Tahoma"/>
              </a:rPr>
              <a:t>machine</a:t>
            </a:r>
            <a:r>
              <a:rPr sz="1800" spc="-21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484848"/>
                </a:solidFill>
                <a:latin typeface="Tahoma"/>
                <a:cs typeface="Tahoma"/>
              </a:rPr>
              <a:t>learning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484848"/>
                </a:solidFill>
                <a:latin typeface="Tahoma"/>
                <a:cs typeface="Tahoma"/>
              </a:rPr>
              <a:t>techniques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484848"/>
                </a:solidFill>
                <a:latin typeface="Tahoma"/>
                <a:cs typeface="Tahoma"/>
              </a:rPr>
              <a:t>on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19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484848"/>
                </a:solidFill>
                <a:latin typeface="Tahoma"/>
                <a:cs typeface="Tahoma"/>
              </a:rPr>
              <a:t>dataset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484848"/>
                </a:solidFill>
                <a:latin typeface="Tahoma"/>
                <a:cs typeface="Tahoma"/>
              </a:rPr>
              <a:t>of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lang="en-IN" sz="1800" spc="-90" dirty="0">
                <a:solidFill>
                  <a:srgbClr val="484848"/>
                </a:solidFill>
                <a:latin typeface="Tahoma"/>
                <a:cs typeface="Tahoma"/>
              </a:rPr>
              <a:t>domains </a:t>
            </a:r>
            <a:r>
              <a:rPr sz="1800" spc="-75" dirty="0">
                <a:solidFill>
                  <a:srgbClr val="484848"/>
                </a:solidFill>
                <a:latin typeface="Tahoma"/>
                <a:cs typeface="Tahoma"/>
              </a:rPr>
              <a:t>to</a:t>
            </a:r>
            <a:r>
              <a:rPr sz="1800" spc="-22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484848"/>
                </a:solidFill>
                <a:latin typeface="Tahoma"/>
                <a:cs typeface="Tahoma"/>
              </a:rPr>
              <a:t>develop</a:t>
            </a:r>
            <a:r>
              <a:rPr sz="1800" spc="-15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484848"/>
                </a:solidFill>
                <a:latin typeface="Tahoma"/>
                <a:cs typeface="Tahoma"/>
              </a:rPr>
              <a:t>model</a:t>
            </a:r>
            <a:r>
              <a:rPr sz="1800" spc="-19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484848"/>
                </a:solidFill>
                <a:latin typeface="Tahoma"/>
                <a:cs typeface="Tahoma"/>
              </a:rPr>
              <a:t>that</a:t>
            </a:r>
            <a:r>
              <a:rPr sz="1800" spc="-21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484848"/>
                </a:solidFill>
                <a:latin typeface="Tahoma"/>
                <a:cs typeface="Tahoma"/>
              </a:rPr>
              <a:t>can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484848"/>
                </a:solidFill>
                <a:latin typeface="Tahoma"/>
                <a:cs typeface="Tahoma"/>
              </a:rPr>
              <a:t>be</a:t>
            </a:r>
            <a:r>
              <a:rPr sz="1800" spc="-18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484848"/>
                </a:solidFill>
                <a:latin typeface="Tahoma"/>
                <a:cs typeface="Tahoma"/>
              </a:rPr>
              <a:t>used</a:t>
            </a:r>
            <a:r>
              <a:rPr sz="1800" spc="-185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84848"/>
                </a:solidFill>
                <a:latin typeface="Tahoma"/>
                <a:cs typeface="Tahoma"/>
              </a:rPr>
              <a:t>to</a:t>
            </a:r>
            <a:r>
              <a:rPr sz="1800" spc="-229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484848"/>
                </a:solidFill>
                <a:latin typeface="Tahoma"/>
                <a:cs typeface="Tahoma"/>
              </a:rPr>
              <a:t>determine</a:t>
            </a:r>
            <a:r>
              <a:rPr sz="1800" spc="-19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84848"/>
                </a:solidFill>
                <a:latin typeface="Tahoma"/>
                <a:cs typeface="Tahoma"/>
              </a:rPr>
              <a:t>if</a:t>
            </a:r>
            <a:r>
              <a:rPr sz="1800" spc="-17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484848"/>
                </a:solidFill>
                <a:latin typeface="Tahoma"/>
                <a:cs typeface="Tahoma"/>
              </a:rPr>
              <a:t>particula</a:t>
            </a:r>
            <a:r>
              <a:rPr lang="en-IN" sz="1800" spc="-70" dirty="0">
                <a:solidFill>
                  <a:srgbClr val="484848"/>
                </a:solidFill>
                <a:latin typeface="Tahoma"/>
                <a:cs typeface="Tahoma"/>
              </a:rPr>
              <a:t>r domain</a:t>
            </a:r>
            <a:r>
              <a:rPr sz="1800" spc="-21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84848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484848"/>
                </a:solidFill>
                <a:latin typeface="Tahoma"/>
                <a:cs typeface="Tahoma"/>
              </a:rPr>
              <a:t>s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lang="en-IN" sz="1800" spc="-114" dirty="0">
                <a:solidFill>
                  <a:srgbClr val="484848"/>
                </a:solidFill>
                <a:latin typeface="Tahoma"/>
                <a:cs typeface="Tahoma"/>
              </a:rPr>
              <a:t>Malicious domain </a:t>
            </a:r>
            <a:r>
              <a:rPr sz="1800" spc="-85" dirty="0">
                <a:solidFill>
                  <a:srgbClr val="484848"/>
                </a:solidFill>
                <a:latin typeface="Tahoma"/>
                <a:cs typeface="Tahoma"/>
              </a:rPr>
              <a:t>or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lang="en-IN" sz="1800" spc="-60" dirty="0">
                <a:solidFill>
                  <a:srgbClr val="484848"/>
                </a:solidFill>
                <a:latin typeface="Tahoma"/>
                <a:cs typeface="Tahoma"/>
              </a:rPr>
              <a:t>Benign domain </a:t>
            </a:r>
            <a:r>
              <a:rPr sz="1800" spc="-5" dirty="0">
                <a:solidFill>
                  <a:srgbClr val="484848"/>
                </a:solidFill>
                <a:latin typeface="Tahoma"/>
                <a:cs typeface="Tahoma"/>
              </a:rPr>
              <a:t>i</a:t>
            </a:r>
            <a:r>
              <a:rPr sz="1800" spc="-140" dirty="0">
                <a:solidFill>
                  <a:srgbClr val="484848"/>
                </a:solidFill>
                <a:latin typeface="Tahoma"/>
                <a:cs typeface="Tahoma"/>
              </a:rPr>
              <a:t>n</a:t>
            </a:r>
            <a:r>
              <a:rPr sz="1800" spc="-204" dirty="0">
                <a:solidFill>
                  <a:srgbClr val="484848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484848"/>
                </a:solidFill>
                <a:latin typeface="Tahoma"/>
                <a:cs typeface="Tahoma"/>
              </a:rPr>
              <a:t>re</a:t>
            </a:r>
            <a:r>
              <a:rPr sz="1800" spc="-100" dirty="0">
                <a:solidFill>
                  <a:srgbClr val="484848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484848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484848"/>
                </a:solidFill>
                <a:latin typeface="Tahoma"/>
                <a:cs typeface="Tahoma"/>
              </a:rPr>
              <a:t>-</a:t>
            </a:r>
            <a:r>
              <a:rPr sz="1800" spc="-35" dirty="0">
                <a:solidFill>
                  <a:srgbClr val="484848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484848"/>
                </a:solidFill>
                <a:latin typeface="Tahoma"/>
                <a:cs typeface="Tahoma"/>
              </a:rPr>
              <a:t>i</a:t>
            </a:r>
            <a:r>
              <a:rPr sz="1800" spc="-200" dirty="0">
                <a:solidFill>
                  <a:srgbClr val="484848"/>
                </a:solidFill>
                <a:latin typeface="Tahoma"/>
                <a:cs typeface="Tahoma"/>
              </a:rPr>
              <a:t>m</a:t>
            </a:r>
            <a:r>
              <a:rPr sz="1800" spc="-114" dirty="0">
                <a:solidFill>
                  <a:srgbClr val="484848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484848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285" y="2333066"/>
            <a:ext cx="373951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54" dirty="0">
                <a:solidFill>
                  <a:srgbClr val="373737"/>
                </a:solidFill>
                <a:latin typeface="Tahoma"/>
                <a:cs typeface="Tahoma"/>
              </a:rPr>
              <a:t>Implementation</a:t>
            </a:r>
            <a:endParaRPr sz="4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20" y="906932"/>
            <a:ext cx="13068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204" dirty="0">
                <a:solidFill>
                  <a:srgbClr val="373737"/>
                </a:solidFill>
                <a:latin typeface="Tahoma"/>
                <a:cs typeface="Tahoma"/>
              </a:rPr>
              <a:t>04</a:t>
            </a:r>
            <a:endParaRPr sz="9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36525"/>
            <a:ext cx="27432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666750"/>
            <a:ext cx="7486827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35" dirty="0">
                <a:solidFill>
                  <a:srgbClr val="373737"/>
                </a:solidFill>
                <a:latin typeface="Tahoma"/>
                <a:cs typeface="Tahoma"/>
              </a:rPr>
              <a:t>        </a:t>
            </a:r>
            <a:r>
              <a:rPr sz="1800" spc="-135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373737"/>
                </a:solidFill>
                <a:latin typeface="Tahoma"/>
                <a:cs typeface="Tahoma"/>
              </a:rPr>
              <a:t>process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r>
              <a:rPr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73737"/>
                </a:solidFill>
                <a:latin typeface="Tahoma"/>
                <a:cs typeface="Tahoma"/>
              </a:rPr>
              <a:t>implementing</a:t>
            </a:r>
            <a:r>
              <a:rPr sz="1800" spc="-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project:</a:t>
            </a:r>
            <a:endParaRPr lang="en-US" sz="1800" dirty="0"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586105" algn="l"/>
              </a:tabLst>
            </a:pPr>
            <a:r>
              <a:rPr lang="en-US" sz="1800" spc="-85" dirty="0">
                <a:solidFill>
                  <a:srgbClr val="373737"/>
                </a:solidFill>
                <a:latin typeface="Tahoma"/>
                <a:cs typeface="Tahoma"/>
              </a:rPr>
              <a:t>Data Collection </a:t>
            </a:r>
          </a:p>
          <a:p>
            <a:pPr marL="468631">
              <a:lnSpc>
                <a:spcPct val="100000"/>
              </a:lnSpc>
              <a:spcBef>
                <a:spcPts val="5"/>
              </a:spcBef>
              <a:tabLst>
                <a:tab pos="586105" algn="l"/>
              </a:tabLst>
            </a:pPr>
            <a:endParaRPr sz="1800" dirty="0"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r>
              <a:rPr lang="en-IN" sz="1800" spc="-105" dirty="0">
                <a:solidFill>
                  <a:srgbClr val="373737"/>
                </a:solidFill>
                <a:latin typeface="Tahoma"/>
                <a:cs typeface="Tahoma"/>
              </a:rPr>
              <a:t>Feature Extraction: Lexical Features and Whois Features.</a:t>
            </a:r>
            <a:endParaRPr lang="en-IN" sz="1800" spc="-70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endParaRPr sz="1800" dirty="0"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r>
              <a:rPr lang="en-IN" sz="1800" spc="-145" dirty="0">
                <a:solidFill>
                  <a:srgbClr val="373737"/>
                </a:solidFill>
                <a:latin typeface="Tahoma"/>
                <a:cs typeface="Tahoma"/>
              </a:rPr>
              <a:t>Data Labelling </a:t>
            </a: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endParaRPr sz="1800" dirty="0"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586105" algn="l"/>
              </a:tabLst>
            </a:pPr>
            <a:r>
              <a:rPr lang="en-IN" spc="-140" dirty="0">
                <a:solidFill>
                  <a:srgbClr val="373737"/>
                </a:solidFill>
                <a:latin typeface="Tahoma"/>
                <a:cs typeface="Tahoma"/>
              </a:rPr>
              <a:t>Divide the dataset into training and testing sets.</a:t>
            </a:r>
          </a:p>
          <a:p>
            <a:pPr marL="585470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586105" algn="l"/>
              </a:tabLst>
            </a:pPr>
            <a:endParaRPr lang="en-IN" sz="1800" spc="-140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586105" algn="l"/>
              </a:tabLst>
            </a:pPr>
            <a:r>
              <a:rPr lang="en-IN" spc="-140" dirty="0">
                <a:solidFill>
                  <a:srgbClr val="373737"/>
                </a:solidFill>
                <a:latin typeface="Tahoma"/>
                <a:cs typeface="Tahoma"/>
              </a:rPr>
              <a:t>Algorithms used: Logistic Regression, Gradient Boosting.</a:t>
            </a:r>
          </a:p>
          <a:p>
            <a:pPr marL="585470" indent="-116839">
              <a:lnSpc>
                <a:spcPct val="100000"/>
              </a:lnSpc>
              <a:spcBef>
                <a:spcPts val="5"/>
              </a:spcBef>
              <a:buChar char="•"/>
              <a:tabLst>
                <a:tab pos="586105" algn="l"/>
              </a:tabLst>
            </a:pPr>
            <a:endParaRPr sz="1800" dirty="0"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Compare</a:t>
            </a:r>
            <a:r>
              <a:rPr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obtained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373737"/>
                </a:solidFill>
                <a:latin typeface="Tahoma"/>
                <a:cs typeface="Tahoma"/>
              </a:rPr>
              <a:t>results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for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373737"/>
                </a:solidFill>
                <a:latin typeface="Tahoma"/>
                <a:cs typeface="Tahoma"/>
              </a:rPr>
              <a:t>trained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73737"/>
                </a:solidFill>
                <a:latin typeface="Tahoma"/>
                <a:cs typeface="Tahoma"/>
              </a:rPr>
              <a:t>models</a:t>
            </a:r>
            <a:r>
              <a:rPr sz="1800" spc="-15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specify</a:t>
            </a:r>
            <a:r>
              <a:rPr sz="1800" spc="-1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which</a:t>
            </a:r>
            <a:r>
              <a:rPr sz="1800" spc="-229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sz="1800" spc="-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better.</a:t>
            </a:r>
            <a:endParaRPr lang="en-IN" sz="1800" spc="-85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585470" indent="-116839">
              <a:lnSpc>
                <a:spcPct val="100000"/>
              </a:lnSpc>
              <a:buChar char="•"/>
              <a:tabLst>
                <a:tab pos="586105" algn="l"/>
              </a:tabLst>
            </a:pPr>
            <a:endParaRPr sz="1800" dirty="0">
              <a:latin typeface="Tahoma"/>
              <a:cs typeface="Tahoma"/>
            </a:endParaRPr>
          </a:p>
          <a:p>
            <a:pPr marL="469265" marR="191770">
              <a:lnSpc>
                <a:spcPct val="100000"/>
              </a:lnSpc>
              <a:buChar char="•"/>
              <a:tabLst>
                <a:tab pos="586105" algn="l"/>
              </a:tabLst>
            </a:pPr>
            <a:r>
              <a:rPr sz="1800" spc="-145" dirty="0">
                <a:solidFill>
                  <a:srgbClr val="373737"/>
                </a:solidFill>
                <a:latin typeface="Tahoma"/>
                <a:cs typeface="Tahoma"/>
              </a:rPr>
              <a:t>Run</a:t>
            </a:r>
            <a:r>
              <a:rPr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3737"/>
                </a:solidFill>
                <a:latin typeface="Tahoma"/>
                <a:cs typeface="Tahoma"/>
              </a:rPr>
              <a:t>feature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373737"/>
                </a:solidFill>
                <a:latin typeface="Tahoma"/>
                <a:cs typeface="Tahoma"/>
              </a:rPr>
              <a:t>extraction</a:t>
            </a:r>
            <a:r>
              <a:rPr sz="1800" spc="-2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code,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373737"/>
                </a:solidFill>
                <a:latin typeface="Tahoma"/>
                <a:cs typeface="Tahoma"/>
              </a:rPr>
              <a:t>call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7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373737"/>
                </a:solidFill>
                <a:latin typeface="Tahoma"/>
                <a:cs typeface="Tahoma"/>
              </a:rPr>
              <a:t>TrainModel</a:t>
            </a:r>
            <a:r>
              <a:rPr sz="1800" spc="-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code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373737"/>
                </a:solidFill>
                <a:latin typeface="Tahoma"/>
                <a:cs typeface="Tahoma"/>
              </a:rPr>
              <a:t>that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3737"/>
                </a:solidFill>
                <a:latin typeface="Tahoma"/>
                <a:cs typeface="Tahoma"/>
              </a:rPr>
              <a:t>contains</a:t>
            </a:r>
            <a:r>
              <a:rPr sz="1800" spc="-229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 </a:t>
            </a:r>
            <a:r>
              <a:rPr sz="1800" spc="-5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trained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373737"/>
                </a:solidFill>
                <a:latin typeface="Tahoma"/>
                <a:cs typeface="Tahoma"/>
              </a:rPr>
              <a:t>model,</a:t>
            </a:r>
            <a:r>
              <a:rPr sz="1800" spc="-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deploy</a:t>
            </a:r>
            <a:r>
              <a:rPr sz="1800" spc="-1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3737"/>
                </a:solidFill>
                <a:latin typeface="Tahoma"/>
                <a:cs typeface="Tahoma"/>
              </a:rPr>
              <a:t>project</a:t>
            </a:r>
            <a:r>
              <a:rPr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using</a:t>
            </a:r>
            <a:r>
              <a:rPr sz="1800" spc="-1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IN" sz="1800" spc="-85" dirty="0">
                <a:solidFill>
                  <a:srgbClr val="373737"/>
                </a:solidFill>
                <a:latin typeface="Tahoma"/>
                <a:cs typeface="Tahoma"/>
              </a:rPr>
              <a:t>Flask</a:t>
            </a:r>
            <a:r>
              <a:rPr sz="2000" spc="-85" dirty="0">
                <a:solidFill>
                  <a:srgbClr val="373737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5475" y="2282393"/>
            <a:ext cx="303657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65" dirty="0">
                <a:solidFill>
                  <a:srgbClr val="373737"/>
                </a:solidFill>
                <a:latin typeface="Tahoma"/>
                <a:cs typeface="Tahoma"/>
              </a:rPr>
              <a:t>Methodology</a:t>
            </a:r>
            <a:endParaRPr sz="4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6255" y="906932"/>
            <a:ext cx="12655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65" dirty="0">
                <a:solidFill>
                  <a:srgbClr val="373737"/>
                </a:solidFill>
                <a:latin typeface="Tahoma"/>
                <a:cs typeface="Tahoma"/>
              </a:rPr>
              <a:t>05</a:t>
            </a:r>
            <a:endParaRPr sz="9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572" y="3996627"/>
            <a:ext cx="4171188" cy="10996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7776" y="0"/>
            <a:ext cx="3320270" cy="1690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8754" y="373954"/>
            <a:ext cx="2166491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3851" y="1558548"/>
            <a:ext cx="1308356" cy="101437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600" spc="-220" dirty="0">
                <a:solidFill>
                  <a:srgbClr val="77C5FB"/>
                </a:solidFill>
                <a:latin typeface="Tahoma"/>
                <a:cs typeface="Tahoma"/>
              </a:rPr>
              <a:t>01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pc="-85" dirty="0">
                <a:solidFill>
                  <a:srgbClr val="373737"/>
                </a:solidFill>
                <a:latin typeface="Tahoma"/>
                <a:cs typeface="Tahoma"/>
              </a:rPr>
              <a:t>Data</a:t>
            </a:r>
            <a:r>
              <a:rPr lang="en-IN" spc="-85" dirty="0">
                <a:solidFill>
                  <a:srgbClr val="373737"/>
                </a:solidFill>
                <a:latin typeface="Tahoma"/>
                <a:cs typeface="Tahoma"/>
              </a:rPr>
              <a:t> Collection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9565" y="1555982"/>
            <a:ext cx="1118235" cy="10169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990"/>
              </a:spcBef>
            </a:pPr>
            <a:r>
              <a:rPr sz="1600" spc="-80" dirty="0">
                <a:solidFill>
                  <a:srgbClr val="77C5FB"/>
                </a:solidFill>
                <a:latin typeface="Tahoma"/>
                <a:cs typeface="Tahoma"/>
              </a:rPr>
              <a:t>02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lang="en-IN" spc="-60" dirty="0">
                <a:solidFill>
                  <a:srgbClr val="373737"/>
                </a:solidFill>
                <a:latin typeface="Tahoma"/>
                <a:cs typeface="Tahoma"/>
              </a:rPr>
              <a:t>F</a:t>
            </a:r>
            <a:r>
              <a:rPr lang="en-IN" spc="-95" dirty="0">
                <a:solidFill>
                  <a:srgbClr val="373737"/>
                </a:solidFill>
                <a:latin typeface="Tahoma"/>
                <a:cs typeface="Tahoma"/>
              </a:rPr>
              <a:t>ea</a:t>
            </a:r>
            <a:r>
              <a:rPr lang="en-IN" spc="-4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IN" spc="-85" dirty="0">
                <a:solidFill>
                  <a:srgbClr val="373737"/>
                </a:solidFill>
                <a:latin typeface="Tahoma"/>
                <a:cs typeface="Tahoma"/>
              </a:rPr>
              <a:t>ure</a:t>
            </a:r>
            <a:r>
              <a:rPr lang="en-IN" spc="-1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IN" spc="-90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lang="en-IN" spc="-9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IN" spc="-40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lang="en-IN" spc="-9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IN" dirty="0">
                <a:solidFill>
                  <a:srgbClr val="373737"/>
                </a:solidFill>
                <a:latin typeface="Tahoma"/>
                <a:cs typeface="Tahoma"/>
              </a:rPr>
              <a:t>c</a:t>
            </a:r>
            <a:r>
              <a:rPr lang="en-IN" spc="-4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IN" spc="-1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IN" spc="-105" dirty="0">
                <a:solidFill>
                  <a:srgbClr val="373737"/>
                </a:solidFill>
                <a:latin typeface="Tahoma"/>
                <a:cs typeface="Tahoma"/>
              </a:rPr>
              <a:t>on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221" y="1558770"/>
            <a:ext cx="1748789" cy="7373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R="179705" algn="ctr">
              <a:lnSpc>
                <a:spcPct val="100000"/>
              </a:lnSpc>
              <a:spcBef>
                <a:spcPts val="969"/>
              </a:spcBef>
            </a:pPr>
            <a:r>
              <a:rPr sz="1600" spc="-90" dirty="0">
                <a:solidFill>
                  <a:srgbClr val="77C5FB"/>
                </a:solidFill>
                <a:latin typeface="Tahoma"/>
                <a:cs typeface="Tahoma"/>
              </a:rPr>
              <a:t>03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lang="en-IN" spc="-125" dirty="0">
                <a:solidFill>
                  <a:srgbClr val="373737"/>
                </a:solidFill>
                <a:latin typeface="Tahoma"/>
                <a:cs typeface="Tahoma"/>
              </a:rPr>
              <a:t>Data labelling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3186850"/>
            <a:ext cx="1448707" cy="101437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600" spc="-60" dirty="0">
                <a:solidFill>
                  <a:srgbClr val="77C5FB"/>
                </a:solidFill>
                <a:latin typeface="Tahoma"/>
                <a:cs typeface="Tahoma"/>
              </a:rPr>
              <a:t>04</a:t>
            </a:r>
            <a:endParaRPr lang="en-IN" sz="1600" spc="-60" dirty="0">
              <a:solidFill>
                <a:srgbClr val="77C5FB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lang="en-IN" spc="-125" dirty="0">
                <a:solidFill>
                  <a:srgbClr val="373737"/>
                </a:solidFill>
                <a:latin typeface="Tahoma"/>
                <a:cs typeface="Tahoma"/>
              </a:rPr>
              <a:t>Machine Learning Models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5541" y="3186850"/>
            <a:ext cx="1234440" cy="101437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600" spc="-90" dirty="0">
                <a:solidFill>
                  <a:srgbClr val="77C5FB"/>
                </a:solidFill>
                <a:latin typeface="Tahoma"/>
                <a:cs typeface="Tahoma"/>
              </a:rPr>
              <a:t>05</a:t>
            </a:r>
            <a:endParaRPr sz="1600" dirty="0">
              <a:latin typeface="Tahoma"/>
              <a:cs typeface="Tahoma"/>
            </a:endParaRPr>
          </a:p>
          <a:p>
            <a:pPr algn="ctr">
              <a:spcBef>
                <a:spcPts val="745"/>
              </a:spcBef>
            </a:pPr>
            <a:r>
              <a:rPr lang="en-IN" spc="-125" dirty="0">
                <a:solidFill>
                  <a:srgbClr val="373737"/>
                </a:solidFill>
                <a:latin typeface="Tahoma"/>
                <a:cs typeface="Tahoma"/>
              </a:rPr>
              <a:t>Model Deployment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E01E-AEF9-F410-4CA6-CD4862D4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A34268-67E0-1F0C-A259-9B2D80CDD2FC}"/>
              </a:ext>
            </a:extLst>
          </p:cNvPr>
          <p:cNvSpPr txBox="1"/>
          <p:nvPr/>
        </p:nvSpPr>
        <p:spPr>
          <a:xfrm>
            <a:off x="3365500" y="2230279"/>
            <a:ext cx="2413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" algn="ctr">
              <a:lnSpc>
                <a:spcPct val="100000"/>
              </a:lnSpc>
              <a:spcBef>
                <a:spcPts val="95"/>
              </a:spcBef>
            </a:pPr>
            <a:r>
              <a:rPr lang="en-IN" sz="4400" spc="-180" dirty="0">
                <a:solidFill>
                  <a:srgbClr val="373737"/>
                </a:solidFill>
                <a:latin typeface="Tahoma"/>
                <a:cs typeface="Tahoma"/>
              </a:rPr>
              <a:t>Dataset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0F3A8D-97E4-438A-3B5C-C14559460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3208" y="906932"/>
            <a:ext cx="1268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50" dirty="0"/>
              <a:t>0</a:t>
            </a:r>
            <a:r>
              <a:rPr lang="en-IN" sz="9600" spc="-350" dirty="0"/>
              <a:t>6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5738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41325"/>
            <a:ext cx="18288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110"/>
              </a:spcBef>
            </a:pPr>
            <a:r>
              <a:rPr spc="-17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50925"/>
            <a:ext cx="7851620" cy="257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183515" algn="l"/>
              </a:tabLst>
            </a:pPr>
            <a:endParaRPr sz="1800" dirty="0">
              <a:latin typeface="Tahoma"/>
              <a:cs typeface="Tahoma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183515" algn="l"/>
              </a:tabLst>
            </a:pPr>
            <a:r>
              <a:rPr lang="en-US" sz="1800" spc="-80" dirty="0">
                <a:solidFill>
                  <a:srgbClr val="373737"/>
                </a:solidFill>
                <a:latin typeface="Tahoma"/>
                <a:cs typeface="Tahoma"/>
              </a:rPr>
              <a:t>The </a:t>
            </a:r>
            <a:r>
              <a:rPr lang="en-US" spc="-80" dirty="0">
                <a:solidFill>
                  <a:srgbClr val="373737"/>
                </a:solidFill>
                <a:latin typeface="Tahoma"/>
                <a:cs typeface="Tahoma"/>
              </a:rPr>
              <a:t>final </a:t>
            </a:r>
            <a:r>
              <a:rPr lang="en-US" sz="1800" spc="-80" dirty="0">
                <a:solidFill>
                  <a:srgbClr val="373737"/>
                </a:solidFill>
                <a:latin typeface="Tahoma"/>
                <a:cs typeface="Tahoma"/>
              </a:rPr>
              <a:t>dataset contains of labelled data and domain data.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182880" marR="234315" indent="-170815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183515" algn="l"/>
              </a:tabLst>
            </a:pPr>
            <a:r>
              <a:rPr lang="en-US" sz="1800" spc="-80" dirty="0">
                <a:solidFill>
                  <a:srgbClr val="373737"/>
                </a:solidFill>
                <a:latin typeface="Tahoma"/>
                <a:cs typeface="Tahoma"/>
              </a:rPr>
              <a:t>Each</a:t>
            </a:r>
            <a:r>
              <a:rPr lang="en-US" sz="1800" spc="-229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75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lang="en-US"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lang="en-US"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70" dirty="0">
                <a:solidFill>
                  <a:srgbClr val="373737"/>
                </a:solidFill>
                <a:latin typeface="Tahoma"/>
                <a:cs typeface="Tahoma"/>
              </a:rPr>
              <a:t>associated</a:t>
            </a:r>
            <a:r>
              <a:rPr lang="en-US"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with</a:t>
            </a:r>
            <a:r>
              <a:rPr lang="en-US"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14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lang="en-US"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00" dirty="0">
                <a:solidFill>
                  <a:srgbClr val="373737"/>
                </a:solidFill>
                <a:latin typeface="Tahoma"/>
                <a:cs typeface="Tahoma"/>
              </a:rPr>
              <a:t>rule.</a:t>
            </a:r>
            <a:r>
              <a:rPr lang="en-US" sz="1800" spc="-17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25" dirty="0">
                <a:solidFill>
                  <a:srgbClr val="373737"/>
                </a:solidFill>
                <a:latin typeface="Tahoma"/>
                <a:cs typeface="Tahoma"/>
              </a:rPr>
              <a:t>If</a:t>
            </a:r>
            <a:r>
              <a:rPr lang="en-US" sz="1800" spc="-2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lang="en-US"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rule</a:t>
            </a:r>
            <a:r>
              <a:rPr lang="en-US"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20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lang="en-US"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25" dirty="0">
                <a:solidFill>
                  <a:srgbClr val="373737"/>
                </a:solidFill>
                <a:latin typeface="Tahoma"/>
                <a:cs typeface="Tahoma"/>
              </a:rPr>
              <a:t>met,</a:t>
            </a:r>
            <a:r>
              <a:rPr lang="en-US"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lang="en-US"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25" dirty="0">
                <a:solidFill>
                  <a:srgbClr val="373737"/>
                </a:solidFill>
                <a:latin typeface="Tahoma"/>
                <a:cs typeface="Tahoma"/>
              </a:rPr>
              <a:t>Domain</a:t>
            </a:r>
            <a:r>
              <a:rPr lang="en-US"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373737"/>
                </a:solidFill>
                <a:latin typeface="Tahoma"/>
                <a:cs typeface="Tahoma"/>
              </a:rPr>
              <a:t>is Benign</a:t>
            </a:r>
            <a:r>
              <a:rPr lang="en-US" spc="-25" dirty="0">
                <a:solidFill>
                  <a:srgbClr val="373737"/>
                </a:solidFill>
                <a:latin typeface="Tahoma"/>
                <a:cs typeface="Tahoma"/>
              </a:rPr>
              <a:t>. </a:t>
            </a:r>
            <a:r>
              <a:rPr lang="en-US" sz="1800" spc="-125" dirty="0">
                <a:solidFill>
                  <a:srgbClr val="373737"/>
                </a:solidFill>
                <a:latin typeface="Tahoma"/>
                <a:cs typeface="Tahoma"/>
              </a:rPr>
              <a:t>If</a:t>
            </a:r>
            <a:r>
              <a:rPr lang="en-US"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the </a:t>
            </a:r>
            <a:r>
              <a:rPr lang="en-US" sz="1800" spc="-5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55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lang="en-US" sz="1800" spc="-130" dirty="0">
                <a:solidFill>
                  <a:srgbClr val="373737"/>
                </a:solidFill>
                <a:latin typeface="Tahoma"/>
                <a:cs typeface="Tahoma"/>
              </a:rPr>
              <a:t>u</a:t>
            </a:r>
            <a:r>
              <a:rPr lang="en-US" sz="1800" spc="-70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lang="en-US" sz="1800" spc="-10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35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lang="en-US" sz="1800" spc="-110" dirty="0">
                <a:solidFill>
                  <a:srgbClr val="373737"/>
                </a:solidFill>
                <a:latin typeface="Tahoma"/>
                <a:cs typeface="Tahoma"/>
              </a:rPr>
              <a:t>o</a:t>
            </a:r>
            <a:r>
              <a:rPr lang="en-US" sz="1800" spc="-12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1800" spc="-3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lang="en-US"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95" dirty="0">
                <a:solidFill>
                  <a:srgbClr val="373737"/>
                </a:solidFill>
                <a:latin typeface="Tahoma"/>
                <a:cs typeface="Tahoma"/>
              </a:rPr>
              <a:t>not</a:t>
            </a:r>
            <a:r>
              <a:rPr lang="en-US"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200" dirty="0">
                <a:solidFill>
                  <a:srgbClr val="373737"/>
                </a:solidFill>
                <a:latin typeface="Tahoma"/>
                <a:cs typeface="Tahoma"/>
              </a:rPr>
              <a:t>m</a:t>
            </a:r>
            <a:r>
              <a:rPr lang="en-US" sz="1800" spc="-114" dirty="0">
                <a:solidFill>
                  <a:srgbClr val="373737"/>
                </a:solidFill>
                <a:latin typeface="Tahoma"/>
                <a:cs typeface="Tahoma"/>
              </a:rPr>
              <a:t>ee</a:t>
            </a:r>
            <a:r>
              <a:rPr lang="en-US" sz="1800" spc="-35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z="1800" spc="-150" dirty="0">
                <a:solidFill>
                  <a:srgbClr val="373737"/>
                </a:solidFill>
                <a:latin typeface="Tahoma"/>
                <a:cs typeface="Tahoma"/>
              </a:rPr>
              <a:t>,</a:t>
            </a:r>
            <a:r>
              <a:rPr lang="en-US"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35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z="1800" spc="-120" dirty="0">
                <a:solidFill>
                  <a:srgbClr val="373737"/>
                </a:solidFill>
                <a:latin typeface="Tahoma"/>
                <a:cs typeface="Tahoma"/>
              </a:rPr>
              <a:t>he Domain</a:t>
            </a:r>
            <a:r>
              <a:rPr lang="en-US"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pc="-35" dirty="0">
                <a:solidFill>
                  <a:srgbClr val="373737"/>
                </a:solidFill>
                <a:latin typeface="Tahoma"/>
                <a:cs typeface="Tahoma"/>
              </a:rPr>
              <a:t>s Malicious.</a:t>
            </a:r>
          </a:p>
          <a:p>
            <a:pPr marL="182880" marR="234315" indent="-170815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183515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182880" indent="-170815">
              <a:lnSpc>
                <a:spcPts val="2155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183515" algn="l"/>
              </a:tabLst>
            </a:pPr>
            <a:r>
              <a:rPr lang="en-US" sz="1800" spc="-17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z="1800" spc="-120" dirty="0">
                <a:solidFill>
                  <a:srgbClr val="373737"/>
                </a:solidFill>
                <a:latin typeface="Tahoma"/>
                <a:cs typeface="Tahoma"/>
              </a:rPr>
              <a:t>he</a:t>
            </a:r>
            <a:r>
              <a:rPr lang="en-US"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70" dirty="0">
                <a:solidFill>
                  <a:srgbClr val="373737"/>
                </a:solidFill>
                <a:latin typeface="Tahoma"/>
                <a:cs typeface="Tahoma"/>
              </a:rPr>
              <a:t>fea</a:t>
            </a:r>
            <a:r>
              <a:rPr lang="en-US" sz="1800" spc="-4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z="1800" spc="-100" dirty="0">
                <a:solidFill>
                  <a:srgbClr val="373737"/>
                </a:solidFill>
                <a:latin typeface="Tahoma"/>
                <a:cs typeface="Tahoma"/>
              </a:rPr>
              <a:t>ur</a:t>
            </a:r>
            <a:r>
              <a:rPr lang="en-US" sz="1800" spc="-114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1800" spc="-3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lang="en-US"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45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lang="en-US" sz="1800" spc="-1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lang="en-US" sz="1800" spc="-114" dirty="0">
                <a:solidFill>
                  <a:srgbClr val="373737"/>
                </a:solidFill>
                <a:latin typeface="Tahoma"/>
                <a:cs typeface="Tahoma"/>
              </a:rPr>
              <a:t>ve</a:t>
            </a:r>
            <a:r>
              <a:rPr lang="en-US"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3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pc="-100" dirty="0">
                <a:solidFill>
                  <a:srgbClr val="373737"/>
                </a:solidFill>
                <a:latin typeface="Tahoma"/>
                <a:cs typeface="Tahoma"/>
              </a:rPr>
              <a:t>wo</a:t>
            </a:r>
            <a:r>
              <a:rPr lang="en-US" sz="1800" spc="-2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35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lang="en-US"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lang="en-US" sz="1800" spc="-45" dirty="0">
                <a:solidFill>
                  <a:srgbClr val="373737"/>
                </a:solidFill>
                <a:latin typeface="Tahoma"/>
                <a:cs typeface="Tahoma"/>
              </a:rPr>
              <a:t>sti</a:t>
            </a:r>
            <a:r>
              <a:rPr lang="en-US" sz="1800" spc="-85" dirty="0">
                <a:solidFill>
                  <a:srgbClr val="373737"/>
                </a:solidFill>
                <a:latin typeface="Tahoma"/>
                <a:cs typeface="Tahoma"/>
              </a:rPr>
              <a:t>n</a:t>
            </a:r>
            <a:r>
              <a:rPr lang="en-US" sz="1800" spc="5" dirty="0">
                <a:solidFill>
                  <a:srgbClr val="373737"/>
                </a:solidFill>
                <a:latin typeface="Tahoma"/>
                <a:cs typeface="Tahoma"/>
              </a:rPr>
              <a:t>c</a:t>
            </a:r>
            <a:r>
              <a:rPr lang="en-US" sz="1800" spc="-35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lang="en-US"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US" sz="1800" spc="-114" dirty="0">
                <a:solidFill>
                  <a:srgbClr val="373737"/>
                </a:solidFill>
                <a:latin typeface="Tahoma"/>
                <a:cs typeface="Tahoma"/>
              </a:rPr>
              <a:t>va</a:t>
            </a:r>
            <a:r>
              <a:rPr lang="en-US" sz="1800" spc="-65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lang="en-US" sz="1800" spc="-125" dirty="0">
                <a:solidFill>
                  <a:srgbClr val="373737"/>
                </a:solidFill>
                <a:latin typeface="Tahoma"/>
                <a:cs typeface="Tahoma"/>
              </a:rPr>
              <a:t>u</a:t>
            </a:r>
            <a:r>
              <a:rPr lang="en-US" sz="1800" spc="-13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lang="en-US" sz="1800" spc="-90" dirty="0">
                <a:solidFill>
                  <a:srgbClr val="373737"/>
                </a:solidFill>
                <a:latin typeface="Tahoma"/>
                <a:cs typeface="Tahoma"/>
              </a:rPr>
              <a:t>s:</a:t>
            </a:r>
            <a:endParaRPr lang="en-US" sz="1800" dirty="0">
              <a:latin typeface="Tahoma"/>
              <a:cs typeface="Tahoma"/>
            </a:endParaRPr>
          </a:p>
          <a:p>
            <a:pPr marL="756285" lvl="1" indent="-287020">
              <a:lnSpc>
                <a:spcPts val="2395"/>
              </a:lnSpc>
              <a:buClr>
                <a:srgbClr val="434343"/>
              </a:buClr>
              <a:buSzPct val="6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IN" sz="2000" spc="-160" dirty="0">
                <a:solidFill>
                  <a:srgbClr val="373737"/>
                </a:solidFill>
                <a:latin typeface="Tahoma"/>
                <a:cs typeface="Tahoma"/>
              </a:rPr>
              <a:t>Malicious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434343"/>
              </a:buClr>
              <a:buSzPct val="6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IN" sz="2000" spc="-90" dirty="0">
                <a:solidFill>
                  <a:srgbClr val="373737"/>
                </a:solidFill>
                <a:latin typeface="Tahoma"/>
                <a:cs typeface="Tahoma"/>
              </a:rPr>
              <a:t>Benign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E52C9-CD19-A2B1-185F-97CCA8E94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8CAFB1-C350-F2AA-9E31-76F76AC37C9D}"/>
              </a:ext>
            </a:extLst>
          </p:cNvPr>
          <p:cNvSpPr txBox="1"/>
          <p:nvPr/>
        </p:nvSpPr>
        <p:spPr>
          <a:xfrm>
            <a:off x="3173348" y="2077669"/>
            <a:ext cx="2413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" algn="ctr">
              <a:lnSpc>
                <a:spcPct val="100000"/>
              </a:lnSpc>
              <a:spcBef>
                <a:spcPts val="95"/>
              </a:spcBef>
            </a:pPr>
            <a:r>
              <a:rPr lang="en-IN" sz="4400" spc="-180" dirty="0">
                <a:solidFill>
                  <a:srgbClr val="373737"/>
                </a:solidFill>
                <a:latin typeface="Tahoma"/>
                <a:cs typeface="Tahoma"/>
              </a:rPr>
              <a:t>Feature Extraction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6C2F31B-FC9D-A157-6528-148C386B3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3208" y="906932"/>
            <a:ext cx="1268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50" dirty="0"/>
              <a:t>0</a:t>
            </a:r>
            <a:r>
              <a:rPr lang="en-IN" sz="9600" spc="-350" dirty="0"/>
              <a:t>7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6758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198" y="304090"/>
            <a:ext cx="3129597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0"/>
              </a:spcBef>
            </a:pPr>
            <a:r>
              <a:rPr lang="en-IN" spc="-175" dirty="0"/>
              <a:t>Feature Extraction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063955"/>
            <a:ext cx="717359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35" dirty="0">
                <a:latin typeface="Tahoma"/>
                <a:cs typeface="Tahoma"/>
              </a:rPr>
              <a:t>The</a:t>
            </a:r>
            <a:r>
              <a:rPr lang="en-US" sz="1800" spc="-215" dirty="0">
                <a:latin typeface="Tahoma"/>
                <a:cs typeface="Tahoma"/>
              </a:rPr>
              <a:t> </a:t>
            </a:r>
            <a:r>
              <a:rPr lang="en-US" sz="1800" spc="-90" dirty="0">
                <a:latin typeface="Tahoma"/>
                <a:cs typeface="Tahoma"/>
              </a:rPr>
              <a:t>following</a:t>
            </a:r>
            <a:r>
              <a:rPr lang="en-US" sz="1800" spc="-170" dirty="0">
                <a:latin typeface="Tahoma"/>
                <a:cs typeface="Tahoma"/>
              </a:rPr>
              <a:t> </a:t>
            </a:r>
            <a:r>
              <a:rPr lang="en-US" sz="1800" spc="-100" dirty="0">
                <a:latin typeface="Tahoma"/>
                <a:cs typeface="Tahoma"/>
              </a:rPr>
              <a:t>features were extracted:</a:t>
            </a:r>
            <a:endParaRPr lang="en-US" sz="1800" dirty="0">
              <a:latin typeface="Tahoma"/>
              <a:cs typeface="Tahoma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Wingdings" panose="05000000000000000000" pitchFamily="2" charset="2"/>
              <a:buChar char="q"/>
              <a:tabLst>
                <a:tab pos="316865" algn="l"/>
                <a:tab pos="317500" algn="l"/>
              </a:tabLst>
            </a:pPr>
            <a:r>
              <a:rPr lang="en-US" sz="1800" b="1" spc="-155" dirty="0">
                <a:latin typeface="Tahoma"/>
                <a:cs typeface="Tahoma"/>
              </a:rPr>
              <a:t>IPwhois </a:t>
            </a:r>
            <a:r>
              <a:rPr lang="en-US" sz="1800" b="1" spc="-80" dirty="0">
                <a:latin typeface="Tahoma"/>
                <a:cs typeface="Tahoma"/>
              </a:rPr>
              <a:t>F</a:t>
            </a:r>
            <a:r>
              <a:rPr lang="en-US" sz="1800" b="1" spc="-114" dirty="0">
                <a:latin typeface="Tahoma"/>
                <a:cs typeface="Tahoma"/>
              </a:rPr>
              <a:t>e</a:t>
            </a:r>
            <a:r>
              <a:rPr lang="en-US" sz="1800" b="1" spc="-110" dirty="0">
                <a:latin typeface="Tahoma"/>
                <a:cs typeface="Tahoma"/>
              </a:rPr>
              <a:t>a</a:t>
            </a:r>
            <a:r>
              <a:rPr lang="en-US" sz="1800" b="1" spc="-35" dirty="0">
                <a:latin typeface="Tahoma"/>
                <a:cs typeface="Tahoma"/>
              </a:rPr>
              <a:t>t</a:t>
            </a:r>
            <a:r>
              <a:rPr lang="en-US" sz="1800" b="1" spc="-120" dirty="0">
                <a:latin typeface="Tahoma"/>
                <a:cs typeface="Tahoma"/>
              </a:rPr>
              <a:t>u</a:t>
            </a:r>
            <a:r>
              <a:rPr lang="en-US" sz="1800" b="1" spc="-75" dirty="0">
                <a:latin typeface="Tahoma"/>
                <a:cs typeface="Tahoma"/>
              </a:rPr>
              <a:t>r</a:t>
            </a:r>
            <a:r>
              <a:rPr lang="en-US" sz="1800" b="1" spc="-114" dirty="0">
                <a:latin typeface="Tahoma"/>
                <a:cs typeface="Tahoma"/>
              </a:rPr>
              <a:t>e</a:t>
            </a:r>
            <a:r>
              <a:rPr lang="en-US" sz="1800" b="1" spc="-35" dirty="0">
                <a:latin typeface="Tahoma"/>
                <a:cs typeface="Tahoma"/>
              </a:rPr>
              <a:t>s</a:t>
            </a:r>
            <a:r>
              <a:rPr lang="en-US" sz="1800" b="1" spc="-185" dirty="0">
                <a:latin typeface="Tahoma"/>
                <a:cs typeface="Tahoma"/>
              </a:rPr>
              <a:t> </a:t>
            </a:r>
            <a:r>
              <a:rPr lang="en-US" sz="1800" b="1" spc="-145" dirty="0">
                <a:latin typeface="Tahoma"/>
                <a:cs typeface="Tahoma"/>
              </a:rPr>
              <a:t>:</a:t>
            </a:r>
            <a:endParaRPr lang="en-US" sz="1750" b="1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20" dirty="0">
                <a:latin typeface="Tahoma"/>
                <a:cs typeface="Tahoma"/>
              </a:rPr>
              <a:t>Registrar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Creation date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z="1800" spc="-145" dirty="0">
                <a:latin typeface="Tahoma"/>
                <a:cs typeface="Tahoma"/>
              </a:rPr>
              <a:t>Expiration date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WHOIS Server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z="1800" spc="-145" dirty="0">
                <a:latin typeface="Tahoma"/>
                <a:cs typeface="Tahoma"/>
              </a:rPr>
              <a:t>Name Server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Emails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d</a:t>
            </a:r>
            <a:r>
              <a:rPr lang="en-US" sz="1800" spc="-145" dirty="0">
                <a:latin typeface="Tahoma"/>
                <a:cs typeface="Tahoma"/>
              </a:rPr>
              <a:t>nssec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Address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z="1800" spc="-145" dirty="0">
                <a:latin typeface="Tahoma"/>
                <a:cs typeface="Tahoma"/>
              </a:rPr>
              <a:t>IP_address</a:t>
            </a:r>
            <a:endParaRPr lang="en-US" spc="-85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65125"/>
            <a:ext cx="35052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0"/>
              </a:spcBef>
            </a:pPr>
            <a:r>
              <a:rPr lang="en-IN" spc="-175" dirty="0"/>
              <a:t>Feature Extraction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173480" y="1127125"/>
            <a:ext cx="679704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following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lang="en-IN" sz="1800" spc="-100" dirty="0">
                <a:latin typeface="Tahoma"/>
                <a:cs typeface="Tahoma"/>
              </a:rPr>
              <a:t>features were extracted:</a:t>
            </a:r>
            <a:endParaRPr sz="1800" dirty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Wingdings" panose="05000000000000000000" pitchFamily="2" charset="2"/>
              <a:buChar char="q"/>
              <a:tabLst>
                <a:tab pos="316865" algn="l"/>
                <a:tab pos="317500" algn="l"/>
              </a:tabLst>
            </a:pPr>
            <a:r>
              <a:rPr lang="en-IN" sz="1800" b="1" spc="-155" dirty="0">
                <a:latin typeface="Tahoma"/>
                <a:cs typeface="Tahoma"/>
              </a:rPr>
              <a:t>Lexical </a:t>
            </a:r>
            <a:r>
              <a:rPr sz="1800" b="1" spc="-80" dirty="0">
                <a:latin typeface="Tahoma"/>
                <a:cs typeface="Tahoma"/>
              </a:rPr>
              <a:t>F</a:t>
            </a:r>
            <a:r>
              <a:rPr sz="1800" b="1" spc="-114" dirty="0">
                <a:latin typeface="Tahoma"/>
                <a:cs typeface="Tahoma"/>
              </a:rPr>
              <a:t>e</a:t>
            </a:r>
            <a:r>
              <a:rPr sz="1800" b="1" spc="-110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t</a:t>
            </a:r>
            <a:r>
              <a:rPr sz="1800" b="1" spc="-120" dirty="0">
                <a:latin typeface="Tahoma"/>
                <a:cs typeface="Tahoma"/>
              </a:rPr>
              <a:t>u</a:t>
            </a:r>
            <a:r>
              <a:rPr sz="1800" b="1" spc="-75" dirty="0">
                <a:latin typeface="Tahoma"/>
                <a:cs typeface="Tahoma"/>
              </a:rPr>
              <a:t>r</a:t>
            </a:r>
            <a:r>
              <a:rPr sz="1800" b="1" spc="-114" dirty="0">
                <a:latin typeface="Tahoma"/>
                <a:cs typeface="Tahoma"/>
              </a:rPr>
              <a:t>e</a:t>
            </a:r>
            <a:r>
              <a:rPr sz="1800" b="1" spc="-35" dirty="0">
                <a:latin typeface="Tahoma"/>
                <a:cs typeface="Tahoma"/>
              </a:rPr>
              <a:t>s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:</a:t>
            </a:r>
            <a:endParaRPr sz="1750" b="1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20" dirty="0">
                <a:latin typeface="Tahoma"/>
                <a:cs typeface="Tahoma"/>
              </a:rPr>
              <a:t>D</a:t>
            </a:r>
            <a:r>
              <a:rPr lang="en-US" sz="1800" spc="-120" dirty="0">
                <a:latin typeface="Tahoma"/>
                <a:cs typeface="Tahoma"/>
              </a:rPr>
              <a:t>omain names</a:t>
            </a:r>
            <a:endParaRPr lang="en-US" spc="-95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US" spc="-145" dirty="0">
                <a:latin typeface="Tahoma"/>
                <a:cs typeface="Tahoma"/>
              </a:rPr>
              <a:t>tld</a:t>
            </a:r>
            <a:endParaRPr sz="1800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25" dirty="0">
                <a:latin typeface="Tahoma"/>
                <a:cs typeface="Tahoma"/>
              </a:rPr>
              <a:t>t</a:t>
            </a:r>
            <a:r>
              <a:rPr lang="en-IN" sz="1800" spc="-25" dirty="0">
                <a:latin typeface="Tahoma"/>
                <a:cs typeface="Tahoma"/>
              </a:rPr>
              <a:t>ld_lengths</a:t>
            </a:r>
            <a:endParaRPr sz="1800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z="1800" spc="-100" dirty="0">
                <a:latin typeface="Tahoma"/>
                <a:cs typeface="Tahoma"/>
              </a:rPr>
              <a:t>tld_types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sz="1800" spc="-85" dirty="0">
                <a:latin typeface="Tahoma"/>
                <a:cs typeface="Tahoma"/>
              </a:rPr>
              <a:t>d</a:t>
            </a:r>
            <a:r>
              <a:rPr lang="en-IN" sz="1800" spc="-85" dirty="0">
                <a:latin typeface="Tahoma"/>
                <a:cs typeface="Tahoma"/>
              </a:rPr>
              <a:t>ot_counts</a:t>
            </a:r>
            <a:endParaRPr lang="en-IN" spc="-85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z="1800" spc="-120" dirty="0">
                <a:latin typeface="Tahoma"/>
                <a:cs typeface="Tahoma"/>
              </a:rPr>
              <a:t>hyphen_count</a:t>
            </a:r>
            <a:endParaRPr lang="en-IN" spc="-85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85" dirty="0">
                <a:latin typeface="Tahoma"/>
                <a:cs typeface="Tahoma"/>
              </a:rPr>
              <a:t>s</a:t>
            </a:r>
            <a:r>
              <a:rPr lang="en-IN" sz="1800" spc="-85" dirty="0">
                <a:latin typeface="Tahoma"/>
                <a:cs typeface="Tahoma"/>
              </a:rPr>
              <a:t>ld_consonant_ratio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85" dirty="0">
                <a:latin typeface="Tahoma"/>
                <a:cs typeface="Tahoma"/>
              </a:rPr>
              <a:t>sld_length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85" dirty="0">
                <a:latin typeface="Tahoma"/>
                <a:cs typeface="Tahoma"/>
              </a:rPr>
              <a:t>s</a:t>
            </a:r>
            <a:r>
              <a:rPr lang="en-IN" sz="1800" spc="-85" dirty="0">
                <a:latin typeface="Tahoma"/>
                <a:cs typeface="Tahoma"/>
              </a:rPr>
              <a:t>ld_numeric_leng</a:t>
            </a:r>
            <a:r>
              <a:rPr lang="en-IN" spc="-85" dirty="0">
                <a:latin typeface="Tahoma"/>
                <a:cs typeface="Tahoma"/>
              </a:rPr>
              <a:t>th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85" dirty="0">
                <a:latin typeface="Tahoma"/>
                <a:cs typeface="Tahoma"/>
              </a:rPr>
              <a:t>vowel_length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lang="en-IN" spc="-85" dirty="0">
                <a:latin typeface="Tahoma"/>
                <a:cs typeface="Tahoma"/>
              </a:rPr>
              <a:t>Fada_count</a:t>
            </a: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endParaRPr lang="en-IN" spc="-85" dirty="0">
              <a:latin typeface="Tahoma"/>
              <a:cs typeface="Tahoma"/>
            </a:endParaRPr>
          </a:p>
          <a:p>
            <a:pPr marL="774700" lvl="1" indent="-30607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774700" algn="l"/>
                <a:tab pos="775335" algn="l"/>
              </a:tabLst>
            </a:pP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5928" y="1511807"/>
            <a:ext cx="4429125" cy="3106420"/>
            <a:chOff x="3995928" y="1511807"/>
            <a:chExt cx="4429125" cy="3106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28" y="1511807"/>
              <a:ext cx="4428744" cy="310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6528" y="4605553"/>
              <a:ext cx="3249295" cy="12700"/>
            </a:xfrm>
            <a:custGeom>
              <a:avLst/>
              <a:gdLst/>
              <a:ahLst/>
              <a:cxnLst/>
              <a:rect l="l" t="t" r="r" b="b"/>
              <a:pathLst>
                <a:path w="3249295" h="12700">
                  <a:moveTo>
                    <a:pt x="3054096" y="2857"/>
                  </a:moveTo>
                  <a:lnTo>
                    <a:pt x="3051302" y="0"/>
                  </a:lnTo>
                  <a:lnTo>
                    <a:pt x="5588" y="0"/>
                  </a:lnTo>
                  <a:lnTo>
                    <a:pt x="2794" y="0"/>
                  </a:lnTo>
                  <a:lnTo>
                    <a:pt x="0" y="2857"/>
                  </a:lnTo>
                  <a:lnTo>
                    <a:pt x="0" y="9283"/>
                  </a:lnTo>
                  <a:lnTo>
                    <a:pt x="2794" y="12141"/>
                  </a:lnTo>
                  <a:lnTo>
                    <a:pt x="3051302" y="12141"/>
                  </a:lnTo>
                  <a:lnTo>
                    <a:pt x="3054096" y="9283"/>
                  </a:lnTo>
                  <a:lnTo>
                    <a:pt x="3054096" y="2857"/>
                  </a:lnTo>
                  <a:close/>
                </a:path>
                <a:path w="3249295" h="12700">
                  <a:moveTo>
                    <a:pt x="3249168" y="2857"/>
                  </a:moveTo>
                  <a:lnTo>
                    <a:pt x="3246374" y="0"/>
                  </a:lnTo>
                  <a:lnTo>
                    <a:pt x="3136519" y="0"/>
                  </a:lnTo>
                  <a:lnTo>
                    <a:pt x="3133090" y="0"/>
                  </a:lnTo>
                  <a:lnTo>
                    <a:pt x="3130296" y="2857"/>
                  </a:lnTo>
                  <a:lnTo>
                    <a:pt x="3130296" y="9283"/>
                  </a:lnTo>
                  <a:lnTo>
                    <a:pt x="3133090" y="12141"/>
                  </a:lnTo>
                  <a:lnTo>
                    <a:pt x="3246374" y="12141"/>
                  </a:lnTo>
                  <a:lnTo>
                    <a:pt x="3249168" y="9283"/>
                  </a:lnTo>
                  <a:lnTo>
                    <a:pt x="3249168" y="285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8472" y="2246375"/>
              <a:ext cx="2103120" cy="1304925"/>
            </a:xfrm>
            <a:custGeom>
              <a:avLst/>
              <a:gdLst/>
              <a:ahLst/>
              <a:cxnLst/>
              <a:rect l="l" t="t" r="r" b="b"/>
              <a:pathLst>
                <a:path w="2103120" h="1304925">
                  <a:moveTo>
                    <a:pt x="2103120" y="0"/>
                  </a:moveTo>
                  <a:lnTo>
                    <a:pt x="816864" y="0"/>
                  </a:lnTo>
                  <a:lnTo>
                    <a:pt x="816483" y="0"/>
                  </a:lnTo>
                  <a:lnTo>
                    <a:pt x="0" y="0"/>
                  </a:lnTo>
                  <a:lnTo>
                    <a:pt x="0" y="1279398"/>
                  </a:lnTo>
                  <a:lnTo>
                    <a:pt x="0" y="1304544"/>
                  </a:lnTo>
                  <a:lnTo>
                    <a:pt x="60833" y="1304544"/>
                  </a:lnTo>
                  <a:lnTo>
                    <a:pt x="429641" y="1304544"/>
                  </a:lnTo>
                  <a:lnTo>
                    <a:pt x="429768" y="1304544"/>
                  </a:lnTo>
                  <a:lnTo>
                    <a:pt x="1792986" y="1304544"/>
                  </a:lnTo>
                  <a:lnTo>
                    <a:pt x="1803476" y="1295120"/>
                  </a:lnTo>
                  <a:lnTo>
                    <a:pt x="1814106" y="1285684"/>
                  </a:lnTo>
                  <a:lnTo>
                    <a:pt x="1825002" y="1276261"/>
                  </a:lnTo>
                  <a:lnTo>
                    <a:pt x="1836293" y="1266825"/>
                  </a:lnTo>
                  <a:lnTo>
                    <a:pt x="1837944" y="1260195"/>
                  </a:lnTo>
                  <a:lnTo>
                    <a:pt x="1837944" y="1304544"/>
                  </a:lnTo>
                  <a:lnTo>
                    <a:pt x="2103094" y="1304544"/>
                  </a:lnTo>
                  <a:lnTo>
                    <a:pt x="2103094" y="685812"/>
                  </a:lnTo>
                  <a:lnTo>
                    <a:pt x="1987207" y="685812"/>
                  </a:lnTo>
                  <a:lnTo>
                    <a:pt x="1989594" y="683577"/>
                  </a:lnTo>
                  <a:lnTo>
                    <a:pt x="1999691" y="677773"/>
                  </a:lnTo>
                  <a:lnTo>
                    <a:pt x="2009800" y="674585"/>
                  </a:lnTo>
                  <a:lnTo>
                    <a:pt x="2019300" y="673608"/>
                  </a:lnTo>
                  <a:lnTo>
                    <a:pt x="2030387" y="673963"/>
                  </a:lnTo>
                  <a:lnTo>
                    <a:pt x="2045728" y="674903"/>
                  </a:lnTo>
                  <a:lnTo>
                    <a:pt x="2089772" y="678434"/>
                  </a:lnTo>
                  <a:lnTo>
                    <a:pt x="2096770" y="679196"/>
                  </a:lnTo>
                  <a:lnTo>
                    <a:pt x="2103120" y="679196"/>
                  </a:lnTo>
                  <a:lnTo>
                    <a:pt x="2103120" y="673608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0696" y="2919983"/>
              <a:ext cx="311150" cy="631190"/>
            </a:xfrm>
            <a:custGeom>
              <a:avLst/>
              <a:gdLst/>
              <a:ahLst/>
              <a:cxnLst/>
              <a:rect l="l" t="t" r="r" b="b"/>
              <a:pathLst>
                <a:path w="311150" h="631189">
                  <a:moveTo>
                    <a:pt x="42672" y="594360"/>
                  </a:moveTo>
                  <a:lnTo>
                    <a:pt x="31546" y="603504"/>
                  </a:lnTo>
                  <a:lnTo>
                    <a:pt x="20802" y="612648"/>
                  </a:lnTo>
                  <a:lnTo>
                    <a:pt x="10325" y="621792"/>
                  </a:lnTo>
                  <a:lnTo>
                    <a:pt x="0" y="630936"/>
                  </a:lnTo>
                  <a:lnTo>
                    <a:pt x="17272" y="630936"/>
                  </a:lnTo>
                  <a:lnTo>
                    <a:pt x="22415" y="626465"/>
                  </a:lnTo>
                  <a:lnTo>
                    <a:pt x="32702" y="617766"/>
                  </a:lnTo>
                  <a:lnTo>
                    <a:pt x="37846" y="613283"/>
                  </a:lnTo>
                  <a:lnTo>
                    <a:pt x="39243" y="607187"/>
                  </a:lnTo>
                  <a:lnTo>
                    <a:pt x="40640" y="600456"/>
                  </a:lnTo>
                  <a:lnTo>
                    <a:pt x="42672" y="594360"/>
                  </a:lnTo>
                  <a:close/>
                </a:path>
                <a:path w="311150" h="631189">
                  <a:moveTo>
                    <a:pt x="310896" y="5588"/>
                  </a:moveTo>
                  <a:lnTo>
                    <a:pt x="304546" y="5588"/>
                  </a:lnTo>
                  <a:lnTo>
                    <a:pt x="271195" y="2628"/>
                  </a:lnTo>
                  <a:lnTo>
                    <a:pt x="237921" y="355"/>
                  </a:lnTo>
                  <a:lnTo>
                    <a:pt x="197065" y="9969"/>
                  </a:lnTo>
                  <a:lnTo>
                    <a:pt x="171335" y="47726"/>
                  </a:lnTo>
                  <a:lnTo>
                    <a:pt x="162433" y="92837"/>
                  </a:lnTo>
                  <a:lnTo>
                    <a:pt x="162166" y="96888"/>
                  </a:lnTo>
                  <a:lnTo>
                    <a:pt x="160070" y="110464"/>
                  </a:lnTo>
                  <a:lnTo>
                    <a:pt x="137109" y="212559"/>
                  </a:lnTo>
                  <a:lnTo>
                    <a:pt x="102831" y="353796"/>
                  </a:lnTo>
                  <a:lnTo>
                    <a:pt x="43307" y="593217"/>
                  </a:lnTo>
                  <a:lnTo>
                    <a:pt x="41275" y="599567"/>
                  </a:lnTo>
                  <a:lnTo>
                    <a:pt x="38481" y="612775"/>
                  </a:lnTo>
                  <a:lnTo>
                    <a:pt x="38049" y="614019"/>
                  </a:lnTo>
                  <a:lnTo>
                    <a:pt x="34290" y="617296"/>
                  </a:lnTo>
                  <a:lnTo>
                    <a:pt x="23622" y="626300"/>
                  </a:lnTo>
                  <a:lnTo>
                    <a:pt x="18288" y="630936"/>
                  </a:lnTo>
                  <a:lnTo>
                    <a:pt x="33528" y="630936"/>
                  </a:lnTo>
                  <a:lnTo>
                    <a:pt x="34671" y="630936"/>
                  </a:lnTo>
                  <a:lnTo>
                    <a:pt x="45466" y="630936"/>
                  </a:lnTo>
                  <a:lnTo>
                    <a:pt x="65786" y="551307"/>
                  </a:lnTo>
                  <a:lnTo>
                    <a:pt x="130987" y="286499"/>
                  </a:lnTo>
                  <a:lnTo>
                    <a:pt x="148348" y="214439"/>
                  </a:lnTo>
                  <a:lnTo>
                    <a:pt x="164465" y="143764"/>
                  </a:lnTo>
                  <a:lnTo>
                    <a:pt x="173278" y="100977"/>
                  </a:lnTo>
                  <a:lnTo>
                    <a:pt x="177546" y="70002"/>
                  </a:lnTo>
                  <a:lnTo>
                    <a:pt x="182537" y="51396"/>
                  </a:lnTo>
                  <a:lnTo>
                    <a:pt x="203936" y="19215"/>
                  </a:lnTo>
                  <a:lnTo>
                    <a:pt x="226822" y="11811"/>
                  </a:lnTo>
                  <a:lnTo>
                    <a:pt x="237553" y="12179"/>
                  </a:lnTo>
                  <a:lnTo>
                    <a:pt x="289179" y="15367"/>
                  </a:lnTo>
                  <a:lnTo>
                    <a:pt x="310896" y="17399"/>
                  </a:lnTo>
                  <a:lnTo>
                    <a:pt x="310896" y="5588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8848" y="2160523"/>
              <a:ext cx="2182495" cy="1475740"/>
            </a:xfrm>
            <a:custGeom>
              <a:avLst/>
              <a:gdLst/>
              <a:ahLst/>
              <a:cxnLst/>
              <a:rect l="l" t="t" r="r" b="b"/>
              <a:pathLst>
                <a:path w="2182495" h="1475739">
                  <a:moveTo>
                    <a:pt x="2182368" y="0"/>
                  </a:moveTo>
                  <a:lnTo>
                    <a:pt x="0" y="0"/>
                  </a:lnTo>
                  <a:lnTo>
                    <a:pt x="0" y="80010"/>
                  </a:lnTo>
                  <a:lnTo>
                    <a:pt x="0" y="1397000"/>
                  </a:lnTo>
                  <a:lnTo>
                    <a:pt x="0" y="1475740"/>
                  </a:lnTo>
                  <a:lnTo>
                    <a:pt x="2182368" y="1475740"/>
                  </a:lnTo>
                  <a:lnTo>
                    <a:pt x="2182368" y="1397000"/>
                  </a:lnTo>
                  <a:lnTo>
                    <a:pt x="34163" y="1397000"/>
                  </a:lnTo>
                  <a:lnTo>
                    <a:pt x="34163" y="80010"/>
                  </a:lnTo>
                  <a:lnTo>
                    <a:pt x="2148205" y="80010"/>
                  </a:lnTo>
                  <a:lnTo>
                    <a:pt x="2148205" y="1396746"/>
                  </a:lnTo>
                  <a:lnTo>
                    <a:pt x="2182368" y="1396746"/>
                  </a:lnTo>
                  <a:lnTo>
                    <a:pt x="2182368" y="80010"/>
                  </a:lnTo>
                  <a:lnTo>
                    <a:pt x="2182368" y="79502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2752" y="2154935"/>
              <a:ext cx="2194560" cy="1487805"/>
            </a:xfrm>
            <a:custGeom>
              <a:avLst/>
              <a:gdLst/>
              <a:ahLst/>
              <a:cxnLst/>
              <a:rect l="l" t="t" r="r" b="b"/>
              <a:pathLst>
                <a:path w="2194559" h="1487804">
                  <a:moveTo>
                    <a:pt x="2190369" y="0"/>
                  </a:moveTo>
                  <a:lnTo>
                    <a:pt x="4190" y="0"/>
                  </a:lnTo>
                  <a:lnTo>
                    <a:pt x="2794" y="762"/>
                  </a:lnTo>
                  <a:lnTo>
                    <a:pt x="2159" y="2158"/>
                  </a:lnTo>
                  <a:lnTo>
                    <a:pt x="762" y="2793"/>
                  </a:lnTo>
                  <a:lnTo>
                    <a:pt x="0" y="4952"/>
                  </a:lnTo>
                  <a:lnTo>
                    <a:pt x="0" y="1483233"/>
                  </a:lnTo>
                  <a:lnTo>
                    <a:pt x="762" y="1484630"/>
                  </a:lnTo>
                  <a:lnTo>
                    <a:pt x="2794" y="1486662"/>
                  </a:lnTo>
                  <a:lnTo>
                    <a:pt x="4190" y="1487424"/>
                  </a:lnTo>
                  <a:lnTo>
                    <a:pt x="2190369" y="1487424"/>
                  </a:lnTo>
                  <a:lnTo>
                    <a:pt x="2191766" y="1486662"/>
                  </a:lnTo>
                  <a:lnTo>
                    <a:pt x="2193163" y="1486027"/>
                  </a:lnTo>
                  <a:lnTo>
                    <a:pt x="2193798" y="1484630"/>
                  </a:lnTo>
                  <a:lnTo>
                    <a:pt x="2194559" y="1483233"/>
                  </a:lnTo>
                  <a:lnTo>
                    <a:pt x="2194559" y="1476248"/>
                  </a:lnTo>
                  <a:lnTo>
                    <a:pt x="11937" y="1476248"/>
                  </a:lnTo>
                  <a:lnTo>
                    <a:pt x="11937" y="11937"/>
                  </a:lnTo>
                  <a:lnTo>
                    <a:pt x="2194559" y="11937"/>
                  </a:lnTo>
                  <a:lnTo>
                    <a:pt x="2194559" y="4952"/>
                  </a:lnTo>
                  <a:lnTo>
                    <a:pt x="2193798" y="3556"/>
                  </a:lnTo>
                  <a:lnTo>
                    <a:pt x="2193163" y="2158"/>
                  </a:lnTo>
                  <a:lnTo>
                    <a:pt x="2191766" y="762"/>
                  </a:lnTo>
                  <a:lnTo>
                    <a:pt x="2190369" y="0"/>
                  </a:lnTo>
                  <a:close/>
                </a:path>
                <a:path w="2194559" h="1487804">
                  <a:moveTo>
                    <a:pt x="2194559" y="11937"/>
                  </a:moveTo>
                  <a:lnTo>
                    <a:pt x="2183383" y="11937"/>
                  </a:lnTo>
                  <a:lnTo>
                    <a:pt x="2183383" y="1476248"/>
                  </a:lnTo>
                  <a:lnTo>
                    <a:pt x="2194559" y="1476248"/>
                  </a:lnTo>
                  <a:lnTo>
                    <a:pt x="2194559" y="11937"/>
                  </a:lnTo>
                  <a:close/>
                </a:path>
                <a:path w="2194559" h="1487804">
                  <a:moveTo>
                    <a:pt x="2156205" y="78993"/>
                  </a:moveTo>
                  <a:lnTo>
                    <a:pt x="39115" y="78993"/>
                  </a:lnTo>
                  <a:lnTo>
                    <a:pt x="37719" y="79629"/>
                  </a:lnTo>
                  <a:lnTo>
                    <a:pt x="36322" y="81025"/>
                  </a:lnTo>
                  <a:lnTo>
                    <a:pt x="34925" y="81787"/>
                  </a:lnTo>
                  <a:lnTo>
                    <a:pt x="34925" y="1406271"/>
                  </a:lnTo>
                  <a:lnTo>
                    <a:pt x="36322" y="1407033"/>
                  </a:lnTo>
                  <a:lnTo>
                    <a:pt x="37719" y="1408430"/>
                  </a:lnTo>
                  <a:lnTo>
                    <a:pt x="39115" y="1409065"/>
                  </a:lnTo>
                  <a:lnTo>
                    <a:pt x="2156205" y="1409065"/>
                  </a:lnTo>
                  <a:lnTo>
                    <a:pt x="2157603" y="1408430"/>
                  </a:lnTo>
                  <a:lnTo>
                    <a:pt x="2159000" y="1407033"/>
                  </a:lnTo>
                  <a:lnTo>
                    <a:pt x="2159634" y="1406271"/>
                  </a:lnTo>
                  <a:lnTo>
                    <a:pt x="2160397" y="1404239"/>
                  </a:lnTo>
                  <a:lnTo>
                    <a:pt x="2160397" y="1397254"/>
                  </a:lnTo>
                  <a:lnTo>
                    <a:pt x="46100" y="1397254"/>
                  </a:lnTo>
                  <a:lnTo>
                    <a:pt x="46100" y="90931"/>
                  </a:lnTo>
                  <a:lnTo>
                    <a:pt x="2160397" y="90932"/>
                  </a:lnTo>
                  <a:lnTo>
                    <a:pt x="2160397" y="83185"/>
                  </a:lnTo>
                  <a:lnTo>
                    <a:pt x="2159634" y="81787"/>
                  </a:lnTo>
                  <a:lnTo>
                    <a:pt x="2159000" y="81025"/>
                  </a:lnTo>
                  <a:lnTo>
                    <a:pt x="2157603" y="79629"/>
                  </a:lnTo>
                  <a:lnTo>
                    <a:pt x="2156205" y="78993"/>
                  </a:lnTo>
                  <a:close/>
                </a:path>
                <a:path w="2194559" h="1487804">
                  <a:moveTo>
                    <a:pt x="2160397" y="90932"/>
                  </a:moveTo>
                  <a:lnTo>
                    <a:pt x="2148458" y="90931"/>
                  </a:lnTo>
                  <a:lnTo>
                    <a:pt x="2148458" y="1397254"/>
                  </a:lnTo>
                  <a:lnTo>
                    <a:pt x="2160397" y="1397254"/>
                  </a:lnTo>
                  <a:lnTo>
                    <a:pt x="2160397" y="90932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8096" y="2282951"/>
              <a:ext cx="1490980" cy="116205"/>
            </a:xfrm>
            <a:custGeom>
              <a:avLst/>
              <a:gdLst/>
              <a:ahLst/>
              <a:cxnLst/>
              <a:rect l="l" t="t" r="r" b="b"/>
              <a:pathLst>
                <a:path w="1490979" h="116205">
                  <a:moveTo>
                    <a:pt x="1450720" y="0"/>
                  </a:moveTo>
                  <a:lnTo>
                    <a:pt x="39115" y="0"/>
                  </a:lnTo>
                  <a:lnTo>
                    <a:pt x="23842" y="3036"/>
                  </a:lnTo>
                  <a:lnTo>
                    <a:pt x="11414" y="11334"/>
                  </a:lnTo>
                  <a:lnTo>
                    <a:pt x="3057" y="23681"/>
                  </a:lnTo>
                  <a:lnTo>
                    <a:pt x="0" y="38862"/>
                  </a:lnTo>
                  <a:lnTo>
                    <a:pt x="0" y="76962"/>
                  </a:lnTo>
                  <a:lnTo>
                    <a:pt x="3057" y="92088"/>
                  </a:lnTo>
                  <a:lnTo>
                    <a:pt x="11414" y="104441"/>
                  </a:lnTo>
                  <a:lnTo>
                    <a:pt x="23842" y="112770"/>
                  </a:lnTo>
                  <a:lnTo>
                    <a:pt x="39115" y="115824"/>
                  </a:lnTo>
                  <a:lnTo>
                    <a:pt x="1450720" y="115824"/>
                  </a:lnTo>
                  <a:lnTo>
                    <a:pt x="1466040" y="112770"/>
                  </a:lnTo>
                  <a:lnTo>
                    <a:pt x="1478692" y="104441"/>
                  </a:lnTo>
                  <a:lnTo>
                    <a:pt x="1487296" y="92088"/>
                  </a:lnTo>
                  <a:lnTo>
                    <a:pt x="1490471" y="76962"/>
                  </a:lnTo>
                  <a:lnTo>
                    <a:pt x="1490471" y="38862"/>
                  </a:lnTo>
                  <a:lnTo>
                    <a:pt x="1487296" y="23681"/>
                  </a:lnTo>
                  <a:lnTo>
                    <a:pt x="1478692" y="11334"/>
                  </a:lnTo>
                  <a:lnTo>
                    <a:pt x="1466040" y="3036"/>
                  </a:lnTo>
                  <a:lnTo>
                    <a:pt x="145072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2276855"/>
              <a:ext cx="1503045" cy="472440"/>
            </a:xfrm>
            <a:custGeom>
              <a:avLst/>
              <a:gdLst/>
              <a:ahLst/>
              <a:cxnLst/>
              <a:rect l="l" t="t" r="r" b="b"/>
              <a:pathLst>
                <a:path w="1503045" h="472439">
                  <a:moveTo>
                    <a:pt x="341376" y="463169"/>
                  </a:moveTo>
                  <a:lnTo>
                    <a:pt x="339217" y="460248"/>
                  </a:lnTo>
                  <a:lnTo>
                    <a:pt x="29972" y="460248"/>
                  </a:lnTo>
                  <a:lnTo>
                    <a:pt x="27178" y="460248"/>
                  </a:lnTo>
                  <a:lnTo>
                    <a:pt x="24384" y="463169"/>
                  </a:lnTo>
                  <a:lnTo>
                    <a:pt x="24384" y="469519"/>
                  </a:lnTo>
                  <a:lnTo>
                    <a:pt x="27178" y="472440"/>
                  </a:lnTo>
                  <a:lnTo>
                    <a:pt x="339217" y="472440"/>
                  </a:lnTo>
                  <a:lnTo>
                    <a:pt x="341376" y="469519"/>
                  </a:lnTo>
                  <a:lnTo>
                    <a:pt x="341376" y="463169"/>
                  </a:lnTo>
                  <a:close/>
                </a:path>
                <a:path w="1503045" h="472439">
                  <a:moveTo>
                    <a:pt x="341376" y="390017"/>
                  </a:moveTo>
                  <a:lnTo>
                    <a:pt x="339217" y="387096"/>
                  </a:lnTo>
                  <a:lnTo>
                    <a:pt x="29972" y="387096"/>
                  </a:lnTo>
                  <a:lnTo>
                    <a:pt x="27178" y="387096"/>
                  </a:lnTo>
                  <a:lnTo>
                    <a:pt x="24384" y="390017"/>
                  </a:lnTo>
                  <a:lnTo>
                    <a:pt x="24384" y="396367"/>
                  </a:lnTo>
                  <a:lnTo>
                    <a:pt x="27178" y="399288"/>
                  </a:lnTo>
                  <a:lnTo>
                    <a:pt x="339217" y="399288"/>
                  </a:lnTo>
                  <a:lnTo>
                    <a:pt x="341376" y="396367"/>
                  </a:lnTo>
                  <a:lnTo>
                    <a:pt x="341376" y="390017"/>
                  </a:lnTo>
                  <a:close/>
                </a:path>
                <a:path w="1503045" h="472439">
                  <a:moveTo>
                    <a:pt x="341376" y="319913"/>
                  </a:moveTo>
                  <a:lnTo>
                    <a:pt x="339217" y="316992"/>
                  </a:lnTo>
                  <a:lnTo>
                    <a:pt x="29972" y="316992"/>
                  </a:lnTo>
                  <a:lnTo>
                    <a:pt x="27178" y="316992"/>
                  </a:lnTo>
                  <a:lnTo>
                    <a:pt x="24384" y="319913"/>
                  </a:lnTo>
                  <a:lnTo>
                    <a:pt x="24384" y="326263"/>
                  </a:lnTo>
                  <a:lnTo>
                    <a:pt x="27178" y="329184"/>
                  </a:lnTo>
                  <a:lnTo>
                    <a:pt x="339217" y="329184"/>
                  </a:lnTo>
                  <a:lnTo>
                    <a:pt x="341376" y="326263"/>
                  </a:lnTo>
                  <a:lnTo>
                    <a:pt x="341376" y="319913"/>
                  </a:lnTo>
                  <a:close/>
                </a:path>
                <a:path w="1503045" h="472439">
                  <a:moveTo>
                    <a:pt x="341376" y="249809"/>
                  </a:moveTo>
                  <a:lnTo>
                    <a:pt x="339217" y="246888"/>
                  </a:lnTo>
                  <a:lnTo>
                    <a:pt x="29972" y="246888"/>
                  </a:lnTo>
                  <a:lnTo>
                    <a:pt x="27178" y="246888"/>
                  </a:lnTo>
                  <a:lnTo>
                    <a:pt x="24384" y="249809"/>
                  </a:lnTo>
                  <a:lnTo>
                    <a:pt x="24384" y="256159"/>
                  </a:lnTo>
                  <a:lnTo>
                    <a:pt x="27178" y="259080"/>
                  </a:lnTo>
                  <a:lnTo>
                    <a:pt x="339217" y="259080"/>
                  </a:lnTo>
                  <a:lnTo>
                    <a:pt x="341376" y="256159"/>
                  </a:lnTo>
                  <a:lnTo>
                    <a:pt x="341376" y="249809"/>
                  </a:lnTo>
                  <a:close/>
                </a:path>
                <a:path w="1503045" h="472439">
                  <a:moveTo>
                    <a:pt x="710184" y="463169"/>
                  </a:moveTo>
                  <a:lnTo>
                    <a:pt x="708025" y="460248"/>
                  </a:lnTo>
                  <a:lnTo>
                    <a:pt x="395732" y="460248"/>
                  </a:lnTo>
                  <a:lnTo>
                    <a:pt x="392938" y="460248"/>
                  </a:lnTo>
                  <a:lnTo>
                    <a:pt x="390144" y="463169"/>
                  </a:lnTo>
                  <a:lnTo>
                    <a:pt x="390144" y="469519"/>
                  </a:lnTo>
                  <a:lnTo>
                    <a:pt x="392938" y="472440"/>
                  </a:lnTo>
                  <a:lnTo>
                    <a:pt x="708025" y="472440"/>
                  </a:lnTo>
                  <a:lnTo>
                    <a:pt x="710184" y="469519"/>
                  </a:lnTo>
                  <a:lnTo>
                    <a:pt x="710184" y="463169"/>
                  </a:lnTo>
                  <a:close/>
                </a:path>
                <a:path w="1503045" h="472439">
                  <a:moveTo>
                    <a:pt x="710184" y="390017"/>
                  </a:moveTo>
                  <a:lnTo>
                    <a:pt x="708025" y="387096"/>
                  </a:lnTo>
                  <a:lnTo>
                    <a:pt x="395732" y="387096"/>
                  </a:lnTo>
                  <a:lnTo>
                    <a:pt x="392938" y="387096"/>
                  </a:lnTo>
                  <a:lnTo>
                    <a:pt x="390144" y="390017"/>
                  </a:lnTo>
                  <a:lnTo>
                    <a:pt x="390144" y="396367"/>
                  </a:lnTo>
                  <a:lnTo>
                    <a:pt x="392938" y="399288"/>
                  </a:lnTo>
                  <a:lnTo>
                    <a:pt x="708025" y="399288"/>
                  </a:lnTo>
                  <a:lnTo>
                    <a:pt x="710184" y="396367"/>
                  </a:lnTo>
                  <a:lnTo>
                    <a:pt x="710184" y="390017"/>
                  </a:lnTo>
                  <a:close/>
                </a:path>
                <a:path w="1503045" h="472439">
                  <a:moveTo>
                    <a:pt x="710184" y="319913"/>
                  </a:moveTo>
                  <a:lnTo>
                    <a:pt x="708025" y="316992"/>
                  </a:lnTo>
                  <a:lnTo>
                    <a:pt x="395732" y="316992"/>
                  </a:lnTo>
                  <a:lnTo>
                    <a:pt x="392938" y="316992"/>
                  </a:lnTo>
                  <a:lnTo>
                    <a:pt x="390144" y="319913"/>
                  </a:lnTo>
                  <a:lnTo>
                    <a:pt x="390144" y="326263"/>
                  </a:lnTo>
                  <a:lnTo>
                    <a:pt x="392938" y="329184"/>
                  </a:lnTo>
                  <a:lnTo>
                    <a:pt x="708025" y="329184"/>
                  </a:lnTo>
                  <a:lnTo>
                    <a:pt x="710184" y="326263"/>
                  </a:lnTo>
                  <a:lnTo>
                    <a:pt x="710184" y="319913"/>
                  </a:lnTo>
                  <a:close/>
                </a:path>
                <a:path w="1503045" h="472439">
                  <a:moveTo>
                    <a:pt x="710184" y="249809"/>
                  </a:moveTo>
                  <a:lnTo>
                    <a:pt x="708025" y="246888"/>
                  </a:lnTo>
                  <a:lnTo>
                    <a:pt x="395732" y="246888"/>
                  </a:lnTo>
                  <a:lnTo>
                    <a:pt x="392938" y="246888"/>
                  </a:lnTo>
                  <a:lnTo>
                    <a:pt x="390144" y="249809"/>
                  </a:lnTo>
                  <a:lnTo>
                    <a:pt x="390144" y="256159"/>
                  </a:lnTo>
                  <a:lnTo>
                    <a:pt x="392938" y="259080"/>
                  </a:lnTo>
                  <a:lnTo>
                    <a:pt x="708025" y="259080"/>
                  </a:lnTo>
                  <a:lnTo>
                    <a:pt x="710184" y="256159"/>
                  </a:lnTo>
                  <a:lnTo>
                    <a:pt x="710184" y="249809"/>
                  </a:lnTo>
                  <a:close/>
                </a:path>
                <a:path w="1503045" h="472439">
                  <a:moveTo>
                    <a:pt x="1075944" y="463169"/>
                  </a:moveTo>
                  <a:lnTo>
                    <a:pt x="1073785" y="460248"/>
                  </a:lnTo>
                  <a:lnTo>
                    <a:pt x="761492" y="460248"/>
                  </a:lnTo>
                  <a:lnTo>
                    <a:pt x="758698" y="460248"/>
                  </a:lnTo>
                  <a:lnTo>
                    <a:pt x="755904" y="463169"/>
                  </a:lnTo>
                  <a:lnTo>
                    <a:pt x="755904" y="469519"/>
                  </a:lnTo>
                  <a:lnTo>
                    <a:pt x="758698" y="472440"/>
                  </a:lnTo>
                  <a:lnTo>
                    <a:pt x="1073785" y="472440"/>
                  </a:lnTo>
                  <a:lnTo>
                    <a:pt x="1075944" y="469519"/>
                  </a:lnTo>
                  <a:lnTo>
                    <a:pt x="1075944" y="463169"/>
                  </a:lnTo>
                  <a:close/>
                </a:path>
                <a:path w="1503045" h="472439">
                  <a:moveTo>
                    <a:pt x="1075944" y="390017"/>
                  </a:moveTo>
                  <a:lnTo>
                    <a:pt x="1073785" y="387096"/>
                  </a:lnTo>
                  <a:lnTo>
                    <a:pt x="761492" y="387096"/>
                  </a:lnTo>
                  <a:lnTo>
                    <a:pt x="758698" y="387096"/>
                  </a:lnTo>
                  <a:lnTo>
                    <a:pt x="755904" y="390017"/>
                  </a:lnTo>
                  <a:lnTo>
                    <a:pt x="755904" y="396367"/>
                  </a:lnTo>
                  <a:lnTo>
                    <a:pt x="758698" y="399288"/>
                  </a:lnTo>
                  <a:lnTo>
                    <a:pt x="1073785" y="399288"/>
                  </a:lnTo>
                  <a:lnTo>
                    <a:pt x="1075944" y="396367"/>
                  </a:lnTo>
                  <a:lnTo>
                    <a:pt x="1075944" y="390017"/>
                  </a:lnTo>
                  <a:close/>
                </a:path>
                <a:path w="1503045" h="472439">
                  <a:moveTo>
                    <a:pt x="1075944" y="319913"/>
                  </a:moveTo>
                  <a:lnTo>
                    <a:pt x="1073785" y="316992"/>
                  </a:lnTo>
                  <a:lnTo>
                    <a:pt x="761492" y="316992"/>
                  </a:lnTo>
                  <a:lnTo>
                    <a:pt x="758698" y="316992"/>
                  </a:lnTo>
                  <a:lnTo>
                    <a:pt x="755904" y="319913"/>
                  </a:lnTo>
                  <a:lnTo>
                    <a:pt x="755904" y="326263"/>
                  </a:lnTo>
                  <a:lnTo>
                    <a:pt x="758698" y="329184"/>
                  </a:lnTo>
                  <a:lnTo>
                    <a:pt x="1073785" y="329184"/>
                  </a:lnTo>
                  <a:lnTo>
                    <a:pt x="1075944" y="326263"/>
                  </a:lnTo>
                  <a:lnTo>
                    <a:pt x="1075944" y="319913"/>
                  </a:lnTo>
                  <a:close/>
                </a:path>
                <a:path w="1503045" h="472439">
                  <a:moveTo>
                    <a:pt x="1075944" y="249809"/>
                  </a:moveTo>
                  <a:lnTo>
                    <a:pt x="1073785" y="246888"/>
                  </a:lnTo>
                  <a:lnTo>
                    <a:pt x="761492" y="246888"/>
                  </a:lnTo>
                  <a:lnTo>
                    <a:pt x="758698" y="246888"/>
                  </a:lnTo>
                  <a:lnTo>
                    <a:pt x="755904" y="249809"/>
                  </a:lnTo>
                  <a:lnTo>
                    <a:pt x="755904" y="256159"/>
                  </a:lnTo>
                  <a:lnTo>
                    <a:pt x="758698" y="259080"/>
                  </a:lnTo>
                  <a:lnTo>
                    <a:pt x="1073785" y="259080"/>
                  </a:lnTo>
                  <a:lnTo>
                    <a:pt x="1075944" y="256159"/>
                  </a:lnTo>
                  <a:lnTo>
                    <a:pt x="1075944" y="249809"/>
                  </a:lnTo>
                  <a:close/>
                </a:path>
                <a:path w="1503045" h="472439">
                  <a:moveTo>
                    <a:pt x="1441704" y="463169"/>
                  </a:moveTo>
                  <a:lnTo>
                    <a:pt x="1439672" y="460248"/>
                  </a:lnTo>
                  <a:lnTo>
                    <a:pt x="1130300" y="460248"/>
                  </a:lnTo>
                  <a:lnTo>
                    <a:pt x="1127506" y="460248"/>
                  </a:lnTo>
                  <a:lnTo>
                    <a:pt x="1124712" y="463169"/>
                  </a:lnTo>
                  <a:lnTo>
                    <a:pt x="1124712" y="469519"/>
                  </a:lnTo>
                  <a:lnTo>
                    <a:pt x="1127506" y="472440"/>
                  </a:lnTo>
                  <a:lnTo>
                    <a:pt x="1439672" y="472440"/>
                  </a:lnTo>
                  <a:lnTo>
                    <a:pt x="1441704" y="469519"/>
                  </a:lnTo>
                  <a:lnTo>
                    <a:pt x="1441704" y="463169"/>
                  </a:lnTo>
                  <a:close/>
                </a:path>
                <a:path w="1503045" h="472439">
                  <a:moveTo>
                    <a:pt x="1441704" y="390017"/>
                  </a:moveTo>
                  <a:lnTo>
                    <a:pt x="1439672" y="387096"/>
                  </a:lnTo>
                  <a:lnTo>
                    <a:pt x="1130300" y="387096"/>
                  </a:lnTo>
                  <a:lnTo>
                    <a:pt x="1127506" y="387096"/>
                  </a:lnTo>
                  <a:lnTo>
                    <a:pt x="1124712" y="390017"/>
                  </a:lnTo>
                  <a:lnTo>
                    <a:pt x="1124712" y="396367"/>
                  </a:lnTo>
                  <a:lnTo>
                    <a:pt x="1127506" y="399288"/>
                  </a:lnTo>
                  <a:lnTo>
                    <a:pt x="1439672" y="399288"/>
                  </a:lnTo>
                  <a:lnTo>
                    <a:pt x="1441704" y="396367"/>
                  </a:lnTo>
                  <a:lnTo>
                    <a:pt x="1441704" y="390017"/>
                  </a:lnTo>
                  <a:close/>
                </a:path>
                <a:path w="1503045" h="472439">
                  <a:moveTo>
                    <a:pt x="1441704" y="319913"/>
                  </a:moveTo>
                  <a:lnTo>
                    <a:pt x="1439672" y="316992"/>
                  </a:lnTo>
                  <a:lnTo>
                    <a:pt x="1130300" y="316992"/>
                  </a:lnTo>
                  <a:lnTo>
                    <a:pt x="1127506" y="316992"/>
                  </a:lnTo>
                  <a:lnTo>
                    <a:pt x="1124712" y="319913"/>
                  </a:lnTo>
                  <a:lnTo>
                    <a:pt x="1124712" y="326263"/>
                  </a:lnTo>
                  <a:lnTo>
                    <a:pt x="1127506" y="329184"/>
                  </a:lnTo>
                  <a:lnTo>
                    <a:pt x="1439672" y="329184"/>
                  </a:lnTo>
                  <a:lnTo>
                    <a:pt x="1441704" y="326263"/>
                  </a:lnTo>
                  <a:lnTo>
                    <a:pt x="1441704" y="319913"/>
                  </a:lnTo>
                  <a:close/>
                </a:path>
                <a:path w="1503045" h="472439">
                  <a:moveTo>
                    <a:pt x="1441704" y="249809"/>
                  </a:moveTo>
                  <a:lnTo>
                    <a:pt x="1439672" y="246888"/>
                  </a:lnTo>
                  <a:lnTo>
                    <a:pt x="1130300" y="246888"/>
                  </a:lnTo>
                  <a:lnTo>
                    <a:pt x="1127506" y="246888"/>
                  </a:lnTo>
                  <a:lnTo>
                    <a:pt x="1124712" y="249809"/>
                  </a:lnTo>
                  <a:lnTo>
                    <a:pt x="1124712" y="256159"/>
                  </a:lnTo>
                  <a:lnTo>
                    <a:pt x="1127506" y="259080"/>
                  </a:lnTo>
                  <a:lnTo>
                    <a:pt x="1439672" y="259080"/>
                  </a:lnTo>
                  <a:lnTo>
                    <a:pt x="1441704" y="256159"/>
                  </a:lnTo>
                  <a:lnTo>
                    <a:pt x="1441704" y="249809"/>
                  </a:lnTo>
                  <a:close/>
                </a:path>
                <a:path w="1503045" h="472439">
                  <a:moveTo>
                    <a:pt x="1502664" y="44577"/>
                  </a:moveTo>
                  <a:lnTo>
                    <a:pt x="1499108" y="27330"/>
                  </a:lnTo>
                  <a:lnTo>
                    <a:pt x="1490726" y="15074"/>
                  </a:lnTo>
                  <a:lnTo>
                    <a:pt x="1490726" y="44577"/>
                  </a:lnTo>
                  <a:lnTo>
                    <a:pt x="1490726" y="82804"/>
                  </a:lnTo>
                  <a:lnTo>
                    <a:pt x="1488147" y="95961"/>
                  </a:lnTo>
                  <a:lnTo>
                    <a:pt x="1481074" y="106553"/>
                  </a:lnTo>
                  <a:lnTo>
                    <a:pt x="1470469" y="113639"/>
                  </a:lnTo>
                  <a:lnTo>
                    <a:pt x="1457325" y="116205"/>
                  </a:lnTo>
                  <a:lnTo>
                    <a:pt x="45339" y="116205"/>
                  </a:lnTo>
                  <a:lnTo>
                    <a:pt x="32435" y="113639"/>
                  </a:lnTo>
                  <a:lnTo>
                    <a:pt x="21755" y="106553"/>
                  </a:lnTo>
                  <a:lnTo>
                    <a:pt x="14490" y="95961"/>
                  </a:lnTo>
                  <a:lnTo>
                    <a:pt x="11811" y="82804"/>
                  </a:lnTo>
                  <a:lnTo>
                    <a:pt x="11811" y="44577"/>
                  </a:lnTo>
                  <a:lnTo>
                    <a:pt x="14490" y="31800"/>
                  </a:lnTo>
                  <a:lnTo>
                    <a:pt x="21755" y="21386"/>
                  </a:lnTo>
                  <a:lnTo>
                    <a:pt x="32435" y="14389"/>
                  </a:lnTo>
                  <a:lnTo>
                    <a:pt x="45339" y="11811"/>
                  </a:lnTo>
                  <a:lnTo>
                    <a:pt x="1457325" y="11811"/>
                  </a:lnTo>
                  <a:lnTo>
                    <a:pt x="1470469" y="14389"/>
                  </a:lnTo>
                  <a:lnTo>
                    <a:pt x="1481074" y="21386"/>
                  </a:lnTo>
                  <a:lnTo>
                    <a:pt x="1488147" y="31800"/>
                  </a:lnTo>
                  <a:lnTo>
                    <a:pt x="1490726" y="44577"/>
                  </a:lnTo>
                  <a:lnTo>
                    <a:pt x="1490726" y="15074"/>
                  </a:lnTo>
                  <a:lnTo>
                    <a:pt x="1489417" y="13157"/>
                  </a:lnTo>
                  <a:lnTo>
                    <a:pt x="1487424" y="11811"/>
                  </a:lnTo>
                  <a:lnTo>
                    <a:pt x="1475016" y="3543"/>
                  </a:lnTo>
                  <a:lnTo>
                    <a:pt x="1457325" y="0"/>
                  </a:lnTo>
                  <a:lnTo>
                    <a:pt x="45339" y="0"/>
                  </a:lnTo>
                  <a:lnTo>
                    <a:pt x="27635" y="3543"/>
                  </a:lnTo>
                  <a:lnTo>
                    <a:pt x="13233" y="13157"/>
                  </a:lnTo>
                  <a:lnTo>
                    <a:pt x="3543" y="27330"/>
                  </a:lnTo>
                  <a:lnTo>
                    <a:pt x="0" y="44577"/>
                  </a:lnTo>
                  <a:lnTo>
                    <a:pt x="0" y="82804"/>
                  </a:lnTo>
                  <a:lnTo>
                    <a:pt x="3543" y="100431"/>
                  </a:lnTo>
                  <a:lnTo>
                    <a:pt x="13233" y="114795"/>
                  </a:lnTo>
                  <a:lnTo>
                    <a:pt x="27635" y="124472"/>
                  </a:lnTo>
                  <a:lnTo>
                    <a:pt x="45339" y="128016"/>
                  </a:lnTo>
                  <a:lnTo>
                    <a:pt x="1457325" y="128016"/>
                  </a:lnTo>
                  <a:lnTo>
                    <a:pt x="1475016" y="124472"/>
                  </a:lnTo>
                  <a:lnTo>
                    <a:pt x="1487309" y="116205"/>
                  </a:lnTo>
                  <a:lnTo>
                    <a:pt x="1489417" y="114795"/>
                  </a:lnTo>
                  <a:lnTo>
                    <a:pt x="1499108" y="100431"/>
                  </a:lnTo>
                  <a:lnTo>
                    <a:pt x="1502664" y="82804"/>
                  </a:lnTo>
                  <a:lnTo>
                    <a:pt x="1502664" y="4457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9264" y="2898647"/>
              <a:ext cx="1130935" cy="341630"/>
            </a:xfrm>
            <a:custGeom>
              <a:avLst/>
              <a:gdLst/>
              <a:ahLst/>
              <a:cxnLst/>
              <a:rect l="l" t="t" r="r" b="b"/>
              <a:pathLst>
                <a:path w="1130935" h="341630">
                  <a:moveTo>
                    <a:pt x="1125601" y="0"/>
                  </a:moveTo>
                  <a:lnTo>
                    <a:pt x="1124203" y="0"/>
                  </a:lnTo>
                  <a:lnTo>
                    <a:pt x="1122807" y="0"/>
                  </a:lnTo>
                  <a:lnTo>
                    <a:pt x="1121410" y="507"/>
                  </a:lnTo>
                  <a:lnTo>
                    <a:pt x="862202" y="273431"/>
                  </a:lnTo>
                  <a:lnTo>
                    <a:pt x="624205" y="93852"/>
                  </a:lnTo>
                  <a:lnTo>
                    <a:pt x="623188" y="93599"/>
                  </a:lnTo>
                  <a:lnTo>
                    <a:pt x="620776" y="93599"/>
                  </a:lnTo>
                  <a:lnTo>
                    <a:pt x="619378" y="94106"/>
                  </a:lnTo>
                  <a:lnTo>
                    <a:pt x="459486" y="239140"/>
                  </a:lnTo>
                  <a:lnTo>
                    <a:pt x="270383" y="69087"/>
                  </a:lnTo>
                  <a:lnTo>
                    <a:pt x="269113" y="68580"/>
                  </a:lnTo>
                  <a:lnTo>
                    <a:pt x="266191" y="68580"/>
                  </a:lnTo>
                  <a:lnTo>
                    <a:pt x="264413" y="69214"/>
                  </a:lnTo>
                  <a:lnTo>
                    <a:pt x="0" y="333501"/>
                  </a:lnTo>
                  <a:lnTo>
                    <a:pt x="0" y="336931"/>
                  </a:lnTo>
                  <a:lnTo>
                    <a:pt x="3175" y="340868"/>
                  </a:lnTo>
                  <a:lnTo>
                    <a:pt x="4699" y="341375"/>
                  </a:lnTo>
                  <a:lnTo>
                    <a:pt x="7874" y="341375"/>
                  </a:lnTo>
                  <a:lnTo>
                    <a:pt x="9398" y="340868"/>
                  </a:lnTo>
                  <a:lnTo>
                    <a:pt x="267843" y="82676"/>
                  </a:lnTo>
                  <a:lnTo>
                    <a:pt x="455295" y="251078"/>
                  </a:lnTo>
                  <a:lnTo>
                    <a:pt x="456691" y="252094"/>
                  </a:lnTo>
                  <a:lnTo>
                    <a:pt x="458088" y="252602"/>
                  </a:lnTo>
                  <a:lnTo>
                    <a:pt x="460883" y="252602"/>
                  </a:lnTo>
                  <a:lnTo>
                    <a:pt x="462280" y="252094"/>
                  </a:lnTo>
                  <a:lnTo>
                    <a:pt x="463676" y="251078"/>
                  </a:lnTo>
                  <a:lnTo>
                    <a:pt x="622426" y="107061"/>
                  </a:lnTo>
                  <a:lnTo>
                    <a:pt x="859409" y="286003"/>
                  </a:lnTo>
                  <a:lnTo>
                    <a:pt x="860678" y="286638"/>
                  </a:lnTo>
                  <a:lnTo>
                    <a:pt x="862076" y="287019"/>
                  </a:lnTo>
                  <a:lnTo>
                    <a:pt x="864997" y="287019"/>
                  </a:lnTo>
                  <a:lnTo>
                    <a:pt x="866394" y="286384"/>
                  </a:lnTo>
                  <a:lnTo>
                    <a:pt x="867156" y="285242"/>
                  </a:lnTo>
                  <a:lnTo>
                    <a:pt x="1128649" y="10032"/>
                  </a:lnTo>
                  <a:lnTo>
                    <a:pt x="1130808" y="7238"/>
                  </a:lnTo>
                  <a:lnTo>
                    <a:pt x="1130808" y="3682"/>
                  </a:lnTo>
                  <a:lnTo>
                    <a:pt x="1128014" y="1650"/>
                  </a:lnTo>
                  <a:lnTo>
                    <a:pt x="1126998" y="507"/>
                  </a:lnTo>
                  <a:lnTo>
                    <a:pt x="1125601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864" y="2935223"/>
              <a:ext cx="79248" cy="79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1432" y="2959607"/>
              <a:ext cx="79247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224" y="3139439"/>
              <a:ext cx="79248" cy="82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256" y="2865119"/>
              <a:ext cx="79248" cy="792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736" y="3194303"/>
              <a:ext cx="82296" cy="792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9888" y="3096767"/>
              <a:ext cx="79248" cy="792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44768" y="2279903"/>
              <a:ext cx="40005" cy="1249680"/>
            </a:xfrm>
            <a:custGeom>
              <a:avLst/>
              <a:gdLst/>
              <a:ahLst/>
              <a:cxnLst/>
              <a:rect l="l" t="t" r="r" b="b"/>
              <a:pathLst>
                <a:path w="40004" h="1249679">
                  <a:moveTo>
                    <a:pt x="19431" y="0"/>
                  </a:moveTo>
                  <a:lnTo>
                    <a:pt x="12001" y="1603"/>
                  </a:lnTo>
                  <a:lnTo>
                    <a:pt x="5810" y="5968"/>
                  </a:lnTo>
                  <a:lnTo>
                    <a:pt x="1571" y="12430"/>
                  </a:lnTo>
                  <a:lnTo>
                    <a:pt x="0" y="20319"/>
                  </a:lnTo>
                  <a:lnTo>
                    <a:pt x="0" y="1230121"/>
                  </a:lnTo>
                  <a:lnTo>
                    <a:pt x="1571" y="1237571"/>
                  </a:lnTo>
                  <a:lnTo>
                    <a:pt x="5810" y="1243806"/>
                  </a:lnTo>
                  <a:lnTo>
                    <a:pt x="12001" y="1248088"/>
                  </a:lnTo>
                  <a:lnTo>
                    <a:pt x="19431" y="1249680"/>
                  </a:lnTo>
                  <a:lnTo>
                    <a:pt x="27301" y="1248088"/>
                  </a:lnTo>
                  <a:lnTo>
                    <a:pt x="33718" y="1243806"/>
                  </a:lnTo>
                  <a:lnTo>
                    <a:pt x="38040" y="1237571"/>
                  </a:lnTo>
                  <a:lnTo>
                    <a:pt x="39624" y="1230121"/>
                  </a:lnTo>
                  <a:lnTo>
                    <a:pt x="39624" y="20319"/>
                  </a:lnTo>
                  <a:lnTo>
                    <a:pt x="38040" y="12430"/>
                  </a:lnTo>
                  <a:lnTo>
                    <a:pt x="33718" y="5968"/>
                  </a:lnTo>
                  <a:lnTo>
                    <a:pt x="27301" y="1603"/>
                  </a:lnTo>
                  <a:lnTo>
                    <a:pt x="19431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8672" y="2273807"/>
              <a:ext cx="472440" cy="1259205"/>
            </a:xfrm>
            <a:custGeom>
              <a:avLst/>
              <a:gdLst/>
              <a:ahLst/>
              <a:cxnLst/>
              <a:rect l="l" t="t" r="r" b="b"/>
              <a:pathLst>
                <a:path w="472440" h="1259204">
                  <a:moveTo>
                    <a:pt x="51816" y="25781"/>
                  </a:moveTo>
                  <a:lnTo>
                    <a:pt x="49809" y="15595"/>
                  </a:lnTo>
                  <a:lnTo>
                    <a:pt x="47345" y="11938"/>
                  </a:lnTo>
                  <a:lnTo>
                    <a:pt x="44284" y="7416"/>
                  </a:lnTo>
                  <a:lnTo>
                    <a:pt x="39751" y="4470"/>
                  </a:lnTo>
                  <a:lnTo>
                    <a:pt x="39751" y="18161"/>
                  </a:lnTo>
                  <a:lnTo>
                    <a:pt x="39751" y="1241298"/>
                  </a:lnTo>
                  <a:lnTo>
                    <a:pt x="33401" y="1247648"/>
                  </a:lnTo>
                  <a:lnTo>
                    <a:pt x="17780" y="1247648"/>
                  </a:lnTo>
                  <a:lnTo>
                    <a:pt x="11303" y="1241298"/>
                  </a:lnTo>
                  <a:lnTo>
                    <a:pt x="11303" y="18161"/>
                  </a:lnTo>
                  <a:lnTo>
                    <a:pt x="17780" y="11938"/>
                  </a:lnTo>
                  <a:lnTo>
                    <a:pt x="33401" y="11938"/>
                  </a:lnTo>
                  <a:lnTo>
                    <a:pt x="39751" y="18161"/>
                  </a:lnTo>
                  <a:lnTo>
                    <a:pt x="39751" y="4470"/>
                  </a:lnTo>
                  <a:lnTo>
                    <a:pt x="35953" y="1981"/>
                  </a:lnTo>
                  <a:lnTo>
                    <a:pt x="25527" y="0"/>
                  </a:lnTo>
                  <a:lnTo>
                    <a:pt x="15532" y="1981"/>
                  </a:lnTo>
                  <a:lnTo>
                    <a:pt x="7429" y="7416"/>
                  </a:lnTo>
                  <a:lnTo>
                    <a:pt x="1981" y="15595"/>
                  </a:lnTo>
                  <a:lnTo>
                    <a:pt x="0" y="25781"/>
                  </a:lnTo>
                  <a:lnTo>
                    <a:pt x="0" y="1233678"/>
                  </a:lnTo>
                  <a:lnTo>
                    <a:pt x="1981" y="1243507"/>
                  </a:lnTo>
                  <a:lnTo>
                    <a:pt x="7429" y="1251496"/>
                  </a:lnTo>
                  <a:lnTo>
                    <a:pt x="15532" y="1256868"/>
                  </a:lnTo>
                  <a:lnTo>
                    <a:pt x="25527" y="1258824"/>
                  </a:lnTo>
                  <a:lnTo>
                    <a:pt x="35953" y="1256868"/>
                  </a:lnTo>
                  <a:lnTo>
                    <a:pt x="44284" y="1251496"/>
                  </a:lnTo>
                  <a:lnTo>
                    <a:pt x="46939" y="1247648"/>
                  </a:lnTo>
                  <a:lnTo>
                    <a:pt x="49809" y="1243507"/>
                  </a:lnTo>
                  <a:lnTo>
                    <a:pt x="51816" y="1233678"/>
                  </a:lnTo>
                  <a:lnTo>
                    <a:pt x="51816" y="25781"/>
                  </a:lnTo>
                  <a:close/>
                </a:path>
                <a:path w="472440" h="1259204">
                  <a:moveTo>
                    <a:pt x="137160" y="1100201"/>
                  </a:moveTo>
                  <a:lnTo>
                    <a:pt x="135001" y="1097280"/>
                  </a:lnTo>
                  <a:lnTo>
                    <a:pt x="85598" y="1097280"/>
                  </a:lnTo>
                  <a:lnTo>
                    <a:pt x="82042" y="1097280"/>
                  </a:lnTo>
                  <a:lnTo>
                    <a:pt x="79248" y="1100201"/>
                  </a:lnTo>
                  <a:lnTo>
                    <a:pt x="79248" y="1106551"/>
                  </a:lnTo>
                  <a:lnTo>
                    <a:pt x="82042" y="1109472"/>
                  </a:lnTo>
                  <a:lnTo>
                    <a:pt x="135001" y="1109472"/>
                  </a:lnTo>
                  <a:lnTo>
                    <a:pt x="137160" y="1106551"/>
                  </a:lnTo>
                  <a:lnTo>
                    <a:pt x="137160" y="1100201"/>
                  </a:lnTo>
                  <a:close/>
                </a:path>
                <a:path w="472440" h="1259204">
                  <a:moveTo>
                    <a:pt x="137160" y="874649"/>
                  </a:moveTo>
                  <a:lnTo>
                    <a:pt x="135001" y="871728"/>
                  </a:lnTo>
                  <a:lnTo>
                    <a:pt x="85598" y="871728"/>
                  </a:lnTo>
                  <a:lnTo>
                    <a:pt x="82042" y="871728"/>
                  </a:lnTo>
                  <a:lnTo>
                    <a:pt x="79248" y="874649"/>
                  </a:lnTo>
                  <a:lnTo>
                    <a:pt x="79248" y="880999"/>
                  </a:lnTo>
                  <a:lnTo>
                    <a:pt x="82042" y="883920"/>
                  </a:lnTo>
                  <a:lnTo>
                    <a:pt x="135001" y="883920"/>
                  </a:lnTo>
                  <a:lnTo>
                    <a:pt x="137160" y="880999"/>
                  </a:lnTo>
                  <a:lnTo>
                    <a:pt x="137160" y="874649"/>
                  </a:lnTo>
                  <a:close/>
                </a:path>
                <a:path w="472440" h="1259204">
                  <a:moveTo>
                    <a:pt x="137160" y="646049"/>
                  </a:moveTo>
                  <a:lnTo>
                    <a:pt x="135001" y="643128"/>
                  </a:lnTo>
                  <a:lnTo>
                    <a:pt x="85598" y="643128"/>
                  </a:lnTo>
                  <a:lnTo>
                    <a:pt x="82042" y="643128"/>
                  </a:lnTo>
                  <a:lnTo>
                    <a:pt x="79248" y="646049"/>
                  </a:lnTo>
                  <a:lnTo>
                    <a:pt x="79248" y="652399"/>
                  </a:lnTo>
                  <a:lnTo>
                    <a:pt x="82042" y="655320"/>
                  </a:lnTo>
                  <a:lnTo>
                    <a:pt x="135001" y="655320"/>
                  </a:lnTo>
                  <a:lnTo>
                    <a:pt x="137160" y="652399"/>
                  </a:lnTo>
                  <a:lnTo>
                    <a:pt x="137160" y="646049"/>
                  </a:lnTo>
                  <a:close/>
                </a:path>
                <a:path w="472440" h="1259204">
                  <a:moveTo>
                    <a:pt x="137160" y="419862"/>
                  </a:moveTo>
                  <a:lnTo>
                    <a:pt x="135001" y="417576"/>
                  </a:lnTo>
                  <a:lnTo>
                    <a:pt x="85598" y="417576"/>
                  </a:lnTo>
                  <a:lnTo>
                    <a:pt x="82042" y="417576"/>
                  </a:lnTo>
                  <a:lnTo>
                    <a:pt x="79248" y="419862"/>
                  </a:lnTo>
                  <a:lnTo>
                    <a:pt x="79248" y="426720"/>
                  </a:lnTo>
                  <a:lnTo>
                    <a:pt x="82042" y="429768"/>
                  </a:lnTo>
                  <a:lnTo>
                    <a:pt x="135001" y="429768"/>
                  </a:lnTo>
                  <a:lnTo>
                    <a:pt x="137160" y="426720"/>
                  </a:lnTo>
                  <a:lnTo>
                    <a:pt x="137160" y="419862"/>
                  </a:lnTo>
                  <a:close/>
                </a:path>
                <a:path w="472440" h="1259204">
                  <a:moveTo>
                    <a:pt x="170688" y="925322"/>
                  </a:moveTo>
                  <a:lnTo>
                    <a:pt x="167767" y="923544"/>
                  </a:lnTo>
                  <a:lnTo>
                    <a:pt x="85725" y="923544"/>
                  </a:lnTo>
                  <a:lnTo>
                    <a:pt x="82169" y="923544"/>
                  </a:lnTo>
                  <a:lnTo>
                    <a:pt x="79248" y="925322"/>
                  </a:lnTo>
                  <a:lnTo>
                    <a:pt x="79248" y="930910"/>
                  </a:lnTo>
                  <a:lnTo>
                    <a:pt x="82169" y="932688"/>
                  </a:lnTo>
                  <a:lnTo>
                    <a:pt x="167767" y="932688"/>
                  </a:lnTo>
                  <a:lnTo>
                    <a:pt x="170688" y="930910"/>
                  </a:lnTo>
                  <a:lnTo>
                    <a:pt x="170688" y="925322"/>
                  </a:lnTo>
                  <a:close/>
                </a:path>
                <a:path w="472440" h="1259204">
                  <a:moveTo>
                    <a:pt x="170688" y="697230"/>
                  </a:moveTo>
                  <a:lnTo>
                    <a:pt x="167767" y="694944"/>
                  </a:lnTo>
                  <a:lnTo>
                    <a:pt x="85725" y="694944"/>
                  </a:lnTo>
                  <a:lnTo>
                    <a:pt x="82169" y="694944"/>
                  </a:lnTo>
                  <a:lnTo>
                    <a:pt x="79248" y="697230"/>
                  </a:lnTo>
                  <a:lnTo>
                    <a:pt x="79248" y="704850"/>
                  </a:lnTo>
                  <a:lnTo>
                    <a:pt x="82169" y="707136"/>
                  </a:lnTo>
                  <a:lnTo>
                    <a:pt x="167767" y="707136"/>
                  </a:lnTo>
                  <a:lnTo>
                    <a:pt x="170688" y="704850"/>
                  </a:lnTo>
                  <a:lnTo>
                    <a:pt x="170688" y="697230"/>
                  </a:lnTo>
                  <a:close/>
                </a:path>
                <a:path w="472440" h="1259204">
                  <a:moveTo>
                    <a:pt x="170688" y="471678"/>
                  </a:moveTo>
                  <a:lnTo>
                    <a:pt x="167767" y="469392"/>
                  </a:lnTo>
                  <a:lnTo>
                    <a:pt x="85725" y="469392"/>
                  </a:lnTo>
                  <a:lnTo>
                    <a:pt x="82169" y="469392"/>
                  </a:lnTo>
                  <a:lnTo>
                    <a:pt x="79248" y="471678"/>
                  </a:lnTo>
                  <a:lnTo>
                    <a:pt x="79248" y="479298"/>
                  </a:lnTo>
                  <a:lnTo>
                    <a:pt x="82169" y="481584"/>
                  </a:lnTo>
                  <a:lnTo>
                    <a:pt x="167767" y="481584"/>
                  </a:lnTo>
                  <a:lnTo>
                    <a:pt x="170688" y="479298"/>
                  </a:lnTo>
                  <a:lnTo>
                    <a:pt x="170688" y="471678"/>
                  </a:lnTo>
                  <a:close/>
                </a:path>
                <a:path w="472440" h="1259204">
                  <a:moveTo>
                    <a:pt x="170688" y="246126"/>
                  </a:moveTo>
                  <a:lnTo>
                    <a:pt x="167767" y="243840"/>
                  </a:lnTo>
                  <a:lnTo>
                    <a:pt x="85725" y="243840"/>
                  </a:lnTo>
                  <a:lnTo>
                    <a:pt x="82169" y="243840"/>
                  </a:lnTo>
                  <a:lnTo>
                    <a:pt x="79248" y="246126"/>
                  </a:lnTo>
                  <a:lnTo>
                    <a:pt x="79248" y="253746"/>
                  </a:lnTo>
                  <a:lnTo>
                    <a:pt x="82169" y="256032"/>
                  </a:lnTo>
                  <a:lnTo>
                    <a:pt x="167767" y="256032"/>
                  </a:lnTo>
                  <a:lnTo>
                    <a:pt x="170688" y="253746"/>
                  </a:lnTo>
                  <a:lnTo>
                    <a:pt x="170688" y="246126"/>
                  </a:lnTo>
                  <a:close/>
                </a:path>
                <a:path w="472440" h="1259204">
                  <a:moveTo>
                    <a:pt x="231648" y="1042416"/>
                  </a:moveTo>
                  <a:lnTo>
                    <a:pt x="229489" y="1039368"/>
                  </a:lnTo>
                  <a:lnTo>
                    <a:pt x="85598" y="1039368"/>
                  </a:lnTo>
                  <a:lnTo>
                    <a:pt x="82042" y="1039368"/>
                  </a:lnTo>
                  <a:lnTo>
                    <a:pt x="79248" y="1042416"/>
                  </a:lnTo>
                  <a:lnTo>
                    <a:pt x="79248" y="1049274"/>
                  </a:lnTo>
                  <a:lnTo>
                    <a:pt x="82042" y="1051560"/>
                  </a:lnTo>
                  <a:lnTo>
                    <a:pt x="229489" y="1051560"/>
                  </a:lnTo>
                  <a:lnTo>
                    <a:pt x="231648" y="1049274"/>
                  </a:lnTo>
                  <a:lnTo>
                    <a:pt x="231648" y="1042416"/>
                  </a:lnTo>
                  <a:close/>
                </a:path>
                <a:path w="472440" h="1259204">
                  <a:moveTo>
                    <a:pt x="231648" y="816737"/>
                  </a:moveTo>
                  <a:lnTo>
                    <a:pt x="229489" y="813816"/>
                  </a:lnTo>
                  <a:lnTo>
                    <a:pt x="85598" y="813816"/>
                  </a:lnTo>
                  <a:lnTo>
                    <a:pt x="82042" y="813816"/>
                  </a:lnTo>
                  <a:lnTo>
                    <a:pt x="79248" y="816737"/>
                  </a:lnTo>
                  <a:lnTo>
                    <a:pt x="79248" y="823087"/>
                  </a:lnTo>
                  <a:lnTo>
                    <a:pt x="82042" y="826008"/>
                  </a:lnTo>
                  <a:lnTo>
                    <a:pt x="229489" y="826008"/>
                  </a:lnTo>
                  <a:lnTo>
                    <a:pt x="231648" y="823087"/>
                  </a:lnTo>
                  <a:lnTo>
                    <a:pt x="231648" y="816737"/>
                  </a:lnTo>
                  <a:close/>
                </a:path>
                <a:path w="472440" h="1259204">
                  <a:moveTo>
                    <a:pt x="231648" y="588137"/>
                  </a:moveTo>
                  <a:lnTo>
                    <a:pt x="229489" y="585216"/>
                  </a:lnTo>
                  <a:lnTo>
                    <a:pt x="85598" y="585216"/>
                  </a:lnTo>
                  <a:lnTo>
                    <a:pt x="82042" y="585216"/>
                  </a:lnTo>
                  <a:lnTo>
                    <a:pt x="79248" y="588137"/>
                  </a:lnTo>
                  <a:lnTo>
                    <a:pt x="79248" y="594487"/>
                  </a:lnTo>
                  <a:lnTo>
                    <a:pt x="82042" y="597408"/>
                  </a:lnTo>
                  <a:lnTo>
                    <a:pt x="229489" y="597408"/>
                  </a:lnTo>
                  <a:lnTo>
                    <a:pt x="231648" y="594487"/>
                  </a:lnTo>
                  <a:lnTo>
                    <a:pt x="231648" y="588137"/>
                  </a:lnTo>
                  <a:close/>
                </a:path>
                <a:path w="472440" h="1259204">
                  <a:moveTo>
                    <a:pt x="231648" y="362585"/>
                  </a:moveTo>
                  <a:lnTo>
                    <a:pt x="229489" y="359664"/>
                  </a:lnTo>
                  <a:lnTo>
                    <a:pt x="85598" y="359664"/>
                  </a:lnTo>
                  <a:lnTo>
                    <a:pt x="82042" y="359664"/>
                  </a:lnTo>
                  <a:lnTo>
                    <a:pt x="79248" y="362585"/>
                  </a:lnTo>
                  <a:lnTo>
                    <a:pt x="79248" y="368935"/>
                  </a:lnTo>
                  <a:lnTo>
                    <a:pt x="82042" y="371856"/>
                  </a:lnTo>
                  <a:lnTo>
                    <a:pt x="229489" y="371856"/>
                  </a:lnTo>
                  <a:lnTo>
                    <a:pt x="231648" y="368935"/>
                  </a:lnTo>
                  <a:lnTo>
                    <a:pt x="231648" y="362585"/>
                  </a:lnTo>
                  <a:close/>
                </a:path>
                <a:path w="472440" h="1259204">
                  <a:moveTo>
                    <a:pt x="271272" y="984377"/>
                  </a:moveTo>
                  <a:lnTo>
                    <a:pt x="268478" y="981456"/>
                  </a:lnTo>
                  <a:lnTo>
                    <a:pt x="85598" y="981456"/>
                  </a:lnTo>
                  <a:lnTo>
                    <a:pt x="82042" y="981456"/>
                  </a:lnTo>
                  <a:lnTo>
                    <a:pt x="79248" y="984377"/>
                  </a:lnTo>
                  <a:lnTo>
                    <a:pt x="79248" y="990727"/>
                  </a:lnTo>
                  <a:lnTo>
                    <a:pt x="82042" y="993648"/>
                  </a:lnTo>
                  <a:lnTo>
                    <a:pt x="268478" y="993648"/>
                  </a:lnTo>
                  <a:lnTo>
                    <a:pt x="271272" y="990727"/>
                  </a:lnTo>
                  <a:lnTo>
                    <a:pt x="271272" y="984377"/>
                  </a:lnTo>
                  <a:close/>
                </a:path>
                <a:path w="472440" h="1259204">
                  <a:moveTo>
                    <a:pt x="271272" y="755777"/>
                  </a:moveTo>
                  <a:lnTo>
                    <a:pt x="268478" y="752856"/>
                  </a:lnTo>
                  <a:lnTo>
                    <a:pt x="85598" y="752856"/>
                  </a:lnTo>
                  <a:lnTo>
                    <a:pt x="82042" y="752856"/>
                  </a:lnTo>
                  <a:lnTo>
                    <a:pt x="79248" y="755777"/>
                  </a:lnTo>
                  <a:lnTo>
                    <a:pt x="79248" y="762127"/>
                  </a:lnTo>
                  <a:lnTo>
                    <a:pt x="82042" y="765048"/>
                  </a:lnTo>
                  <a:lnTo>
                    <a:pt x="268478" y="765048"/>
                  </a:lnTo>
                  <a:lnTo>
                    <a:pt x="271272" y="762127"/>
                  </a:lnTo>
                  <a:lnTo>
                    <a:pt x="271272" y="755777"/>
                  </a:lnTo>
                  <a:close/>
                </a:path>
                <a:path w="472440" h="1259204">
                  <a:moveTo>
                    <a:pt x="271272" y="530225"/>
                  </a:moveTo>
                  <a:lnTo>
                    <a:pt x="268478" y="527304"/>
                  </a:lnTo>
                  <a:lnTo>
                    <a:pt x="85598" y="527304"/>
                  </a:lnTo>
                  <a:lnTo>
                    <a:pt x="82042" y="527304"/>
                  </a:lnTo>
                  <a:lnTo>
                    <a:pt x="79248" y="530225"/>
                  </a:lnTo>
                  <a:lnTo>
                    <a:pt x="79248" y="536575"/>
                  </a:lnTo>
                  <a:lnTo>
                    <a:pt x="82042" y="539496"/>
                  </a:lnTo>
                  <a:lnTo>
                    <a:pt x="268478" y="539496"/>
                  </a:lnTo>
                  <a:lnTo>
                    <a:pt x="271272" y="536575"/>
                  </a:lnTo>
                  <a:lnTo>
                    <a:pt x="271272" y="530225"/>
                  </a:lnTo>
                  <a:close/>
                </a:path>
                <a:path w="472440" h="1259204">
                  <a:moveTo>
                    <a:pt x="271272" y="304673"/>
                  </a:moveTo>
                  <a:lnTo>
                    <a:pt x="268478" y="301752"/>
                  </a:lnTo>
                  <a:lnTo>
                    <a:pt x="85598" y="301752"/>
                  </a:lnTo>
                  <a:lnTo>
                    <a:pt x="82042" y="301752"/>
                  </a:lnTo>
                  <a:lnTo>
                    <a:pt x="79248" y="304673"/>
                  </a:lnTo>
                  <a:lnTo>
                    <a:pt x="79248" y="311023"/>
                  </a:lnTo>
                  <a:lnTo>
                    <a:pt x="82042" y="313944"/>
                  </a:lnTo>
                  <a:lnTo>
                    <a:pt x="268478" y="313944"/>
                  </a:lnTo>
                  <a:lnTo>
                    <a:pt x="271272" y="311023"/>
                  </a:lnTo>
                  <a:lnTo>
                    <a:pt x="271272" y="304673"/>
                  </a:lnTo>
                  <a:close/>
                </a:path>
                <a:path w="472440" h="1259204">
                  <a:moveTo>
                    <a:pt x="350520" y="1100201"/>
                  </a:moveTo>
                  <a:lnTo>
                    <a:pt x="348488" y="1097280"/>
                  </a:lnTo>
                  <a:lnTo>
                    <a:pt x="170180" y="1097280"/>
                  </a:lnTo>
                  <a:lnTo>
                    <a:pt x="167386" y="1097280"/>
                  </a:lnTo>
                  <a:lnTo>
                    <a:pt x="164592" y="1100201"/>
                  </a:lnTo>
                  <a:lnTo>
                    <a:pt x="164592" y="1106551"/>
                  </a:lnTo>
                  <a:lnTo>
                    <a:pt x="167386" y="1109472"/>
                  </a:lnTo>
                  <a:lnTo>
                    <a:pt x="348488" y="1109472"/>
                  </a:lnTo>
                  <a:lnTo>
                    <a:pt x="350520" y="1106551"/>
                  </a:lnTo>
                  <a:lnTo>
                    <a:pt x="350520" y="1100201"/>
                  </a:lnTo>
                  <a:close/>
                </a:path>
                <a:path w="472440" h="1259204">
                  <a:moveTo>
                    <a:pt x="350520" y="874649"/>
                  </a:moveTo>
                  <a:lnTo>
                    <a:pt x="348488" y="871728"/>
                  </a:lnTo>
                  <a:lnTo>
                    <a:pt x="170180" y="871728"/>
                  </a:lnTo>
                  <a:lnTo>
                    <a:pt x="167386" y="871728"/>
                  </a:lnTo>
                  <a:lnTo>
                    <a:pt x="164592" y="874649"/>
                  </a:lnTo>
                  <a:lnTo>
                    <a:pt x="164592" y="880999"/>
                  </a:lnTo>
                  <a:lnTo>
                    <a:pt x="167386" y="883920"/>
                  </a:lnTo>
                  <a:lnTo>
                    <a:pt x="348488" y="883920"/>
                  </a:lnTo>
                  <a:lnTo>
                    <a:pt x="350520" y="880999"/>
                  </a:lnTo>
                  <a:lnTo>
                    <a:pt x="350520" y="874649"/>
                  </a:lnTo>
                  <a:close/>
                </a:path>
                <a:path w="472440" h="1259204">
                  <a:moveTo>
                    <a:pt x="350520" y="646049"/>
                  </a:moveTo>
                  <a:lnTo>
                    <a:pt x="348488" y="643128"/>
                  </a:lnTo>
                  <a:lnTo>
                    <a:pt x="170180" y="643128"/>
                  </a:lnTo>
                  <a:lnTo>
                    <a:pt x="167386" y="643128"/>
                  </a:lnTo>
                  <a:lnTo>
                    <a:pt x="164592" y="646049"/>
                  </a:lnTo>
                  <a:lnTo>
                    <a:pt x="164592" y="652399"/>
                  </a:lnTo>
                  <a:lnTo>
                    <a:pt x="167386" y="655320"/>
                  </a:lnTo>
                  <a:lnTo>
                    <a:pt x="348488" y="655320"/>
                  </a:lnTo>
                  <a:lnTo>
                    <a:pt x="350520" y="652399"/>
                  </a:lnTo>
                  <a:lnTo>
                    <a:pt x="350520" y="646049"/>
                  </a:lnTo>
                  <a:close/>
                </a:path>
                <a:path w="472440" h="1259204">
                  <a:moveTo>
                    <a:pt x="350520" y="419862"/>
                  </a:moveTo>
                  <a:lnTo>
                    <a:pt x="348488" y="417576"/>
                  </a:lnTo>
                  <a:lnTo>
                    <a:pt x="170180" y="417576"/>
                  </a:lnTo>
                  <a:lnTo>
                    <a:pt x="167386" y="417576"/>
                  </a:lnTo>
                  <a:lnTo>
                    <a:pt x="164592" y="419862"/>
                  </a:lnTo>
                  <a:lnTo>
                    <a:pt x="164592" y="426720"/>
                  </a:lnTo>
                  <a:lnTo>
                    <a:pt x="167386" y="429768"/>
                  </a:lnTo>
                  <a:lnTo>
                    <a:pt x="348488" y="429768"/>
                  </a:lnTo>
                  <a:lnTo>
                    <a:pt x="350520" y="426720"/>
                  </a:lnTo>
                  <a:lnTo>
                    <a:pt x="350520" y="419862"/>
                  </a:lnTo>
                  <a:close/>
                </a:path>
                <a:path w="472440" h="1259204">
                  <a:moveTo>
                    <a:pt x="402323" y="984377"/>
                  </a:moveTo>
                  <a:lnTo>
                    <a:pt x="399402" y="981456"/>
                  </a:lnTo>
                  <a:lnTo>
                    <a:pt x="317373" y="981456"/>
                  </a:lnTo>
                  <a:lnTo>
                    <a:pt x="313817" y="981456"/>
                  </a:lnTo>
                  <a:lnTo>
                    <a:pt x="310896" y="984377"/>
                  </a:lnTo>
                  <a:lnTo>
                    <a:pt x="310896" y="990727"/>
                  </a:lnTo>
                  <a:lnTo>
                    <a:pt x="313817" y="993648"/>
                  </a:lnTo>
                  <a:lnTo>
                    <a:pt x="399402" y="993648"/>
                  </a:lnTo>
                  <a:lnTo>
                    <a:pt x="402323" y="990727"/>
                  </a:lnTo>
                  <a:lnTo>
                    <a:pt x="402323" y="984377"/>
                  </a:lnTo>
                  <a:close/>
                </a:path>
                <a:path w="472440" h="1259204">
                  <a:moveTo>
                    <a:pt x="402323" y="755777"/>
                  </a:moveTo>
                  <a:lnTo>
                    <a:pt x="399402" y="752856"/>
                  </a:lnTo>
                  <a:lnTo>
                    <a:pt x="317373" y="752856"/>
                  </a:lnTo>
                  <a:lnTo>
                    <a:pt x="313817" y="752856"/>
                  </a:lnTo>
                  <a:lnTo>
                    <a:pt x="310896" y="755777"/>
                  </a:lnTo>
                  <a:lnTo>
                    <a:pt x="310896" y="762127"/>
                  </a:lnTo>
                  <a:lnTo>
                    <a:pt x="313817" y="765048"/>
                  </a:lnTo>
                  <a:lnTo>
                    <a:pt x="399402" y="765048"/>
                  </a:lnTo>
                  <a:lnTo>
                    <a:pt x="402323" y="762127"/>
                  </a:lnTo>
                  <a:lnTo>
                    <a:pt x="402323" y="755777"/>
                  </a:lnTo>
                  <a:close/>
                </a:path>
                <a:path w="472440" h="1259204">
                  <a:moveTo>
                    <a:pt x="402323" y="530225"/>
                  </a:moveTo>
                  <a:lnTo>
                    <a:pt x="399402" y="527304"/>
                  </a:lnTo>
                  <a:lnTo>
                    <a:pt x="317373" y="527304"/>
                  </a:lnTo>
                  <a:lnTo>
                    <a:pt x="313817" y="527304"/>
                  </a:lnTo>
                  <a:lnTo>
                    <a:pt x="310896" y="530225"/>
                  </a:lnTo>
                  <a:lnTo>
                    <a:pt x="310896" y="536575"/>
                  </a:lnTo>
                  <a:lnTo>
                    <a:pt x="313817" y="539496"/>
                  </a:lnTo>
                  <a:lnTo>
                    <a:pt x="399402" y="539496"/>
                  </a:lnTo>
                  <a:lnTo>
                    <a:pt x="402323" y="536575"/>
                  </a:lnTo>
                  <a:lnTo>
                    <a:pt x="402323" y="530225"/>
                  </a:lnTo>
                  <a:close/>
                </a:path>
                <a:path w="472440" h="1259204">
                  <a:moveTo>
                    <a:pt x="402323" y="304673"/>
                  </a:moveTo>
                  <a:lnTo>
                    <a:pt x="399402" y="301752"/>
                  </a:lnTo>
                  <a:lnTo>
                    <a:pt x="317373" y="301752"/>
                  </a:lnTo>
                  <a:lnTo>
                    <a:pt x="313817" y="301752"/>
                  </a:lnTo>
                  <a:lnTo>
                    <a:pt x="310896" y="304673"/>
                  </a:lnTo>
                  <a:lnTo>
                    <a:pt x="310896" y="311023"/>
                  </a:lnTo>
                  <a:lnTo>
                    <a:pt x="313817" y="313944"/>
                  </a:lnTo>
                  <a:lnTo>
                    <a:pt x="399402" y="313944"/>
                  </a:lnTo>
                  <a:lnTo>
                    <a:pt x="402323" y="311023"/>
                  </a:lnTo>
                  <a:lnTo>
                    <a:pt x="402323" y="304673"/>
                  </a:lnTo>
                  <a:close/>
                </a:path>
                <a:path w="472440" h="1259204">
                  <a:moveTo>
                    <a:pt x="472427" y="1100201"/>
                  </a:moveTo>
                  <a:lnTo>
                    <a:pt x="470281" y="1097280"/>
                  </a:lnTo>
                  <a:lnTo>
                    <a:pt x="380619" y="1097280"/>
                  </a:lnTo>
                  <a:lnTo>
                    <a:pt x="377825" y="1097280"/>
                  </a:lnTo>
                  <a:lnTo>
                    <a:pt x="374904" y="1100201"/>
                  </a:lnTo>
                  <a:lnTo>
                    <a:pt x="374904" y="1106551"/>
                  </a:lnTo>
                  <a:lnTo>
                    <a:pt x="377825" y="1109472"/>
                  </a:lnTo>
                  <a:lnTo>
                    <a:pt x="470281" y="1109472"/>
                  </a:lnTo>
                  <a:lnTo>
                    <a:pt x="472427" y="1106551"/>
                  </a:lnTo>
                  <a:lnTo>
                    <a:pt x="472427" y="1100201"/>
                  </a:lnTo>
                  <a:close/>
                </a:path>
                <a:path w="472440" h="1259204">
                  <a:moveTo>
                    <a:pt x="472427" y="1042416"/>
                  </a:moveTo>
                  <a:lnTo>
                    <a:pt x="470281" y="1039368"/>
                  </a:lnTo>
                  <a:lnTo>
                    <a:pt x="267716" y="1039368"/>
                  </a:lnTo>
                  <a:lnTo>
                    <a:pt x="264922" y="1039368"/>
                  </a:lnTo>
                  <a:lnTo>
                    <a:pt x="262128" y="1042416"/>
                  </a:lnTo>
                  <a:lnTo>
                    <a:pt x="262128" y="1049274"/>
                  </a:lnTo>
                  <a:lnTo>
                    <a:pt x="264922" y="1051560"/>
                  </a:lnTo>
                  <a:lnTo>
                    <a:pt x="470281" y="1051560"/>
                  </a:lnTo>
                  <a:lnTo>
                    <a:pt x="472427" y="1049274"/>
                  </a:lnTo>
                  <a:lnTo>
                    <a:pt x="472427" y="1042416"/>
                  </a:lnTo>
                  <a:close/>
                </a:path>
                <a:path w="472440" h="1259204">
                  <a:moveTo>
                    <a:pt x="472427" y="984377"/>
                  </a:moveTo>
                  <a:lnTo>
                    <a:pt x="470281" y="981456"/>
                  </a:lnTo>
                  <a:lnTo>
                    <a:pt x="427101" y="981456"/>
                  </a:lnTo>
                  <a:lnTo>
                    <a:pt x="423545" y="981456"/>
                  </a:lnTo>
                  <a:lnTo>
                    <a:pt x="420624" y="984377"/>
                  </a:lnTo>
                  <a:lnTo>
                    <a:pt x="420624" y="990727"/>
                  </a:lnTo>
                  <a:lnTo>
                    <a:pt x="423545" y="993648"/>
                  </a:lnTo>
                  <a:lnTo>
                    <a:pt x="470281" y="993648"/>
                  </a:lnTo>
                  <a:lnTo>
                    <a:pt x="472427" y="990727"/>
                  </a:lnTo>
                  <a:lnTo>
                    <a:pt x="472427" y="984377"/>
                  </a:lnTo>
                  <a:close/>
                </a:path>
                <a:path w="472440" h="1259204">
                  <a:moveTo>
                    <a:pt x="472427" y="925322"/>
                  </a:moveTo>
                  <a:lnTo>
                    <a:pt x="470281" y="923544"/>
                  </a:lnTo>
                  <a:lnTo>
                    <a:pt x="243332" y="923544"/>
                  </a:lnTo>
                  <a:lnTo>
                    <a:pt x="239903" y="923544"/>
                  </a:lnTo>
                  <a:lnTo>
                    <a:pt x="237744" y="925322"/>
                  </a:lnTo>
                  <a:lnTo>
                    <a:pt x="237744" y="930910"/>
                  </a:lnTo>
                  <a:lnTo>
                    <a:pt x="239903" y="932688"/>
                  </a:lnTo>
                  <a:lnTo>
                    <a:pt x="470281" y="932688"/>
                  </a:lnTo>
                  <a:lnTo>
                    <a:pt x="472427" y="930910"/>
                  </a:lnTo>
                  <a:lnTo>
                    <a:pt x="472427" y="925322"/>
                  </a:lnTo>
                  <a:close/>
                </a:path>
                <a:path w="472440" h="1259204">
                  <a:moveTo>
                    <a:pt x="472427" y="874649"/>
                  </a:moveTo>
                  <a:lnTo>
                    <a:pt x="470281" y="871728"/>
                  </a:lnTo>
                  <a:lnTo>
                    <a:pt x="380619" y="871728"/>
                  </a:lnTo>
                  <a:lnTo>
                    <a:pt x="377825" y="871728"/>
                  </a:lnTo>
                  <a:lnTo>
                    <a:pt x="374904" y="874649"/>
                  </a:lnTo>
                  <a:lnTo>
                    <a:pt x="374904" y="880999"/>
                  </a:lnTo>
                  <a:lnTo>
                    <a:pt x="377825" y="883920"/>
                  </a:lnTo>
                  <a:lnTo>
                    <a:pt x="470281" y="883920"/>
                  </a:lnTo>
                  <a:lnTo>
                    <a:pt x="472427" y="880999"/>
                  </a:lnTo>
                  <a:lnTo>
                    <a:pt x="472427" y="874649"/>
                  </a:lnTo>
                  <a:close/>
                </a:path>
                <a:path w="472440" h="1259204">
                  <a:moveTo>
                    <a:pt x="472427" y="816737"/>
                  </a:moveTo>
                  <a:lnTo>
                    <a:pt x="470281" y="813816"/>
                  </a:lnTo>
                  <a:lnTo>
                    <a:pt x="267716" y="813816"/>
                  </a:lnTo>
                  <a:lnTo>
                    <a:pt x="264922" y="813816"/>
                  </a:lnTo>
                  <a:lnTo>
                    <a:pt x="262128" y="816737"/>
                  </a:lnTo>
                  <a:lnTo>
                    <a:pt x="262128" y="823087"/>
                  </a:lnTo>
                  <a:lnTo>
                    <a:pt x="264922" y="826008"/>
                  </a:lnTo>
                  <a:lnTo>
                    <a:pt x="470281" y="826008"/>
                  </a:lnTo>
                  <a:lnTo>
                    <a:pt x="472427" y="823087"/>
                  </a:lnTo>
                  <a:lnTo>
                    <a:pt x="472427" y="816737"/>
                  </a:lnTo>
                  <a:close/>
                </a:path>
                <a:path w="472440" h="1259204">
                  <a:moveTo>
                    <a:pt x="472427" y="755777"/>
                  </a:moveTo>
                  <a:lnTo>
                    <a:pt x="470281" y="752856"/>
                  </a:lnTo>
                  <a:lnTo>
                    <a:pt x="427101" y="752856"/>
                  </a:lnTo>
                  <a:lnTo>
                    <a:pt x="423545" y="752856"/>
                  </a:lnTo>
                  <a:lnTo>
                    <a:pt x="420624" y="755777"/>
                  </a:lnTo>
                  <a:lnTo>
                    <a:pt x="420624" y="762127"/>
                  </a:lnTo>
                  <a:lnTo>
                    <a:pt x="423545" y="765048"/>
                  </a:lnTo>
                  <a:lnTo>
                    <a:pt x="470281" y="765048"/>
                  </a:lnTo>
                  <a:lnTo>
                    <a:pt x="472427" y="762127"/>
                  </a:lnTo>
                  <a:lnTo>
                    <a:pt x="472427" y="755777"/>
                  </a:lnTo>
                  <a:close/>
                </a:path>
                <a:path w="472440" h="1259204">
                  <a:moveTo>
                    <a:pt x="472427" y="697230"/>
                  </a:moveTo>
                  <a:lnTo>
                    <a:pt x="470281" y="694944"/>
                  </a:lnTo>
                  <a:lnTo>
                    <a:pt x="243332" y="694944"/>
                  </a:lnTo>
                  <a:lnTo>
                    <a:pt x="239903" y="694944"/>
                  </a:lnTo>
                  <a:lnTo>
                    <a:pt x="237744" y="697230"/>
                  </a:lnTo>
                  <a:lnTo>
                    <a:pt x="237744" y="704850"/>
                  </a:lnTo>
                  <a:lnTo>
                    <a:pt x="239903" y="707136"/>
                  </a:lnTo>
                  <a:lnTo>
                    <a:pt x="470281" y="707136"/>
                  </a:lnTo>
                  <a:lnTo>
                    <a:pt x="472427" y="704850"/>
                  </a:lnTo>
                  <a:lnTo>
                    <a:pt x="472427" y="697230"/>
                  </a:lnTo>
                  <a:close/>
                </a:path>
                <a:path w="472440" h="1259204">
                  <a:moveTo>
                    <a:pt x="472427" y="646049"/>
                  </a:moveTo>
                  <a:lnTo>
                    <a:pt x="470281" y="643128"/>
                  </a:lnTo>
                  <a:lnTo>
                    <a:pt x="380619" y="643128"/>
                  </a:lnTo>
                  <a:lnTo>
                    <a:pt x="377825" y="643128"/>
                  </a:lnTo>
                  <a:lnTo>
                    <a:pt x="374904" y="646049"/>
                  </a:lnTo>
                  <a:lnTo>
                    <a:pt x="374904" y="652399"/>
                  </a:lnTo>
                  <a:lnTo>
                    <a:pt x="377825" y="655320"/>
                  </a:lnTo>
                  <a:lnTo>
                    <a:pt x="470281" y="655320"/>
                  </a:lnTo>
                  <a:lnTo>
                    <a:pt x="472427" y="652399"/>
                  </a:lnTo>
                  <a:lnTo>
                    <a:pt x="472427" y="646049"/>
                  </a:lnTo>
                  <a:close/>
                </a:path>
                <a:path w="472440" h="1259204">
                  <a:moveTo>
                    <a:pt x="472427" y="588137"/>
                  </a:moveTo>
                  <a:lnTo>
                    <a:pt x="470281" y="585216"/>
                  </a:lnTo>
                  <a:lnTo>
                    <a:pt x="267716" y="585216"/>
                  </a:lnTo>
                  <a:lnTo>
                    <a:pt x="264922" y="585216"/>
                  </a:lnTo>
                  <a:lnTo>
                    <a:pt x="262128" y="588137"/>
                  </a:lnTo>
                  <a:lnTo>
                    <a:pt x="262128" y="594487"/>
                  </a:lnTo>
                  <a:lnTo>
                    <a:pt x="264922" y="597408"/>
                  </a:lnTo>
                  <a:lnTo>
                    <a:pt x="470281" y="597408"/>
                  </a:lnTo>
                  <a:lnTo>
                    <a:pt x="472427" y="594487"/>
                  </a:lnTo>
                  <a:lnTo>
                    <a:pt x="472427" y="588137"/>
                  </a:lnTo>
                  <a:close/>
                </a:path>
                <a:path w="472440" h="1259204">
                  <a:moveTo>
                    <a:pt x="472427" y="530225"/>
                  </a:moveTo>
                  <a:lnTo>
                    <a:pt x="470281" y="527304"/>
                  </a:lnTo>
                  <a:lnTo>
                    <a:pt x="427101" y="527304"/>
                  </a:lnTo>
                  <a:lnTo>
                    <a:pt x="423545" y="527304"/>
                  </a:lnTo>
                  <a:lnTo>
                    <a:pt x="420624" y="530225"/>
                  </a:lnTo>
                  <a:lnTo>
                    <a:pt x="420624" y="536575"/>
                  </a:lnTo>
                  <a:lnTo>
                    <a:pt x="423545" y="539496"/>
                  </a:lnTo>
                  <a:lnTo>
                    <a:pt x="470281" y="539496"/>
                  </a:lnTo>
                  <a:lnTo>
                    <a:pt x="472427" y="536575"/>
                  </a:lnTo>
                  <a:lnTo>
                    <a:pt x="472427" y="530225"/>
                  </a:lnTo>
                  <a:close/>
                </a:path>
                <a:path w="472440" h="1259204">
                  <a:moveTo>
                    <a:pt x="472427" y="471678"/>
                  </a:moveTo>
                  <a:lnTo>
                    <a:pt x="470281" y="469392"/>
                  </a:lnTo>
                  <a:lnTo>
                    <a:pt x="243332" y="469392"/>
                  </a:lnTo>
                  <a:lnTo>
                    <a:pt x="239903" y="469392"/>
                  </a:lnTo>
                  <a:lnTo>
                    <a:pt x="237744" y="471678"/>
                  </a:lnTo>
                  <a:lnTo>
                    <a:pt x="237744" y="479298"/>
                  </a:lnTo>
                  <a:lnTo>
                    <a:pt x="239903" y="481584"/>
                  </a:lnTo>
                  <a:lnTo>
                    <a:pt x="470281" y="481584"/>
                  </a:lnTo>
                  <a:lnTo>
                    <a:pt x="472427" y="479298"/>
                  </a:lnTo>
                  <a:lnTo>
                    <a:pt x="472427" y="471678"/>
                  </a:lnTo>
                  <a:close/>
                </a:path>
                <a:path w="472440" h="1259204">
                  <a:moveTo>
                    <a:pt x="472427" y="419862"/>
                  </a:moveTo>
                  <a:lnTo>
                    <a:pt x="470281" y="417576"/>
                  </a:lnTo>
                  <a:lnTo>
                    <a:pt x="380619" y="417576"/>
                  </a:lnTo>
                  <a:lnTo>
                    <a:pt x="377825" y="417576"/>
                  </a:lnTo>
                  <a:lnTo>
                    <a:pt x="374904" y="419862"/>
                  </a:lnTo>
                  <a:lnTo>
                    <a:pt x="374904" y="426720"/>
                  </a:lnTo>
                  <a:lnTo>
                    <a:pt x="377825" y="429768"/>
                  </a:lnTo>
                  <a:lnTo>
                    <a:pt x="470281" y="429768"/>
                  </a:lnTo>
                  <a:lnTo>
                    <a:pt x="472427" y="426720"/>
                  </a:lnTo>
                  <a:lnTo>
                    <a:pt x="472427" y="419862"/>
                  </a:lnTo>
                  <a:close/>
                </a:path>
                <a:path w="472440" h="1259204">
                  <a:moveTo>
                    <a:pt x="472427" y="362585"/>
                  </a:moveTo>
                  <a:lnTo>
                    <a:pt x="470281" y="359664"/>
                  </a:lnTo>
                  <a:lnTo>
                    <a:pt x="267716" y="359664"/>
                  </a:lnTo>
                  <a:lnTo>
                    <a:pt x="264922" y="359664"/>
                  </a:lnTo>
                  <a:lnTo>
                    <a:pt x="262128" y="362585"/>
                  </a:lnTo>
                  <a:lnTo>
                    <a:pt x="262128" y="368935"/>
                  </a:lnTo>
                  <a:lnTo>
                    <a:pt x="264922" y="371856"/>
                  </a:lnTo>
                  <a:lnTo>
                    <a:pt x="470281" y="371856"/>
                  </a:lnTo>
                  <a:lnTo>
                    <a:pt x="472427" y="368935"/>
                  </a:lnTo>
                  <a:lnTo>
                    <a:pt x="472427" y="362585"/>
                  </a:lnTo>
                  <a:close/>
                </a:path>
                <a:path w="472440" h="1259204">
                  <a:moveTo>
                    <a:pt x="472427" y="304673"/>
                  </a:moveTo>
                  <a:lnTo>
                    <a:pt x="470281" y="301752"/>
                  </a:lnTo>
                  <a:lnTo>
                    <a:pt x="427101" y="301752"/>
                  </a:lnTo>
                  <a:lnTo>
                    <a:pt x="423545" y="301752"/>
                  </a:lnTo>
                  <a:lnTo>
                    <a:pt x="420624" y="304673"/>
                  </a:lnTo>
                  <a:lnTo>
                    <a:pt x="420624" y="311023"/>
                  </a:lnTo>
                  <a:lnTo>
                    <a:pt x="423545" y="313944"/>
                  </a:lnTo>
                  <a:lnTo>
                    <a:pt x="470281" y="313944"/>
                  </a:lnTo>
                  <a:lnTo>
                    <a:pt x="472427" y="311023"/>
                  </a:lnTo>
                  <a:lnTo>
                    <a:pt x="472427" y="304673"/>
                  </a:lnTo>
                  <a:close/>
                </a:path>
                <a:path w="472440" h="1259204">
                  <a:moveTo>
                    <a:pt x="472427" y="246126"/>
                  </a:moveTo>
                  <a:lnTo>
                    <a:pt x="470281" y="243840"/>
                  </a:lnTo>
                  <a:lnTo>
                    <a:pt x="243332" y="243840"/>
                  </a:lnTo>
                  <a:lnTo>
                    <a:pt x="239903" y="243840"/>
                  </a:lnTo>
                  <a:lnTo>
                    <a:pt x="237744" y="246126"/>
                  </a:lnTo>
                  <a:lnTo>
                    <a:pt x="237744" y="253746"/>
                  </a:lnTo>
                  <a:lnTo>
                    <a:pt x="239903" y="256032"/>
                  </a:lnTo>
                  <a:lnTo>
                    <a:pt x="470281" y="256032"/>
                  </a:lnTo>
                  <a:lnTo>
                    <a:pt x="472427" y="253746"/>
                  </a:lnTo>
                  <a:lnTo>
                    <a:pt x="472427" y="24612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6864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815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815" y="118833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3544" y="345647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51796" y="0"/>
                  </a:moveTo>
                  <a:lnTo>
                    <a:pt x="0" y="0"/>
                  </a:lnTo>
                  <a:lnTo>
                    <a:pt x="0" y="67016"/>
                  </a:lnTo>
                  <a:lnTo>
                    <a:pt x="51796" y="67016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7176" y="3486932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796" y="0"/>
                  </a:moveTo>
                  <a:lnTo>
                    <a:pt x="0" y="0"/>
                  </a:lnTo>
                  <a:lnTo>
                    <a:pt x="0" y="36555"/>
                  </a:lnTo>
                  <a:lnTo>
                    <a:pt x="51796" y="36555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0808" y="3441210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70" h="82550">
                  <a:moveTo>
                    <a:pt x="51796" y="0"/>
                  </a:moveTo>
                  <a:lnTo>
                    <a:pt x="0" y="0"/>
                  </a:lnTo>
                  <a:lnTo>
                    <a:pt x="0" y="82276"/>
                  </a:lnTo>
                  <a:lnTo>
                    <a:pt x="51796" y="82276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7488" y="3468642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70" h="55245">
                  <a:moveTo>
                    <a:pt x="51796" y="0"/>
                  </a:moveTo>
                  <a:lnTo>
                    <a:pt x="0" y="0"/>
                  </a:lnTo>
                  <a:lnTo>
                    <a:pt x="0" y="54844"/>
                  </a:lnTo>
                  <a:lnTo>
                    <a:pt x="51796" y="54844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1120" y="3435133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70" h="88900">
                  <a:moveTo>
                    <a:pt x="51815" y="0"/>
                  </a:moveTo>
                  <a:lnTo>
                    <a:pt x="0" y="0"/>
                  </a:lnTo>
                  <a:lnTo>
                    <a:pt x="0" y="88353"/>
                  </a:lnTo>
                  <a:lnTo>
                    <a:pt x="51815" y="88353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4752" y="35082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24" y="0"/>
                  </a:moveTo>
                  <a:lnTo>
                    <a:pt x="0" y="0"/>
                  </a:lnTo>
                  <a:lnTo>
                    <a:pt x="0" y="15200"/>
                  </a:lnTo>
                  <a:lnTo>
                    <a:pt x="54824" y="15200"/>
                  </a:lnTo>
                  <a:lnTo>
                    <a:pt x="54824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1432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796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796" y="118833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65064" y="3480854"/>
              <a:ext cx="52069" cy="43180"/>
            </a:xfrm>
            <a:custGeom>
              <a:avLst/>
              <a:gdLst/>
              <a:ahLst/>
              <a:cxnLst/>
              <a:rect l="l" t="t" r="r" b="b"/>
              <a:pathLst>
                <a:path w="52070" h="43179">
                  <a:moveTo>
                    <a:pt x="51796" y="0"/>
                  </a:moveTo>
                  <a:lnTo>
                    <a:pt x="0" y="0"/>
                  </a:lnTo>
                  <a:lnTo>
                    <a:pt x="0" y="42633"/>
                  </a:lnTo>
                  <a:lnTo>
                    <a:pt x="51796" y="42633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1744" y="3505240"/>
              <a:ext cx="52069" cy="18415"/>
            </a:xfrm>
            <a:custGeom>
              <a:avLst/>
              <a:gdLst/>
              <a:ahLst/>
              <a:cxnLst/>
              <a:rect l="l" t="t" r="r" b="b"/>
              <a:pathLst>
                <a:path w="52070" h="18414">
                  <a:moveTo>
                    <a:pt x="51796" y="0"/>
                  </a:moveTo>
                  <a:lnTo>
                    <a:pt x="0" y="0"/>
                  </a:lnTo>
                  <a:lnTo>
                    <a:pt x="0" y="18247"/>
                  </a:lnTo>
                  <a:lnTo>
                    <a:pt x="51796" y="18247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75376" y="3483903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51815" y="0"/>
                  </a:moveTo>
                  <a:lnTo>
                    <a:pt x="0" y="0"/>
                  </a:lnTo>
                  <a:lnTo>
                    <a:pt x="0" y="39584"/>
                  </a:lnTo>
                  <a:lnTo>
                    <a:pt x="51815" y="39584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9008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779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779" y="118833"/>
                  </a:lnTo>
                  <a:lnTo>
                    <a:pt x="51779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5688" y="3429037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70" h="94614">
                  <a:moveTo>
                    <a:pt x="51815" y="0"/>
                  </a:moveTo>
                  <a:lnTo>
                    <a:pt x="0" y="0"/>
                  </a:lnTo>
                  <a:lnTo>
                    <a:pt x="0" y="94449"/>
                  </a:lnTo>
                  <a:lnTo>
                    <a:pt x="51815" y="9444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89320" y="1822703"/>
              <a:ext cx="704215" cy="1701164"/>
            </a:xfrm>
            <a:custGeom>
              <a:avLst/>
              <a:gdLst/>
              <a:ahLst/>
              <a:cxnLst/>
              <a:rect l="l" t="t" r="r" b="b"/>
              <a:pathLst>
                <a:path w="704215" h="1701164">
                  <a:moveTo>
                    <a:pt x="51790" y="1621561"/>
                  </a:moveTo>
                  <a:lnTo>
                    <a:pt x="0" y="1621561"/>
                  </a:lnTo>
                  <a:lnTo>
                    <a:pt x="0" y="1700784"/>
                  </a:lnTo>
                  <a:lnTo>
                    <a:pt x="51790" y="1700784"/>
                  </a:lnTo>
                  <a:lnTo>
                    <a:pt x="51790" y="1621561"/>
                  </a:lnTo>
                  <a:close/>
                </a:path>
                <a:path w="704215" h="1701164">
                  <a:moveTo>
                    <a:pt x="396240" y="8902"/>
                  </a:moveTo>
                  <a:lnTo>
                    <a:pt x="393446" y="6096"/>
                  </a:lnTo>
                  <a:lnTo>
                    <a:pt x="273812" y="6096"/>
                  </a:lnTo>
                  <a:lnTo>
                    <a:pt x="272415" y="6096"/>
                  </a:lnTo>
                  <a:lnTo>
                    <a:pt x="270256" y="7493"/>
                  </a:lnTo>
                  <a:lnTo>
                    <a:pt x="268986" y="8902"/>
                  </a:lnTo>
                  <a:lnTo>
                    <a:pt x="268224" y="10287"/>
                  </a:lnTo>
                  <a:lnTo>
                    <a:pt x="268224" y="625094"/>
                  </a:lnTo>
                  <a:lnTo>
                    <a:pt x="271018" y="627888"/>
                  </a:lnTo>
                  <a:lnTo>
                    <a:pt x="277241" y="627888"/>
                  </a:lnTo>
                  <a:lnTo>
                    <a:pt x="280035" y="625094"/>
                  </a:lnTo>
                  <a:lnTo>
                    <a:pt x="280035" y="18034"/>
                  </a:lnTo>
                  <a:lnTo>
                    <a:pt x="393446" y="18034"/>
                  </a:lnTo>
                  <a:lnTo>
                    <a:pt x="396240" y="15252"/>
                  </a:lnTo>
                  <a:lnTo>
                    <a:pt x="396240" y="8902"/>
                  </a:lnTo>
                  <a:close/>
                </a:path>
                <a:path w="704215" h="1701164">
                  <a:moveTo>
                    <a:pt x="704088" y="142367"/>
                  </a:moveTo>
                  <a:lnTo>
                    <a:pt x="701294" y="140208"/>
                  </a:lnTo>
                  <a:lnTo>
                    <a:pt x="481838" y="140208"/>
                  </a:lnTo>
                  <a:lnTo>
                    <a:pt x="478282" y="140208"/>
                  </a:lnTo>
                  <a:lnTo>
                    <a:pt x="475488" y="142367"/>
                  </a:lnTo>
                  <a:lnTo>
                    <a:pt x="475488" y="147193"/>
                  </a:lnTo>
                  <a:lnTo>
                    <a:pt x="478282" y="149352"/>
                  </a:lnTo>
                  <a:lnTo>
                    <a:pt x="701294" y="149352"/>
                  </a:lnTo>
                  <a:lnTo>
                    <a:pt x="704088" y="147193"/>
                  </a:lnTo>
                  <a:lnTo>
                    <a:pt x="704088" y="142367"/>
                  </a:lnTo>
                  <a:close/>
                </a:path>
                <a:path w="704215" h="1701164">
                  <a:moveTo>
                    <a:pt x="704088" y="73025"/>
                  </a:moveTo>
                  <a:lnTo>
                    <a:pt x="701294" y="70116"/>
                  </a:lnTo>
                  <a:lnTo>
                    <a:pt x="481838" y="70116"/>
                  </a:lnTo>
                  <a:lnTo>
                    <a:pt x="478282" y="70116"/>
                  </a:lnTo>
                  <a:lnTo>
                    <a:pt x="475488" y="73025"/>
                  </a:lnTo>
                  <a:lnTo>
                    <a:pt x="475488" y="79375"/>
                  </a:lnTo>
                  <a:lnTo>
                    <a:pt x="478282" y="82296"/>
                  </a:lnTo>
                  <a:lnTo>
                    <a:pt x="701294" y="82296"/>
                  </a:lnTo>
                  <a:lnTo>
                    <a:pt x="704088" y="79375"/>
                  </a:lnTo>
                  <a:lnTo>
                    <a:pt x="704088" y="73025"/>
                  </a:lnTo>
                  <a:close/>
                </a:path>
                <a:path w="704215" h="1701164">
                  <a:moveTo>
                    <a:pt x="704088" y="3048"/>
                  </a:moveTo>
                  <a:lnTo>
                    <a:pt x="701294" y="0"/>
                  </a:lnTo>
                  <a:lnTo>
                    <a:pt x="481838" y="0"/>
                  </a:lnTo>
                  <a:lnTo>
                    <a:pt x="478282" y="0"/>
                  </a:lnTo>
                  <a:lnTo>
                    <a:pt x="475488" y="3048"/>
                  </a:lnTo>
                  <a:lnTo>
                    <a:pt x="475488" y="9906"/>
                  </a:lnTo>
                  <a:lnTo>
                    <a:pt x="478282" y="12192"/>
                  </a:lnTo>
                  <a:lnTo>
                    <a:pt x="701294" y="12192"/>
                  </a:lnTo>
                  <a:lnTo>
                    <a:pt x="704088" y="9906"/>
                  </a:lnTo>
                  <a:lnTo>
                    <a:pt x="704088" y="3048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32960" y="4322089"/>
              <a:ext cx="241300" cy="204470"/>
            </a:xfrm>
            <a:custGeom>
              <a:avLst/>
              <a:gdLst/>
              <a:ahLst/>
              <a:cxnLst/>
              <a:rect l="l" t="t" r="r" b="b"/>
              <a:pathLst>
                <a:path w="241300" h="204470">
                  <a:moveTo>
                    <a:pt x="240792" y="196761"/>
                  </a:moveTo>
                  <a:lnTo>
                    <a:pt x="238633" y="195046"/>
                  </a:lnTo>
                  <a:lnTo>
                    <a:pt x="5588" y="195046"/>
                  </a:lnTo>
                  <a:lnTo>
                    <a:pt x="2159" y="195046"/>
                  </a:lnTo>
                  <a:lnTo>
                    <a:pt x="0" y="196761"/>
                  </a:lnTo>
                  <a:lnTo>
                    <a:pt x="0" y="202476"/>
                  </a:lnTo>
                  <a:lnTo>
                    <a:pt x="2159" y="204190"/>
                  </a:lnTo>
                  <a:lnTo>
                    <a:pt x="238633" y="204190"/>
                  </a:lnTo>
                  <a:lnTo>
                    <a:pt x="240792" y="202476"/>
                  </a:lnTo>
                  <a:lnTo>
                    <a:pt x="240792" y="196761"/>
                  </a:lnTo>
                  <a:close/>
                </a:path>
                <a:path w="241300" h="204470">
                  <a:moveTo>
                    <a:pt x="240792" y="130860"/>
                  </a:moveTo>
                  <a:lnTo>
                    <a:pt x="238633" y="127990"/>
                  </a:lnTo>
                  <a:lnTo>
                    <a:pt x="5588" y="127990"/>
                  </a:lnTo>
                  <a:lnTo>
                    <a:pt x="2159" y="127990"/>
                  </a:lnTo>
                  <a:lnTo>
                    <a:pt x="0" y="130860"/>
                  </a:lnTo>
                  <a:lnTo>
                    <a:pt x="0" y="137312"/>
                  </a:lnTo>
                  <a:lnTo>
                    <a:pt x="2159" y="140182"/>
                  </a:lnTo>
                  <a:lnTo>
                    <a:pt x="238633" y="140182"/>
                  </a:lnTo>
                  <a:lnTo>
                    <a:pt x="240792" y="137312"/>
                  </a:lnTo>
                  <a:lnTo>
                    <a:pt x="240792" y="130860"/>
                  </a:lnTo>
                  <a:close/>
                </a:path>
                <a:path w="241300" h="204470">
                  <a:moveTo>
                    <a:pt x="240792" y="66865"/>
                  </a:moveTo>
                  <a:lnTo>
                    <a:pt x="238633" y="64008"/>
                  </a:lnTo>
                  <a:lnTo>
                    <a:pt x="5588" y="64008"/>
                  </a:lnTo>
                  <a:lnTo>
                    <a:pt x="2159" y="64008"/>
                  </a:lnTo>
                  <a:lnTo>
                    <a:pt x="0" y="66865"/>
                  </a:lnTo>
                  <a:lnTo>
                    <a:pt x="0" y="73291"/>
                  </a:lnTo>
                  <a:lnTo>
                    <a:pt x="2159" y="76149"/>
                  </a:lnTo>
                  <a:lnTo>
                    <a:pt x="238633" y="76149"/>
                  </a:lnTo>
                  <a:lnTo>
                    <a:pt x="240792" y="73291"/>
                  </a:lnTo>
                  <a:lnTo>
                    <a:pt x="240792" y="66865"/>
                  </a:lnTo>
                  <a:close/>
                </a:path>
                <a:path w="241300" h="204470">
                  <a:moveTo>
                    <a:pt x="240792" y="2844"/>
                  </a:moveTo>
                  <a:lnTo>
                    <a:pt x="238633" y="0"/>
                  </a:lnTo>
                  <a:lnTo>
                    <a:pt x="5588" y="0"/>
                  </a:lnTo>
                  <a:lnTo>
                    <a:pt x="2159" y="0"/>
                  </a:lnTo>
                  <a:lnTo>
                    <a:pt x="0" y="2844"/>
                  </a:lnTo>
                  <a:lnTo>
                    <a:pt x="0" y="9296"/>
                  </a:lnTo>
                  <a:lnTo>
                    <a:pt x="2159" y="12141"/>
                  </a:lnTo>
                  <a:lnTo>
                    <a:pt x="238633" y="12141"/>
                  </a:lnTo>
                  <a:lnTo>
                    <a:pt x="240792" y="9296"/>
                  </a:lnTo>
                  <a:lnTo>
                    <a:pt x="240792" y="284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6240" y="3715511"/>
              <a:ext cx="1493520" cy="73149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55336" y="1597151"/>
              <a:ext cx="713740" cy="558165"/>
            </a:xfrm>
            <a:custGeom>
              <a:avLst/>
              <a:gdLst/>
              <a:ahLst/>
              <a:cxnLst/>
              <a:rect l="l" t="t" r="r" b="b"/>
              <a:pathLst>
                <a:path w="713739" h="558164">
                  <a:moveTo>
                    <a:pt x="713232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67056" y="557784"/>
                  </a:lnTo>
                  <a:lnTo>
                    <a:pt x="67818" y="557784"/>
                  </a:lnTo>
                  <a:lnTo>
                    <a:pt x="713232" y="557784"/>
                  </a:lnTo>
                  <a:lnTo>
                    <a:pt x="713232" y="454533"/>
                  </a:lnTo>
                  <a:lnTo>
                    <a:pt x="713232" y="45440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5336" y="2167167"/>
              <a:ext cx="713740" cy="58419"/>
            </a:xfrm>
            <a:custGeom>
              <a:avLst/>
              <a:gdLst/>
              <a:ahLst/>
              <a:cxnLst/>
              <a:rect l="l" t="t" r="r" b="b"/>
              <a:pathLst>
                <a:path w="713739" h="58419">
                  <a:moveTo>
                    <a:pt x="713193" y="0"/>
                  </a:moveTo>
                  <a:lnTo>
                    <a:pt x="0" y="0"/>
                  </a:lnTo>
                  <a:lnTo>
                    <a:pt x="0" y="57872"/>
                  </a:lnTo>
                  <a:lnTo>
                    <a:pt x="713193" y="57872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D5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5336" y="2154935"/>
              <a:ext cx="713740" cy="12700"/>
            </a:xfrm>
            <a:custGeom>
              <a:avLst/>
              <a:gdLst/>
              <a:ahLst/>
              <a:cxnLst/>
              <a:rect l="l" t="t" r="r" b="b"/>
              <a:pathLst>
                <a:path w="713739" h="12700">
                  <a:moveTo>
                    <a:pt x="713193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713193" y="12192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9240" y="1591055"/>
              <a:ext cx="725805" cy="640080"/>
            </a:xfrm>
            <a:custGeom>
              <a:avLst/>
              <a:gdLst/>
              <a:ahLst/>
              <a:cxnLst/>
              <a:rect l="l" t="t" r="r" b="b"/>
              <a:pathLst>
                <a:path w="725804" h="640080">
                  <a:moveTo>
                    <a:pt x="721233" y="0"/>
                  </a:moveTo>
                  <a:lnTo>
                    <a:pt x="4190" y="0"/>
                  </a:lnTo>
                  <a:lnTo>
                    <a:pt x="2794" y="762"/>
                  </a:lnTo>
                  <a:lnTo>
                    <a:pt x="1397" y="2158"/>
                  </a:lnTo>
                  <a:lnTo>
                    <a:pt x="0" y="2793"/>
                  </a:lnTo>
                  <a:lnTo>
                    <a:pt x="0" y="637285"/>
                  </a:lnTo>
                  <a:lnTo>
                    <a:pt x="2794" y="640079"/>
                  </a:lnTo>
                  <a:lnTo>
                    <a:pt x="722630" y="640079"/>
                  </a:lnTo>
                  <a:lnTo>
                    <a:pt x="723264" y="638682"/>
                  </a:lnTo>
                  <a:lnTo>
                    <a:pt x="724662" y="637285"/>
                  </a:lnTo>
                  <a:lnTo>
                    <a:pt x="725424" y="635888"/>
                  </a:lnTo>
                  <a:lnTo>
                    <a:pt x="725424" y="628903"/>
                  </a:lnTo>
                  <a:lnTo>
                    <a:pt x="11175" y="628903"/>
                  </a:lnTo>
                  <a:lnTo>
                    <a:pt x="11175" y="11937"/>
                  </a:lnTo>
                  <a:lnTo>
                    <a:pt x="725424" y="11937"/>
                  </a:lnTo>
                  <a:lnTo>
                    <a:pt x="725424" y="4190"/>
                  </a:lnTo>
                  <a:lnTo>
                    <a:pt x="724662" y="2793"/>
                  </a:lnTo>
                  <a:lnTo>
                    <a:pt x="723264" y="2158"/>
                  </a:lnTo>
                  <a:lnTo>
                    <a:pt x="722630" y="762"/>
                  </a:lnTo>
                  <a:lnTo>
                    <a:pt x="721233" y="0"/>
                  </a:lnTo>
                  <a:close/>
                </a:path>
                <a:path w="725804" h="640080">
                  <a:moveTo>
                    <a:pt x="725424" y="11937"/>
                  </a:moveTo>
                  <a:lnTo>
                    <a:pt x="713486" y="11937"/>
                  </a:lnTo>
                  <a:lnTo>
                    <a:pt x="713486" y="628903"/>
                  </a:lnTo>
                  <a:lnTo>
                    <a:pt x="725424" y="628903"/>
                  </a:lnTo>
                  <a:lnTo>
                    <a:pt x="725424" y="1193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55336" y="1597190"/>
              <a:ext cx="713740" cy="106680"/>
            </a:xfrm>
            <a:custGeom>
              <a:avLst/>
              <a:gdLst/>
              <a:ahLst/>
              <a:cxnLst/>
              <a:rect l="l" t="t" r="r" b="b"/>
              <a:pathLst>
                <a:path w="713739" h="106680">
                  <a:moveTo>
                    <a:pt x="713193" y="0"/>
                  </a:moveTo>
                  <a:lnTo>
                    <a:pt x="0" y="0"/>
                  </a:lnTo>
                  <a:lnTo>
                    <a:pt x="0" y="106641"/>
                  </a:lnTo>
                  <a:lnTo>
                    <a:pt x="713193" y="106641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9240" y="1591055"/>
              <a:ext cx="725805" cy="490855"/>
            </a:xfrm>
            <a:custGeom>
              <a:avLst/>
              <a:gdLst/>
              <a:ahLst/>
              <a:cxnLst/>
              <a:rect l="l" t="t" r="r" b="b"/>
              <a:pathLst>
                <a:path w="725804" h="490855">
                  <a:moveTo>
                    <a:pt x="512064" y="344043"/>
                  </a:moveTo>
                  <a:lnTo>
                    <a:pt x="504532" y="297903"/>
                  </a:lnTo>
                  <a:lnTo>
                    <a:pt x="483603" y="257848"/>
                  </a:lnTo>
                  <a:lnTo>
                    <a:pt x="451675" y="226263"/>
                  </a:lnTo>
                  <a:lnTo>
                    <a:pt x="411200" y="205562"/>
                  </a:lnTo>
                  <a:lnTo>
                    <a:pt x="364617" y="198120"/>
                  </a:lnTo>
                  <a:lnTo>
                    <a:pt x="317639" y="205562"/>
                  </a:lnTo>
                  <a:lnTo>
                    <a:pt x="276948" y="226263"/>
                  </a:lnTo>
                  <a:lnTo>
                    <a:pt x="244906" y="257848"/>
                  </a:lnTo>
                  <a:lnTo>
                    <a:pt x="223926" y="297903"/>
                  </a:lnTo>
                  <a:lnTo>
                    <a:pt x="216408" y="344043"/>
                  </a:lnTo>
                  <a:lnTo>
                    <a:pt x="223926" y="390512"/>
                  </a:lnTo>
                  <a:lnTo>
                    <a:pt x="244906" y="430796"/>
                  </a:lnTo>
                  <a:lnTo>
                    <a:pt x="276948" y="462508"/>
                  </a:lnTo>
                  <a:lnTo>
                    <a:pt x="317639" y="483285"/>
                  </a:lnTo>
                  <a:lnTo>
                    <a:pt x="364617" y="490728"/>
                  </a:lnTo>
                  <a:lnTo>
                    <a:pt x="411200" y="483285"/>
                  </a:lnTo>
                  <a:lnTo>
                    <a:pt x="451675" y="462508"/>
                  </a:lnTo>
                  <a:lnTo>
                    <a:pt x="483603" y="430796"/>
                  </a:lnTo>
                  <a:lnTo>
                    <a:pt x="504532" y="390512"/>
                  </a:lnTo>
                  <a:lnTo>
                    <a:pt x="512064" y="344043"/>
                  </a:lnTo>
                  <a:close/>
                </a:path>
                <a:path w="725804" h="490855">
                  <a:moveTo>
                    <a:pt x="725424" y="4191"/>
                  </a:moveTo>
                  <a:lnTo>
                    <a:pt x="724662" y="2794"/>
                  </a:lnTo>
                  <a:lnTo>
                    <a:pt x="723265" y="2159"/>
                  </a:lnTo>
                  <a:lnTo>
                    <a:pt x="722630" y="762"/>
                  </a:lnTo>
                  <a:lnTo>
                    <a:pt x="721233" y="0"/>
                  </a:lnTo>
                  <a:lnTo>
                    <a:pt x="713486" y="0"/>
                  </a:lnTo>
                  <a:lnTo>
                    <a:pt x="713486" y="11938"/>
                  </a:lnTo>
                  <a:lnTo>
                    <a:pt x="713486" y="107569"/>
                  </a:lnTo>
                  <a:lnTo>
                    <a:pt x="11176" y="107569"/>
                  </a:lnTo>
                  <a:lnTo>
                    <a:pt x="11176" y="11938"/>
                  </a:lnTo>
                  <a:lnTo>
                    <a:pt x="713486" y="11938"/>
                  </a:lnTo>
                  <a:lnTo>
                    <a:pt x="713486" y="0"/>
                  </a:lnTo>
                  <a:lnTo>
                    <a:pt x="4191" y="0"/>
                  </a:lnTo>
                  <a:lnTo>
                    <a:pt x="2794" y="762"/>
                  </a:lnTo>
                  <a:lnTo>
                    <a:pt x="1397" y="2159"/>
                  </a:lnTo>
                  <a:lnTo>
                    <a:pt x="0" y="2794"/>
                  </a:lnTo>
                  <a:lnTo>
                    <a:pt x="0" y="116078"/>
                  </a:lnTo>
                  <a:lnTo>
                    <a:pt x="1397" y="117475"/>
                  </a:lnTo>
                  <a:lnTo>
                    <a:pt x="2794" y="118110"/>
                  </a:lnTo>
                  <a:lnTo>
                    <a:pt x="4191" y="118872"/>
                  </a:lnTo>
                  <a:lnTo>
                    <a:pt x="721233" y="118872"/>
                  </a:lnTo>
                  <a:lnTo>
                    <a:pt x="722630" y="118110"/>
                  </a:lnTo>
                  <a:lnTo>
                    <a:pt x="724662" y="116078"/>
                  </a:lnTo>
                  <a:lnTo>
                    <a:pt x="725424" y="114681"/>
                  </a:lnTo>
                  <a:lnTo>
                    <a:pt x="725424" y="107569"/>
                  </a:lnTo>
                  <a:lnTo>
                    <a:pt x="725424" y="11938"/>
                  </a:lnTo>
                  <a:lnTo>
                    <a:pt x="725424" y="4191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552" y="178003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41" y="7839"/>
                  </a:lnTo>
                  <a:lnTo>
                    <a:pt x="62983" y="29675"/>
                  </a:lnTo>
                  <a:lnTo>
                    <a:pt x="29675" y="62983"/>
                  </a:lnTo>
                  <a:lnTo>
                    <a:pt x="7839" y="105241"/>
                  </a:lnTo>
                  <a:lnTo>
                    <a:pt x="0" y="153923"/>
                  </a:lnTo>
                  <a:lnTo>
                    <a:pt x="7839" y="202606"/>
                  </a:lnTo>
                  <a:lnTo>
                    <a:pt x="29675" y="244864"/>
                  </a:lnTo>
                  <a:lnTo>
                    <a:pt x="62983" y="278172"/>
                  </a:lnTo>
                  <a:lnTo>
                    <a:pt x="105241" y="300008"/>
                  </a:lnTo>
                  <a:lnTo>
                    <a:pt x="153924" y="307847"/>
                  </a:lnTo>
                  <a:lnTo>
                    <a:pt x="202606" y="300008"/>
                  </a:lnTo>
                  <a:lnTo>
                    <a:pt x="210538" y="295909"/>
                  </a:lnTo>
                  <a:lnTo>
                    <a:pt x="153924" y="295909"/>
                  </a:lnTo>
                  <a:lnTo>
                    <a:pt x="125172" y="293082"/>
                  </a:lnTo>
                  <a:lnTo>
                    <a:pt x="74289" y="271853"/>
                  </a:lnTo>
                  <a:lnTo>
                    <a:pt x="35994" y="233558"/>
                  </a:lnTo>
                  <a:lnTo>
                    <a:pt x="14765" y="182675"/>
                  </a:lnTo>
                  <a:lnTo>
                    <a:pt x="11937" y="153923"/>
                  </a:lnTo>
                  <a:lnTo>
                    <a:pt x="14765" y="125261"/>
                  </a:lnTo>
                  <a:lnTo>
                    <a:pt x="35994" y="74556"/>
                  </a:lnTo>
                  <a:lnTo>
                    <a:pt x="74289" y="36262"/>
                  </a:lnTo>
                  <a:lnTo>
                    <a:pt x="125172" y="14855"/>
                  </a:lnTo>
                  <a:lnTo>
                    <a:pt x="153924" y="11937"/>
                  </a:lnTo>
                  <a:lnTo>
                    <a:pt x="210538" y="11937"/>
                  </a:lnTo>
                  <a:lnTo>
                    <a:pt x="202606" y="7839"/>
                  </a:lnTo>
                  <a:lnTo>
                    <a:pt x="153924" y="0"/>
                  </a:lnTo>
                  <a:close/>
                </a:path>
                <a:path w="307975" h="307975">
                  <a:moveTo>
                    <a:pt x="210538" y="11937"/>
                  </a:moveTo>
                  <a:lnTo>
                    <a:pt x="153924" y="11937"/>
                  </a:lnTo>
                  <a:lnTo>
                    <a:pt x="182586" y="14855"/>
                  </a:lnTo>
                  <a:lnTo>
                    <a:pt x="209200" y="23177"/>
                  </a:lnTo>
                  <a:lnTo>
                    <a:pt x="254381" y="53466"/>
                  </a:lnTo>
                  <a:lnTo>
                    <a:pt x="284670" y="98647"/>
                  </a:lnTo>
                  <a:lnTo>
                    <a:pt x="295910" y="153923"/>
                  </a:lnTo>
                  <a:lnTo>
                    <a:pt x="292992" y="182675"/>
                  </a:lnTo>
                  <a:lnTo>
                    <a:pt x="271585" y="233558"/>
                  </a:lnTo>
                  <a:lnTo>
                    <a:pt x="233291" y="271853"/>
                  </a:lnTo>
                  <a:lnTo>
                    <a:pt x="182586" y="293082"/>
                  </a:lnTo>
                  <a:lnTo>
                    <a:pt x="153924" y="295909"/>
                  </a:lnTo>
                  <a:lnTo>
                    <a:pt x="210538" y="295909"/>
                  </a:lnTo>
                  <a:lnTo>
                    <a:pt x="244864" y="278172"/>
                  </a:lnTo>
                  <a:lnTo>
                    <a:pt x="278172" y="244864"/>
                  </a:lnTo>
                  <a:lnTo>
                    <a:pt x="300008" y="202606"/>
                  </a:lnTo>
                  <a:lnTo>
                    <a:pt x="307848" y="153923"/>
                  </a:lnTo>
                  <a:lnTo>
                    <a:pt x="300008" y="105241"/>
                  </a:lnTo>
                  <a:lnTo>
                    <a:pt x="278172" y="62983"/>
                  </a:lnTo>
                  <a:lnTo>
                    <a:pt x="244864" y="29675"/>
                  </a:lnTo>
                  <a:lnTo>
                    <a:pt x="210538" y="1193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800" y="1831847"/>
              <a:ext cx="182879" cy="21031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728472" y="541401"/>
            <a:ext cx="643255" cy="646430"/>
            <a:chOff x="728472" y="569975"/>
            <a:chExt cx="643255" cy="646430"/>
          </a:xfrm>
        </p:grpSpPr>
        <p:sp>
          <p:nvSpPr>
            <p:cNvPr id="45" name="object 45"/>
            <p:cNvSpPr/>
            <p:nvPr/>
          </p:nvSpPr>
          <p:spPr>
            <a:xfrm>
              <a:off x="733044" y="574547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40">
                  <a:moveTo>
                    <a:pt x="0" y="318515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5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1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5"/>
                  </a:lnTo>
                  <a:close/>
                </a:path>
              </a:pathLst>
            </a:custGeom>
            <a:ln w="9143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8388" y="659891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2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2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8388" y="659891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2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2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2"/>
                  </a:lnTo>
                  <a:close/>
                </a:path>
              </a:pathLst>
            </a:custGeom>
            <a:ln w="9143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63167" y="1251585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40">
                <a:moveTo>
                  <a:pt x="18922" y="0"/>
                </a:moveTo>
                <a:lnTo>
                  <a:pt x="5460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6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6319" y="125158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6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9472" y="125158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728472" y="1431925"/>
            <a:ext cx="643255" cy="646430"/>
            <a:chOff x="728472" y="1645919"/>
            <a:chExt cx="643255" cy="646430"/>
          </a:xfrm>
        </p:grpSpPr>
        <p:sp>
          <p:nvSpPr>
            <p:cNvPr id="52" name="object 52"/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963167" y="21421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6319" y="21421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9472" y="21421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28345" y="2422525"/>
            <a:ext cx="643255" cy="643255"/>
            <a:chOff x="728472" y="2724911"/>
            <a:chExt cx="643255" cy="643255"/>
          </a:xfrm>
        </p:grpSpPr>
        <p:sp>
          <p:nvSpPr>
            <p:cNvPr id="59" name="object 59"/>
            <p:cNvSpPr/>
            <p:nvPr/>
          </p:nvSpPr>
          <p:spPr>
            <a:xfrm>
              <a:off x="733044" y="2729483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0" y="316991"/>
                  </a:moveTo>
                  <a:lnTo>
                    <a:pt x="3437" y="270135"/>
                  </a:lnTo>
                  <a:lnTo>
                    <a:pt x="13421" y="225417"/>
                  </a:lnTo>
                  <a:lnTo>
                    <a:pt x="29462" y="183328"/>
                  </a:lnTo>
                  <a:lnTo>
                    <a:pt x="51069" y="144358"/>
                  </a:lnTo>
                  <a:lnTo>
                    <a:pt x="77752" y="108996"/>
                  </a:lnTo>
                  <a:lnTo>
                    <a:pt x="109022" y="77731"/>
                  </a:lnTo>
                  <a:lnTo>
                    <a:pt x="144386" y="51053"/>
                  </a:lnTo>
                  <a:lnTo>
                    <a:pt x="183356" y="29451"/>
                  </a:lnTo>
                  <a:lnTo>
                    <a:pt x="225440" y="13416"/>
                  </a:lnTo>
                  <a:lnTo>
                    <a:pt x="270149" y="3435"/>
                  </a:lnTo>
                  <a:lnTo>
                    <a:pt x="316992" y="0"/>
                  </a:lnTo>
                  <a:lnTo>
                    <a:pt x="363834" y="3435"/>
                  </a:lnTo>
                  <a:lnTo>
                    <a:pt x="408543" y="13416"/>
                  </a:lnTo>
                  <a:lnTo>
                    <a:pt x="450627" y="29451"/>
                  </a:lnTo>
                  <a:lnTo>
                    <a:pt x="489597" y="51053"/>
                  </a:lnTo>
                  <a:lnTo>
                    <a:pt x="524961" y="77731"/>
                  </a:lnTo>
                  <a:lnTo>
                    <a:pt x="556231" y="108996"/>
                  </a:lnTo>
                  <a:lnTo>
                    <a:pt x="582914" y="144358"/>
                  </a:lnTo>
                  <a:lnTo>
                    <a:pt x="604521" y="183328"/>
                  </a:lnTo>
                  <a:lnTo>
                    <a:pt x="620562" y="225417"/>
                  </a:lnTo>
                  <a:lnTo>
                    <a:pt x="630546" y="270135"/>
                  </a:lnTo>
                  <a:lnTo>
                    <a:pt x="633984" y="316991"/>
                  </a:lnTo>
                  <a:lnTo>
                    <a:pt x="630546" y="363848"/>
                  </a:lnTo>
                  <a:lnTo>
                    <a:pt x="620562" y="408566"/>
                  </a:lnTo>
                  <a:lnTo>
                    <a:pt x="604521" y="450655"/>
                  </a:lnTo>
                  <a:lnTo>
                    <a:pt x="582914" y="489625"/>
                  </a:lnTo>
                  <a:lnTo>
                    <a:pt x="556231" y="524987"/>
                  </a:lnTo>
                  <a:lnTo>
                    <a:pt x="524961" y="556252"/>
                  </a:lnTo>
                  <a:lnTo>
                    <a:pt x="489597" y="582930"/>
                  </a:lnTo>
                  <a:lnTo>
                    <a:pt x="450627" y="604532"/>
                  </a:lnTo>
                  <a:lnTo>
                    <a:pt x="408543" y="620567"/>
                  </a:lnTo>
                  <a:lnTo>
                    <a:pt x="363834" y="630548"/>
                  </a:lnTo>
                  <a:lnTo>
                    <a:pt x="316992" y="633983"/>
                  </a:lnTo>
                  <a:lnTo>
                    <a:pt x="270149" y="630548"/>
                  </a:lnTo>
                  <a:lnTo>
                    <a:pt x="225440" y="620567"/>
                  </a:lnTo>
                  <a:lnTo>
                    <a:pt x="183356" y="604532"/>
                  </a:lnTo>
                  <a:lnTo>
                    <a:pt x="144386" y="582930"/>
                  </a:lnTo>
                  <a:lnTo>
                    <a:pt x="109022" y="556252"/>
                  </a:lnTo>
                  <a:lnTo>
                    <a:pt x="77752" y="524987"/>
                  </a:lnTo>
                  <a:lnTo>
                    <a:pt x="51069" y="489625"/>
                  </a:lnTo>
                  <a:lnTo>
                    <a:pt x="29462" y="450655"/>
                  </a:lnTo>
                  <a:lnTo>
                    <a:pt x="13421" y="408566"/>
                  </a:lnTo>
                  <a:lnTo>
                    <a:pt x="3437" y="363848"/>
                  </a:lnTo>
                  <a:lnTo>
                    <a:pt x="0" y="31699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8388" y="2814827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8388" y="2814827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963040" y="31327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5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5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6192" y="31327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5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9345" y="31327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5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685800" y="3413125"/>
            <a:ext cx="643255" cy="643255"/>
            <a:chOff x="728472" y="3803903"/>
            <a:chExt cx="643255" cy="643255"/>
          </a:xfrm>
        </p:grpSpPr>
        <p:sp>
          <p:nvSpPr>
            <p:cNvPr id="66" name="object 66"/>
            <p:cNvSpPr/>
            <p:nvPr/>
          </p:nvSpPr>
          <p:spPr>
            <a:xfrm>
              <a:off x="733044" y="3808475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0" y="316992"/>
                  </a:moveTo>
                  <a:lnTo>
                    <a:pt x="3437" y="270149"/>
                  </a:lnTo>
                  <a:lnTo>
                    <a:pt x="13421" y="225440"/>
                  </a:lnTo>
                  <a:lnTo>
                    <a:pt x="29462" y="183356"/>
                  </a:lnTo>
                  <a:lnTo>
                    <a:pt x="51069" y="144386"/>
                  </a:lnTo>
                  <a:lnTo>
                    <a:pt x="77752" y="109022"/>
                  </a:lnTo>
                  <a:lnTo>
                    <a:pt x="109022" y="77752"/>
                  </a:lnTo>
                  <a:lnTo>
                    <a:pt x="144386" y="51069"/>
                  </a:lnTo>
                  <a:lnTo>
                    <a:pt x="183356" y="29462"/>
                  </a:lnTo>
                  <a:lnTo>
                    <a:pt x="225440" y="13421"/>
                  </a:lnTo>
                  <a:lnTo>
                    <a:pt x="270149" y="3437"/>
                  </a:lnTo>
                  <a:lnTo>
                    <a:pt x="316992" y="0"/>
                  </a:lnTo>
                  <a:lnTo>
                    <a:pt x="363834" y="3437"/>
                  </a:lnTo>
                  <a:lnTo>
                    <a:pt x="408543" y="13421"/>
                  </a:lnTo>
                  <a:lnTo>
                    <a:pt x="450627" y="29462"/>
                  </a:lnTo>
                  <a:lnTo>
                    <a:pt x="489597" y="51069"/>
                  </a:lnTo>
                  <a:lnTo>
                    <a:pt x="524961" y="77752"/>
                  </a:lnTo>
                  <a:lnTo>
                    <a:pt x="556231" y="109022"/>
                  </a:lnTo>
                  <a:lnTo>
                    <a:pt x="582914" y="144386"/>
                  </a:lnTo>
                  <a:lnTo>
                    <a:pt x="604521" y="183356"/>
                  </a:lnTo>
                  <a:lnTo>
                    <a:pt x="620562" y="225440"/>
                  </a:lnTo>
                  <a:lnTo>
                    <a:pt x="630546" y="270149"/>
                  </a:lnTo>
                  <a:lnTo>
                    <a:pt x="633984" y="316992"/>
                  </a:lnTo>
                  <a:lnTo>
                    <a:pt x="630546" y="363834"/>
                  </a:lnTo>
                  <a:lnTo>
                    <a:pt x="620562" y="408543"/>
                  </a:lnTo>
                  <a:lnTo>
                    <a:pt x="604521" y="450627"/>
                  </a:lnTo>
                  <a:lnTo>
                    <a:pt x="582914" y="489597"/>
                  </a:lnTo>
                  <a:lnTo>
                    <a:pt x="556231" y="524961"/>
                  </a:lnTo>
                  <a:lnTo>
                    <a:pt x="524961" y="556231"/>
                  </a:lnTo>
                  <a:lnTo>
                    <a:pt x="489597" y="582914"/>
                  </a:lnTo>
                  <a:lnTo>
                    <a:pt x="450627" y="604521"/>
                  </a:lnTo>
                  <a:lnTo>
                    <a:pt x="408543" y="620562"/>
                  </a:lnTo>
                  <a:lnTo>
                    <a:pt x="363834" y="630546"/>
                  </a:lnTo>
                  <a:lnTo>
                    <a:pt x="316992" y="633984"/>
                  </a:lnTo>
                  <a:lnTo>
                    <a:pt x="270149" y="630546"/>
                  </a:lnTo>
                  <a:lnTo>
                    <a:pt x="225440" y="620562"/>
                  </a:lnTo>
                  <a:lnTo>
                    <a:pt x="183356" y="604521"/>
                  </a:lnTo>
                  <a:lnTo>
                    <a:pt x="144386" y="582914"/>
                  </a:lnTo>
                  <a:lnTo>
                    <a:pt x="109022" y="556231"/>
                  </a:lnTo>
                  <a:lnTo>
                    <a:pt x="77752" y="524961"/>
                  </a:lnTo>
                  <a:lnTo>
                    <a:pt x="51069" y="489597"/>
                  </a:lnTo>
                  <a:lnTo>
                    <a:pt x="29462" y="450627"/>
                  </a:lnTo>
                  <a:lnTo>
                    <a:pt x="13421" y="408543"/>
                  </a:lnTo>
                  <a:lnTo>
                    <a:pt x="3437" y="363834"/>
                  </a:lnTo>
                  <a:lnTo>
                    <a:pt x="0" y="316992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8388" y="3893819"/>
              <a:ext cx="466725" cy="463550"/>
            </a:xfrm>
            <a:custGeom>
              <a:avLst/>
              <a:gdLst/>
              <a:ahLst/>
              <a:cxnLst/>
              <a:rect l="l" t="t" r="r" b="b"/>
              <a:pathLst>
                <a:path w="466725" h="463550">
                  <a:moveTo>
                    <a:pt x="233172" y="0"/>
                  </a:moveTo>
                  <a:lnTo>
                    <a:pt x="186179" y="4706"/>
                  </a:lnTo>
                  <a:lnTo>
                    <a:pt x="142410" y="18203"/>
                  </a:lnTo>
                  <a:lnTo>
                    <a:pt x="102803" y="39560"/>
                  </a:lnTo>
                  <a:lnTo>
                    <a:pt x="68294" y="67846"/>
                  </a:lnTo>
                  <a:lnTo>
                    <a:pt x="39821" y="102129"/>
                  </a:lnTo>
                  <a:lnTo>
                    <a:pt x="18323" y="141478"/>
                  </a:lnTo>
                  <a:lnTo>
                    <a:pt x="4737" y="184961"/>
                  </a:lnTo>
                  <a:lnTo>
                    <a:pt x="0" y="231647"/>
                  </a:lnTo>
                  <a:lnTo>
                    <a:pt x="4737" y="278334"/>
                  </a:lnTo>
                  <a:lnTo>
                    <a:pt x="18323" y="321817"/>
                  </a:lnTo>
                  <a:lnTo>
                    <a:pt x="39821" y="361166"/>
                  </a:lnTo>
                  <a:lnTo>
                    <a:pt x="68294" y="395449"/>
                  </a:lnTo>
                  <a:lnTo>
                    <a:pt x="102803" y="423735"/>
                  </a:lnTo>
                  <a:lnTo>
                    <a:pt x="142410" y="445092"/>
                  </a:lnTo>
                  <a:lnTo>
                    <a:pt x="186179" y="458589"/>
                  </a:lnTo>
                  <a:lnTo>
                    <a:pt x="233172" y="463295"/>
                  </a:lnTo>
                  <a:lnTo>
                    <a:pt x="280164" y="458589"/>
                  </a:lnTo>
                  <a:lnTo>
                    <a:pt x="323933" y="445092"/>
                  </a:lnTo>
                  <a:lnTo>
                    <a:pt x="363540" y="423735"/>
                  </a:lnTo>
                  <a:lnTo>
                    <a:pt x="398049" y="395449"/>
                  </a:lnTo>
                  <a:lnTo>
                    <a:pt x="426522" y="361166"/>
                  </a:lnTo>
                  <a:lnTo>
                    <a:pt x="448020" y="321817"/>
                  </a:lnTo>
                  <a:lnTo>
                    <a:pt x="461606" y="278334"/>
                  </a:lnTo>
                  <a:lnTo>
                    <a:pt x="466344" y="231647"/>
                  </a:lnTo>
                  <a:lnTo>
                    <a:pt x="461606" y="184961"/>
                  </a:lnTo>
                  <a:lnTo>
                    <a:pt x="448020" y="141478"/>
                  </a:lnTo>
                  <a:lnTo>
                    <a:pt x="426522" y="102129"/>
                  </a:lnTo>
                  <a:lnTo>
                    <a:pt x="398049" y="67846"/>
                  </a:lnTo>
                  <a:lnTo>
                    <a:pt x="363540" y="39560"/>
                  </a:lnTo>
                  <a:lnTo>
                    <a:pt x="323933" y="18203"/>
                  </a:lnTo>
                  <a:lnTo>
                    <a:pt x="280164" y="470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8388" y="3893819"/>
              <a:ext cx="466725" cy="463550"/>
            </a:xfrm>
            <a:custGeom>
              <a:avLst/>
              <a:gdLst/>
              <a:ahLst/>
              <a:cxnLst/>
              <a:rect l="l" t="t" r="r" b="b"/>
              <a:pathLst>
                <a:path w="466725" h="463550">
                  <a:moveTo>
                    <a:pt x="0" y="231647"/>
                  </a:moveTo>
                  <a:lnTo>
                    <a:pt x="4737" y="184961"/>
                  </a:lnTo>
                  <a:lnTo>
                    <a:pt x="18323" y="141478"/>
                  </a:lnTo>
                  <a:lnTo>
                    <a:pt x="39821" y="102129"/>
                  </a:lnTo>
                  <a:lnTo>
                    <a:pt x="68294" y="67846"/>
                  </a:lnTo>
                  <a:lnTo>
                    <a:pt x="102803" y="39560"/>
                  </a:lnTo>
                  <a:lnTo>
                    <a:pt x="142410" y="18203"/>
                  </a:lnTo>
                  <a:lnTo>
                    <a:pt x="186179" y="4706"/>
                  </a:lnTo>
                  <a:lnTo>
                    <a:pt x="233172" y="0"/>
                  </a:lnTo>
                  <a:lnTo>
                    <a:pt x="280164" y="4706"/>
                  </a:lnTo>
                  <a:lnTo>
                    <a:pt x="323933" y="18203"/>
                  </a:lnTo>
                  <a:lnTo>
                    <a:pt x="363540" y="39560"/>
                  </a:lnTo>
                  <a:lnTo>
                    <a:pt x="398049" y="67846"/>
                  </a:lnTo>
                  <a:lnTo>
                    <a:pt x="426522" y="102129"/>
                  </a:lnTo>
                  <a:lnTo>
                    <a:pt x="448020" y="141478"/>
                  </a:lnTo>
                  <a:lnTo>
                    <a:pt x="461606" y="184961"/>
                  </a:lnTo>
                  <a:lnTo>
                    <a:pt x="466344" y="231647"/>
                  </a:lnTo>
                  <a:lnTo>
                    <a:pt x="461606" y="278334"/>
                  </a:lnTo>
                  <a:lnTo>
                    <a:pt x="448020" y="321817"/>
                  </a:lnTo>
                  <a:lnTo>
                    <a:pt x="426522" y="361166"/>
                  </a:lnTo>
                  <a:lnTo>
                    <a:pt x="398049" y="395449"/>
                  </a:lnTo>
                  <a:lnTo>
                    <a:pt x="363540" y="423735"/>
                  </a:lnTo>
                  <a:lnTo>
                    <a:pt x="323933" y="445092"/>
                  </a:lnTo>
                  <a:lnTo>
                    <a:pt x="280164" y="458589"/>
                  </a:lnTo>
                  <a:lnTo>
                    <a:pt x="233172" y="463295"/>
                  </a:lnTo>
                  <a:lnTo>
                    <a:pt x="186179" y="458589"/>
                  </a:lnTo>
                  <a:lnTo>
                    <a:pt x="142410" y="445092"/>
                  </a:lnTo>
                  <a:lnTo>
                    <a:pt x="102803" y="423735"/>
                  </a:lnTo>
                  <a:lnTo>
                    <a:pt x="68294" y="395449"/>
                  </a:lnTo>
                  <a:lnTo>
                    <a:pt x="39821" y="361166"/>
                  </a:lnTo>
                  <a:lnTo>
                    <a:pt x="18323" y="321817"/>
                  </a:lnTo>
                  <a:lnTo>
                    <a:pt x="4737" y="278334"/>
                  </a:lnTo>
                  <a:lnTo>
                    <a:pt x="0" y="231647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920495" y="4123310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5460" y="27432"/>
                </a:lnTo>
                <a:lnTo>
                  <a:pt x="18922" y="27432"/>
                </a:lnTo>
                <a:lnTo>
                  <a:pt x="24384" y="21285"/>
                </a:lnTo>
                <a:lnTo>
                  <a:pt x="24384" y="6134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3647" y="412331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34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6800" y="412331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34"/>
                </a:lnTo>
                <a:lnTo>
                  <a:pt x="0" y="1371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1" y="21285"/>
                </a:lnTo>
                <a:lnTo>
                  <a:pt x="27431" y="6134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6039739" y="403301"/>
            <a:ext cx="24041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65" dirty="0"/>
              <a:t>T</a:t>
            </a:r>
            <a:r>
              <a:rPr spc="-200" dirty="0"/>
              <a:t>a</a:t>
            </a:r>
            <a:r>
              <a:rPr spc="-195" dirty="0"/>
              <a:t>b</a:t>
            </a:r>
            <a:r>
              <a:rPr spc="-50" dirty="0"/>
              <a:t>l</a:t>
            </a:r>
            <a:r>
              <a:rPr spc="-95" dirty="0"/>
              <a:t>e</a:t>
            </a:r>
            <a:r>
              <a:rPr spc="-290" dirty="0"/>
              <a:t> </a:t>
            </a:r>
            <a:r>
              <a:rPr spc="-135" dirty="0"/>
              <a:t>of</a:t>
            </a:r>
            <a:r>
              <a:rPr spc="-290" dirty="0"/>
              <a:t> </a:t>
            </a:r>
            <a:r>
              <a:rPr spc="-415" dirty="0"/>
              <a:t>C</a:t>
            </a:r>
            <a:r>
              <a:rPr spc="-190" dirty="0"/>
              <a:t>o</a:t>
            </a:r>
            <a:r>
              <a:rPr spc="-215" dirty="0"/>
              <a:t>n</a:t>
            </a:r>
            <a:r>
              <a:rPr spc="-10" dirty="0"/>
              <a:t>t</a:t>
            </a:r>
            <a:r>
              <a:rPr spc="-130" dirty="0"/>
              <a:t>ents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700910" y="714819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77C5FB"/>
                </a:solidFill>
                <a:latin typeface="Tahoma"/>
                <a:cs typeface="Tahoma"/>
              </a:rPr>
              <a:t>I</a:t>
            </a:r>
            <a:r>
              <a:rPr sz="1800" spc="-215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77C5FB"/>
                </a:solidFill>
                <a:latin typeface="Tahoma"/>
                <a:cs typeface="Tahoma"/>
              </a:rPr>
              <a:t>r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120" dirty="0">
                <a:solidFill>
                  <a:srgbClr val="77C5FB"/>
                </a:solidFill>
                <a:latin typeface="Tahoma"/>
                <a:cs typeface="Tahoma"/>
              </a:rPr>
              <a:t>d</a:t>
            </a:r>
            <a:r>
              <a:rPr sz="1800" spc="-135" dirty="0">
                <a:solidFill>
                  <a:srgbClr val="77C5FB"/>
                </a:solidFill>
                <a:latin typeface="Tahoma"/>
                <a:cs typeface="Tahoma"/>
              </a:rPr>
              <a:t>u</a:t>
            </a:r>
            <a:r>
              <a:rPr sz="1800" spc="5" dirty="0">
                <a:solidFill>
                  <a:srgbClr val="77C5FB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77C5FB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130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13992" y="1658494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77C5FB"/>
                </a:solidFill>
                <a:latin typeface="Tahoma"/>
                <a:cs typeface="Tahoma"/>
              </a:rPr>
              <a:t>P</a:t>
            </a:r>
            <a:r>
              <a:rPr sz="1800" spc="-30" dirty="0">
                <a:solidFill>
                  <a:srgbClr val="77C5FB"/>
                </a:solidFill>
                <a:latin typeface="Tahoma"/>
                <a:cs typeface="Tahoma"/>
              </a:rPr>
              <a:t>r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70" dirty="0">
                <a:solidFill>
                  <a:srgbClr val="77C5FB"/>
                </a:solidFill>
                <a:latin typeface="Tahoma"/>
                <a:cs typeface="Tahoma"/>
              </a:rPr>
              <a:t>bl</a:t>
            </a: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77C5FB"/>
                </a:solidFill>
                <a:latin typeface="Tahoma"/>
                <a:cs typeface="Tahoma"/>
              </a:rPr>
              <a:t>m</a:t>
            </a:r>
            <a:r>
              <a:rPr sz="1800" spc="-220" dirty="0">
                <a:solidFill>
                  <a:srgbClr val="77C5FB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77C5FB"/>
                </a:solidFill>
                <a:latin typeface="Tahoma"/>
                <a:cs typeface="Tahoma"/>
              </a:rPr>
              <a:t>st</a:t>
            </a:r>
            <a:r>
              <a:rPr sz="1800" spc="-65" dirty="0">
                <a:solidFill>
                  <a:srgbClr val="77C5FB"/>
                </a:solidFill>
                <a:latin typeface="Tahoma"/>
                <a:cs typeface="Tahoma"/>
              </a:rPr>
              <a:t>a</a:t>
            </a:r>
            <a:r>
              <a:rPr sz="1800" spc="-75" dirty="0">
                <a:solidFill>
                  <a:srgbClr val="77C5FB"/>
                </a:solidFill>
                <a:latin typeface="Tahoma"/>
                <a:cs typeface="Tahoma"/>
              </a:rPr>
              <a:t>te</a:t>
            </a:r>
            <a:r>
              <a:rPr sz="1800" spc="-140" dirty="0">
                <a:solidFill>
                  <a:srgbClr val="77C5FB"/>
                </a:solidFill>
                <a:latin typeface="Tahoma"/>
                <a:cs typeface="Tahoma"/>
              </a:rPr>
              <a:t>m</a:t>
            </a:r>
            <a:r>
              <a:rPr sz="1800" spc="-105" dirty="0">
                <a:solidFill>
                  <a:srgbClr val="77C5FB"/>
                </a:solidFill>
                <a:latin typeface="Tahoma"/>
                <a:cs typeface="Tahoma"/>
              </a:rPr>
              <a:t>en</a:t>
            </a:r>
            <a:r>
              <a:rPr sz="1800" spc="-25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44980" y="2665178"/>
            <a:ext cx="2033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P</a:t>
            </a:r>
            <a:r>
              <a:rPr sz="1800" spc="-110" dirty="0">
                <a:solidFill>
                  <a:srgbClr val="77C5FB"/>
                </a:solidFill>
                <a:latin typeface="Tahoma"/>
                <a:cs typeface="Tahoma"/>
              </a:rPr>
              <a:t>u</a:t>
            </a:r>
            <a:r>
              <a:rPr sz="1800" spc="-30" dirty="0">
                <a:solidFill>
                  <a:srgbClr val="77C5FB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77C5FB"/>
                </a:solidFill>
                <a:latin typeface="Tahoma"/>
                <a:cs typeface="Tahoma"/>
              </a:rPr>
              <a:t>p</a:t>
            </a:r>
            <a:r>
              <a:rPr sz="1800" spc="-65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45" dirty="0">
                <a:solidFill>
                  <a:srgbClr val="77C5FB"/>
                </a:solidFill>
                <a:latin typeface="Tahoma"/>
                <a:cs typeface="Tahoma"/>
              </a:rPr>
              <a:t>s</a:t>
            </a: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e</a:t>
            </a:r>
            <a:r>
              <a:rPr sz="1800" spc="-204" dirty="0">
                <a:solidFill>
                  <a:srgbClr val="77C5FB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77C5FB"/>
                </a:solidFill>
                <a:latin typeface="Tahoma"/>
                <a:cs typeface="Tahoma"/>
              </a:rPr>
              <a:t>f</a:t>
            </a:r>
            <a:r>
              <a:rPr sz="1800" spc="-195" dirty="0">
                <a:solidFill>
                  <a:srgbClr val="77C5FB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77C5FB"/>
                </a:solidFill>
                <a:latin typeface="Tahoma"/>
                <a:cs typeface="Tahoma"/>
              </a:rPr>
              <a:t>th</a:t>
            </a: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e</a:t>
            </a:r>
            <a:r>
              <a:rPr sz="1800" spc="-225" dirty="0">
                <a:solidFill>
                  <a:srgbClr val="77C5FB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77C5FB"/>
                </a:solidFill>
                <a:latin typeface="Tahoma"/>
                <a:cs typeface="Tahoma"/>
              </a:rPr>
              <a:t>p</a:t>
            </a:r>
            <a:r>
              <a:rPr sz="1800" spc="-30" dirty="0">
                <a:solidFill>
                  <a:srgbClr val="77C5FB"/>
                </a:solidFill>
                <a:latin typeface="Tahoma"/>
                <a:cs typeface="Tahoma"/>
              </a:rPr>
              <a:t>r</a:t>
            </a:r>
            <a:r>
              <a:rPr sz="1800" spc="-95" dirty="0">
                <a:solidFill>
                  <a:srgbClr val="77C5FB"/>
                </a:solidFill>
                <a:latin typeface="Tahoma"/>
                <a:cs typeface="Tahoma"/>
              </a:rPr>
              <a:t>oje</a:t>
            </a:r>
            <a:r>
              <a:rPr sz="1800" spc="5" dirty="0">
                <a:solidFill>
                  <a:srgbClr val="77C5FB"/>
                </a:solidFill>
                <a:latin typeface="Tahoma"/>
                <a:cs typeface="Tahoma"/>
              </a:rPr>
              <a:t>c</a:t>
            </a:r>
            <a:r>
              <a:rPr sz="1800" spc="-25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47520" y="3628534"/>
            <a:ext cx="144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77C5FB"/>
                </a:solidFill>
                <a:latin typeface="Tahoma"/>
                <a:cs typeface="Tahoma"/>
              </a:rPr>
              <a:t>I</a:t>
            </a:r>
            <a:r>
              <a:rPr sz="1800" spc="-285" dirty="0">
                <a:solidFill>
                  <a:srgbClr val="77C5FB"/>
                </a:solidFill>
                <a:latin typeface="Tahoma"/>
                <a:cs typeface="Tahoma"/>
              </a:rPr>
              <a:t>m</a:t>
            </a:r>
            <a:r>
              <a:rPr sz="1800" spc="-114" dirty="0">
                <a:solidFill>
                  <a:srgbClr val="77C5FB"/>
                </a:solidFill>
                <a:latin typeface="Tahoma"/>
                <a:cs typeface="Tahoma"/>
              </a:rPr>
              <a:t>p</a:t>
            </a:r>
            <a:r>
              <a:rPr sz="1800" spc="-70" dirty="0">
                <a:solidFill>
                  <a:srgbClr val="77C5FB"/>
                </a:solidFill>
                <a:latin typeface="Tahoma"/>
                <a:cs typeface="Tahoma"/>
              </a:rPr>
              <a:t>le</a:t>
            </a:r>
            <a:r>
              <a:rPr sz="1800" spc="-145" dirty="0">
                <a:solidFill>
                  <a:srgbClr val="77C5FB"/>
                </a:solidFill>
                <a:latin typeface="Tahoma"/>
                <a:cs typeface="Tahoma"/>
              </a:rPr>
              <a:t>m</a:t>
            </a:r>
            <a:r>
              <a:rPr sz="1800" spc="-105" dirty="0">
                <a:solidFill>
                  <a:srgbClr val="77C5FB"/>
                </a:solidFill>
                <a:latin typeface="Tahoma"/>
                <a:cs typeface="Tahoma"/>
              </a:rPr>
              <a:t>en</a:t>
            </a:r>
            <a:r>
              <a:rPr sz="1800" spc="-50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r>
              <a:rPr sz="1800" spc="-90" dirty="0">
                <a:solidFill>
                  <a:srgbClr val="77C5FB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77C5FB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77C5FB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130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78814" y="693928"/>
            <a:ext cx="1282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8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69670" y="1588135"/>
            <a:ext cx="147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66495" y="257924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7854" y="3570504"/>
            <a:ext cx="161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1" name="object 44"/>
          <p:cNvGrpSpPr/>
          <p:nvPr/>
        </p:nvGrpSpPr>
        <p:grpSpPr>
          <a:xfrm>
            <a:off x="685800" y="4295038"/>
            <a:ext cx="643255" cy="646430"/>
            <a:chOff x="728472" y="569975"/>
            <a:chExt cx="643255" cy="646430"/>
          </a:xfrm>
        </p:grpSpPr>
        <p:sp>
          <p:nvSpPr>
            <p:cNvPr id="82" name="object 45"/>
            <p:cNvSpPr/>
            <p:nvPr/>
          </p:nvSpPr>
          <p:spPr>
            <a:xfrm>
              <a:off x="733044" y="574547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40">
                  <a:moveTo>
                    <a:pt x="0" y="318515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5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1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5"/>
                  </a:lnTo>
                  <a:close/>
                </a:path>
              </a:pathLst>
            </a:custGeom>
            <a:ln w="9143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6"/>
            <p:cNvSpPr/>
            <p:nvPr/>
          </p:nvSpPr>
          <p:spPr>
            <a:xfrm>
              <a:off x="818388" y="659891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2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2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47"/>
            <p:cNvSpPr/>
            <p:nvPr/>
          </p:nvSpPr>
          <p:spPr>
            <a:xfrm>
              <a:off x="818388" y="659891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2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2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2"/>
                  </a:lnTo>
                  <a:close/>
                </a:path>
              </a:pathLst>
            </a:custGeom>
            <a:ln w="9143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48"/>
          <p:cNvSpPr/>
          <p:nvPr/>
        </p:nvSpPr>
        <p:spPr>
          <a:xfrm>
            <a:off x="920495" y="5005222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40">
                <a:moveTo>
                  <a:pt x="18922" y="0"/>
                </a:moveTo>
                <a:lnTo>
                  <a:pt x="5460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6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9"/>
          <p:cNvSpPr/>
          <p:nvPr/>
        </p:nvSpPr>
        <p:spPr>
          <a:xfrm>
            <a:off x="993647" y="500522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6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0"/>
          <p:cNvSpPr/>
          <p:nvPr/>
        </p:nvSpPr>
        <p:spPr>
          <a:xfrm>
            <a:off x="1066800" y="500522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096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9"/>
          <p:cNvSpPr txBox="1"/>
          <p:nvPr/>
        </p:nvSpPr>
        <p:spPr>
          <a:xfrm>
            <a:off x="1747520" y="4535958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77C5FB"/>
                </a:solidFill>
                <a:latin typeface="Tahoma"/>
                <a:cs typeface="Tahoma"/>
              </a:rPr>
              <a:t>Methodology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61"/>
          <p:cNvSpPr txBox="1"/>
          <p:nvPr/>
        </p:nvSpPr>
        <p:spPr>
          <a:xfrm>
            <a:off x="923950" y="4447565"/>
            <a:ext cx="153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5" grpId="0" animBg="1"/>
      <p:bldP spid="86" grpId="0" animBg="1"/>
      <p:bldP spid="87" grpId="0" animBg="1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444E-FCB0-96F8-72A9-12BE5684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E1CCF9-C00F-482E-0D70-733E150B9FAF}"/>
              </a:ext>
            </a:extLst>
          </p:cNvPr>
          <p:cNvSpPr txBox="1"/>
          <p:nvPr/>
        </p:nvSpPr>
        <p:spPr>
          <a:xfrm>
            <a:off x="3173348" y="2077669"/>
            <a:ext cx="241300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" algn="ctr">
              <a:lnSpc>
                <a:spcPct val="100000"/>
              </a:lnSpc>
              <a:spcBef>
                <a:spcPts val="95"/>
              </a:spcBef>
            </a:pPr>
            <a:r>
              <a:rPr lang="en-IN" sz="4400" spc="-180" dirty="0">
                <a:solidFill>
                  <a:srgbClr val="373737"/>
                </a:solidFill>
                <a:latin typeface="Tahoma"/>
                <a:cs typeface="Tahoma"/>
              </a:rPr>
              <a:t>Machine Learning Models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9BE0E3C-870A-9DEB-69C9-00742CE0F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3208" y="906932"/>
            <a:ext cx="1268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50" dirty="0"/>
              <a:t>0</a:t>
            </a:r>
            <a:r>
              <a:rPr lang="en-IN" sz="9600" spc="-350" dirty="0"/>
              <a:t>8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3387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8508"/>
            <a:ext cx="434644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Machi</a:t>
            </a:r>
            <a:r>
              <a:rPr spc="-145" dirty="0"/>
              <a:t>n</a:t>
            </a:r>
            <a:r>
              <a:rPr spc="-210" dirty="0"/>
              <a:t>e</a:t>
            </a:r>
            <a:r>
              <a:rPr spc="-295" dirty="0"/>
              <a:t> </a:t>
            </a:r>
            <a:r>
              <a:rPr spc="-340" dirty="0"/>
              <a:t>L</a:t>
            </a:r>
            <a:r>
              <a:rPr spc="-215" dirty="0"/>
              <a:t>e</a:t>
            </a:r>
            <a:r>
              <a:rPr spc="-200" dirty="0"/>
              <a:t>a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85" dirty="0"/>
              <a:t>in</a:t>
            </a:r>
            <a:r>
              <a:rPr spc="-114" dirty="0"/>
              <a:t>g</a:t>
            </a:r>
            <a:r>
              <a:rPr spc="-280" dirty="0"/>
              <a:t> </a:t>
            </a:r>
            <a:r>
              <a:rPr spc="-240" dirty="0"/>
              <a:t>M</a:t>
            </a:r>
            <a:r>
              <a:rPr spc="-180" dirty="0"/>
              <a:t>o</a:t>
            </a:r>
            <a:r>
              <a:rPr spc="-210" dirty="0"/>
              <a:t>d</a:t>
            </a:r>
            <a:r>
              <a:rPr spc="-100" dirty="0"/>
              <a:t>e</a:t>
            </a:r>
            <a:r>
              <a:rPr spc="-35" dirty="0"/>
              <a:t>l</a:t>
            </a:r>
            <a:r>
              <a:rPr spc="-114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16" y="1216278"/>
            <a:ext cx="729869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03885" indent="-28638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This</a:t>
            </a:r>
            <a:r>
              <a:rPr sz="1800" spc="-1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supervised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machine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learning</a:t>
            </a:r>
            <a:r>
              <a:rPr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373737"/>
                </a:solidFill>
                <a:latin typeface="Tahoma"/>
                <a:cs typeface="Tahoma"/>
              </a:rPr>
              <a:t>task.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There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are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two</a:t>
            </a:r>
            <a:r>
              <a:rPr sz="1800" spc="-2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major</a:t>
            </a:r>
            <a:r>
              <a:rPr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types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supervised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machine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learning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73737"/>
                </a:solidFill>
                <a:latin typeface="Tahoma"/>
                <a:cs typeface="Tahoma"/>
              </a:rPr>
              <a:t>problems,</a:t>
            </a:r>
            <a:r>
              <a:rPr sz="1800" spc="-1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3737"/>
                </a:solidFill>
                <a:latin typeface="Tahoma"/>
                <a:cs typeface="Tahoma"/>
              </a:rPr>
              <a:t>called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373737"/>
                </a:solidFill>
                <a:latin typeface="Tahoma"/>
                <a:cs typeface="Tahoma"/>
              </a:rPr>
              <a:t>classification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regression.</a:t>
            </a:r>
            <a:endParaRPr lang="en-IN" sz="1800" spc="-85" dirty="0">
              <a:solidFill>
                <a:srgbClr val="373737"/>
              </a:solidFill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This</a:t>
            </a:r>
            <a:r>
              <a:rPr sz="1800" spc="-1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data</a:t>
            </a:r>
            <a:r>
              <a:rPr sz="1800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set</a:t>
            </a:r>
            <a:r>
              <a:rPr sz="1800" spc="-17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comes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under</a:t>
            </a:r>
            <a:r>
              <a:rPr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373737"/>
                </a:solidFill>
                <a:latin typeface="Tahoma"/>
                <a:cs typeface="Tahoma"/>
              </a:rPr>
              <a:t>classification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problem,</a:t>
            </a:r>
            <a:r>
              <a:rPr sz="1800" spc="-17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3737"/>
                </a:solidFill>
                <a:latin typeface="Tahoma"/>
                <a:cs typeface="Tahoma"/>
              </a:rPr>
              <a:t>as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373737"/>
                </a:solidFill>
                <a:latin typeface="Tahoma"/>
                <a:cs typeface="Tahoma"/>
              </a:rPr>
              <a:t>input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IN" spc="-120" dirty="0">
                <a:solidFill>
                  <a:srgbClr val="373737"/>
                </a:solidFill>
                <a:latin typeface="Tahoma"/>
                <a:cs typeface="Tahoma"/>
              </a:rPr>
              <a:t> Domain</a:t>
            </a:r>
            <a:r>
              <a:rPr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sz="1800" spc="-1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373737"/>
                </a:solidFill>
                <a:latin typeface="Tahoma"/>
                <a:cs typeface="Tahoma"/>
              </a:rPr>
              <a:t>classified</a:t>
            </a:r>
            <a:r>
              <a:rPr lang="en-IN" dirty="0"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IN" spc="-114" dirty="0">
                <a:solidFill>
                  <a:srgbClr val="373737"/>
                </a:solidFill>
                <a:latin typeface="Tahoma"/>
                <a:cs typeface="Tahoma"/>
              </a:rPr>
              <a:t>Malicious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or</a:t>
            </a:r>
            <a:r>
              <a:rPr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lang="en-IN" spc="-55" dirty="0">
                <a:solidFill>
                  <a:srgbClr val="373737"/>
                </a:solidFill>
                <a:latin typeface="Tahoma"/>
                <a:cs typeface="Tahoma"/>
              </a:rPr>
              <a:t>Benign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.</a:t>
            </a:r>
            <a:endParaRPr lang="en-IN" sz="1800" spc="-195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286385" algn="l"/>
                <a:tab pos="299720" algn="l"/>
              </a:tabLst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5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800" spc="-2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m</a:t>
            </a:r>
            <a:r>
              <a:rPr sz="1800" spc="-1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373737"/>
                </a:solidFill>
                <a:latin typeface="Tahoma"/>
                <a:cs typeface="Tahoma"/>
              </a:rPr>
              <a:t>c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spc="-120" dirty="0">
                <a:solidFill>
                  <a:srgbClr val="373737"/>
                </a:solidFill>
                <a:latin typeface="Tahoma"/>
                <a:cs typeface="Tahoma"/>
              </a:rPr>
              <a:t>ne</a:t>
            </a:r>
            <a:r>
              <a:rPr sz="1800" spc="-1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sz="1800" spc="-11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1800" spc="-10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spc="-140" dirty="0">
                <a:solidFill>
                  <a:srgbClr val="373737"/>
                </a:solidFill>
                <a:latin typeface="Tahoma"/>
                <a:cs typeface="Tahoma"/>
              </a:rPr>
              <a:t>ng</a:t>
            </a: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373737"/>
                </a:solidFill>
                <a:latin typeface="Tahoma"/>
                <a:cs typeface="Tahoma"/>
              </a:rPr>
              <a:t>mo</a:t>
            </a:r>
            <a:r>
              <a:rPr sz="1800" spc="-135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spc="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used</a:t>
            </a:r>
            <a:r>
              <a:rPr sz="1800" spc="-1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373737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756285" lvl="1" indent="-305435">
              <a:lnSpc>
                <a:spcPct val="100000"/>
              </a:lnSpc>
              <a:buClr>
                <a:srgbClr val="434343"/>
              </a:buClr>
              <a:buSzPct val="66666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195" dirty="0">
                <a:solidFill>
                  <a:srgbClr val="373737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-135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nt</a:t>
            </a:r>
            <a:r>
              <a:rPr sz="1800" spc="-20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73737"/>
                </a:solidFill>
                <a:latin typeface="Tahoma"/>
                <a:cs typeface="Tahoma"/>
              </a:rPr>
              <a:t>B</a:t>
            </a:r>
            <a:r>
              <a:rPr sz="1800" spc="-95" dirty="0">
                <a:solidFill>
                  <a:srgbClr val="373737"/>
                </a:solidFill>
                <a:latin typeface="Tahoma"/>
                <a:cs typeface="Tahoma"/>
              </a:rPr>
              <a:t>oo</a:t>
            </a:r>
            <a:r>
              <a:rPr sz="1800" spc="-8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spc="-3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spc="-140" dirty="0">
                <a:solidFill>
                  <a:srgbClr val="373737"/>
                </a:solidFill>
                <a:latin typeface="Tahoma"/>
                <a:cs typeface="Tahoma"/>
              </a:rPr>
              <a:t>ng</a:t>
            </a:r>
            <a:r>
              <a:rPr sz="18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373737"/>
                </a:solidFill>
                <a:latin typeface="Tahoma"/>
                <a:cs typeface="Tahoma"/>
              </a:rPr>
              <a:t>C</a:t>
            </a:r>
            <a:r>
              <a:rPr sz="1800" spc="-55" dirty="0">
                <a:solidFill>
                  <a:srgbClr val="373737"/>
                </a:solidFill>
                <a:latin typeface="Tahoma"/>
                <a:cs typeface="Tahoma"/>
              </a:rPr>
              <a:t>l</a:t>
            </a:r>
            <a:r>
              <a:rPr sz="1800" spc="-1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spc="-4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373737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spc="-114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endParaRPr lang="en-IN" sz="1800" spc="-60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756285" lvl="1" indent="-305435">
              <a:lnSpc>
                <a:spcPct val="100000"/>
              </a:lnSpc>
              <a:buClr>
                <a:srgbClr val="434343"/>
              </a:buClr>
              <a:buSzPct val="66666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n-IN" spc="-60" dirty="0">
                <a:solidFill>
                  <a:srgbClr val="373737"/>
                </a:solidFill>
                <a:latin typeface="Tahoma"/>
                <a:cs typeface="Tahoma"/>
              </a:rPr>
              <a:t>Logistic Regression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68630"/>
            <a:ext cx="4232401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5" dirty="0"/>
              <a:t>M</a:t>
            </a:r>
            <a:r>
              <a:rPr spc="-165" dirty="0"/>
              <a:t>a</a:t>
            </a:r>
            <a:r>
              <a:rPr spc="-135" dirty="0"/>
              <a:t>c</a:t>
            </a:r>
            <a:r>
              <a:rPr spc="-175" dirty="0"/>
              <a:t>h</a:t>
            </a:r>
            <a:r>
              <a:rPr spc="-95" dirty="0"/>
              <a:t>in</a:t>
            </a:r>
            <a:r>
              <a:rPr spc="-120" dirty="0"/>
              <a:t>e</a:t>
            </a:r>
            <a:r>
              <a:rPr spc="-300" dirty="0"/>
              <a:t> </a:t>
            </a:r>
            <a:r>
              <a:rPr spc="-340" dirty="0"/>
              <a:t>L</a:t>
            </a:r>
            <a:r>
              <a:rPr spc="-215" dirty="0"/>
              <a:t>e</a:t>
            </a:r>
            <a:r>
              <a:rPr spc="-200" dirty="0"/>
              <a:t>a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85" dirty="0"/>
              <a:t>in</a:t>
            </a:r>
            <a:r>
              <a:rPr spc="-114" dirty="0"/>
              <a:t>g</a:t>
            </a:r>
            <a:r>
              <a:rPr spc="-280" dirty="0"/>
              <a:t> </a:t>
            </a:r>
            <a:r>
              <a:rPr spc="-240" dirty="0"/>
              <a:t>M</a:t>
            </a:r>
            <a:r>
              <a:rPr spc="-185" dirty="0"/>
              <a:t>o</a:t>
            </a:r>
            <a:r>
              <a:rPr spc="-210" dirty="0"/>
              <a:t>d</a:t>
            </a:r>
            <a:r>
              <a:rPr spc="-100" dirty="0"/>
              <a:t>e</a:t>
            </a:r>
            <a:r>
              <a:rPr spc="-35" dirty="0"/>
              <a:t>l</a:t>
            </a:r>
            <a:r>
              <a:rPr spc="-114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279525"/>
            <a:ext cx="2743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endParaRPr sz="18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44805" algn="l"/>
              </a:tabLst>
            </a:pP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	</a:t>
            </a:r>
            <a:r>
              <a:rPr sz="1800" b="1" spc="-95" dirty="0">
                <a:solidFill>
                  <a:srgbClr val="373737"/>
                </a:solidFill>
                <a:latin typeface="Tahoma"/>
                <a:cs typeface="Tahoma"/>
              </a:rPr>
              <a:t>Lo</a:t>
            </a:r>
            <a:r>
              <a:rPr sz="1800" b="1" spc="-90" dirty="0">
                <a:solidFill>
                  <a:srgbClr val="373737"/>
                </a:solidFill>
                <a:latin typeface="Tahoma"/>
                <a:cs typeface="Tahoma"/>
              </a:rPr>
              <a:t>g</a:t>
            </a:r>
            <a:r>
              <a:rPr sz="1800" b="1" spc="-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b="1" spc="-40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1800" b="1" spc="-25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sz="1800" b="1" spc="-5" dirty="0">
                <a:solidFill>
                  <a:srgbClr val="373737"/>
                </a:solidFill>
                <a:latin typeface="Tahoma"/>
                <a:cs typeface="Tahoma"/>
              </a:rPr>
              <a:t>ic</a:t>
            </a:r>
            <a:r>
              <a:rPr sz="1800" b="1" spc="-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800" b="1" spc="-160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sz="1800" b="1" spc="-120" dirty="0">
                <a:solidFill>
                  <a:srgbClr val="373737"/>
                </a:solidFill>
                <a:latin typeface="Tahoma"/>
                <a:cs typeface="Tahoma"/>
              </a:rPr>
              <a:t>eg</a:t>
            </a:r>
            <a:r>
              <a:rPr sz="1800" b="1" spc="-55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sz="1800" b="1" spc="-50" dirty="0">
                <a:solidFill>
                  <a:srgbClr val="373737"/>
                </a:solidFill>
                <a:latin typeface="Tahoma"/>
                <a:cs typeface="Tahoma"/>
              </a:rPr>
              <a:t>ess</a:t>
            </a:r>
            <a:r>
              <a:rPr sz="1800" b="1" spc="-40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373737"/>
                </a:solidFill>
                <a:latin typeface="Tahoma"/>
                <a:cs typeface="Tahoma"/>
              </a:rPr>
              <a:t>on</a:t>
            </a:r>
            <a:endParaRPr lang="en-IN" sz="1800" b="1" spc="-125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endParaRPr lang="en-IN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endParaRPr lang="en-IN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378DE-BDD7-DFA6-1862-10357289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0420"/>
            <a:ext cx="7239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01777"/>
            <a:ext cx="3084957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M</a:t>
            </a:r>
            <a:r>
              <a:rPr spc="-180" dirty="0"/>
              <a:t>o</a:t>
            </a:r>
            <a:r>
              <a:rPr spc="-140" dirty="0"/>
              <a:t>de</a:t>
            </a:r>
            <a:r>
              <a:rPr spc="-60" dirty="0"/>
              <a:t>l</a:t>
            </a:r>
            <a:r>
              <a:rPr spc="-270" dirty="0"/>
              <a:t> </a:t>
            </a:r>
            <a:r>
              <a:rPr lang="en-IN" spc="-100" dirty="0"/>
              <a:t>C</a:t>
            </a:r>
            <a:r>
              <a:rPr spc="-240" dirty="0"/>
              <a:t>om</a:t>
            </a:r>
            <a:r>
              <a:rPr spc="-190" dirty="0"/>
              <a:t>p</a:t>
            </a:r>
            <a:r>
              <a:rPr spc="-30" dirty="0"/>
              <a:t>ar</a:t>
            </a:r>
            <a:r>
              <a:rPr spc="-5" dirty="0"/>
              <a:t>i</a:t>
            </a:r>
            <a:r>
              <a:rPr spc="-150" dirty="0"/>
              <a:t>s</a:t>
            </a:r>
            <a:r>
              <a:rPr spc="-200" dirty="0"/>
              <a:t>o</a:t>
            </a:r>
            <a:r>
              <a:rPr spc="-16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146836"/>
            <a:ext cx="72529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Wingdings" panose="05000000000000000000" pitchFamily="2" charset="2"/>
              <a:buChar char="Ø"/>
              <a:tabLst>
                <a:tab pos="183515" algn="l"/>
              </a:tabLst>
            </a:pPr>
            <a:r>
              <a:rPr lang="en-IN" b="1" spc="-110" dirty="0">
                <a:solidFill>
                  <a:srgbClr val="373737"/>
                </a:solidFill>
                <a:latin typeface="Tahoma"/>
                <a:cs typeface="Tahoma"/>
              </a:rPr>
              <a:t>Gradient Boosting</a:t>
            </a:r>
            <a:endParaRPr sz="1800" b="1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10262-4A4D-DCF8-CC86-BACEA8EFB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64" b="59183"/>
          <a:stretch/>
        </p:blipFill>
        <p:spPr>
          <a:xfrm>
            <a:off x="1371600" y="1812925"/>
            <a:ext cx="6400800" cy="2388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6FBA4-B9A1-1B35-02D0-2F7B1AD3D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62A841-0C78-57AC-29EA-939D3E4E0D95}"/>
              </a:ext>
            </a:extLst>
          </p:cNvPr>
          <p:cNvSpPr txBox="1"/>
          <p:nvPr/>
        </p:nvSpPr>
        <p:spPr>
          <a:xfrm>
            <a:off x="2971673" y="2193925"/>
            <a:ext cx="29718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" algn="ctr">
              <a:lnSpc>
                <a:spcPct val="100000"/>
              </a:lnSpc>
              <a:spcBef>
                <a:spcPts val="95"/>
              </a:spcBef>
            </a:pPr>
            <a:r>
              <a:rPr lang="en-IN" sz="4400" spc="-180" dirty="0">
                <a:solidFill>
                  <a:srgbClr val="373737"/>
                </a:solidFill>
                <a:latin typeface="Tahoma"/>
                <a:cs typeface="Tahoma"/>
              </a:rPr>
              <a:t>Model Deployment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DD1A00-7E4C-D315-D006-1B07ACF42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3208" y="906932"/>
            <a:ext cx="1268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50" dirty="0"/>
              <a:t>0</a:t>
            </a:r>
            <a:r>
              <a:rPr lang="en-IN" sz="9600" spc="-350" dirty="0"/>
              <a:t>9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7802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01777"/>
            <a:ext cx="35814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M</a:t>
            </a:r>
            <a:r>
              <a:rPr lang="en-IN" spc="-180" dirty="0"/>
              <a:t>o</a:t>
            </a:r>
            <a:r>
              <a:rPr lang="en-IN" spc="-140" dirty="0"/>
              <a:t>de</a:t>
            </a:r>
            <a:r>
              <a:rPr lang="en-IN" spc="-60" dirty="0"/>
              <a:t>l</a:t>
            </a:r>
            <a:r>
              <a:rPr lang="en-IN" spc="-270" dirty="0"/>
              <a:t> </a:t>
            </a:r>
            <a:r>
              <a:rPr lang="en-IN" spc="-100" dirty="0"/>
              <a:t>Deployment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050925"/>
            <a:ext cx="6866255" cy="4914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We have used Flask for model deployment.</a:t>
            </a:r>
          </a:p>
          <a:p>
            <a:pPr marL="297815" indent="-285750"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endParaRPr lang="en-US" dirty="0">
              <a:latin typeface="Tahoma"/>
              <a:cs typeface="Tahoma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en-US" sz="1800" dirty="0">
                <a:latin typeface="Tahoma"/>
                <a:cs typeface="Tahoma"/>
              </a:rPr>
              <a:t>Flask is a lightweight Python web framework for building web applications and APIs.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en-US" b="1" dirty="0">
                <a:latin typeface="Tahoma"/>
                <a:cs typeface="Tahoma"/>
              </a:rPr>
              <a:t>Steps for Deploying a Model with Flask: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Prepare Your Model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Install Flask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Create Flask Application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Load the Model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Define Endpoints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Handle Requests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 - Return Predictions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tabLst>
                <a:tab pos="183515" algn="l"/>
              </a:tabLst>
            </a:pPr>
            <a:r>
              <a:rPr lang="en-US" dirty="0">
                <a:latin typeface="Tahoma"/>
                <a:cs typeface="Tahoma"/>
              </a:rPr>
              <a:t>   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endParaRPr lang="en-US" sz="1800" dirty="0">
              <a:latin typeface="Tahoma"/>
              <a:cs typeface="Tahoma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" panose="020B0604020202020204" pitchFamily="34" charset="0"/>
              <a:buChar char="•"/>
              <a:tabLst>
                <a:tab pos="183515" algn="l"/>
              </a:tabLst>
            </a:pP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21850-61ED-F0D0-1700-833DA82AA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E7B99D5-6910-2DFD-9D28-2347EDF5C613}"/>
              </a:ext>
            </a:extLst>
          </p:cNvPr>
          <p:cNvSpPr txBox="1"/>
          <p:nvPr/>
        </p:nvSpPr>
        <p:spPr>
          <a:xfrm>
            <a:off x="2971801" y="2242515"/>
            <a:ext cx="2995040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700" spc="-235" dirty="0">
                <a:solidFill>
                  <a:srgbClr val="373737"/>
                </a:solidFill>
                <a:latin typeface="Tahoma"/>
                <a:cs typeface="Tahoma"/>
              </a:rPr>
              <a:t>Screenshots</a:t>
            </a:r>
            <a:endParaRPr sz="47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036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3EDE-C5B9-1B76-C775-710C2F94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31229A-966F-B44F-C131-6E837C3F6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76722"/>
            <a:ext cx="5238179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Screenshot: Enter Domain Name</a:t>
            </a:r>
            <a:endParaRPr spc="-16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D0B41-0EC8-B4E9-69AF-64205588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3325"/>
            <a:ext cx="8001000" cy="36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BA1A-31AC-30C0-EFF6-DE3E971C5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9636E1-D7B8-924A-AF14-9E0C987F2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441325"/>
            <a:ext cx="64008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Screenshot: Domain classified as Benign</a:t>
            </a:r>
            <a:endParaRPr spc="-16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86EC6-DC7B-D603-7CA4-111B5BBF1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279525"/>
            <a:ext cx="7505700" cy="35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39AC-CD55-5A95-162A-29A681D7F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B9F4CA-B453-6A82-E7F3-4AA0331E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325"/>
            <a:ext cx="7391400" cy="1292662"/>
          </a:xfrm>
        </p:spPr>
        <p:txBody>
          <a:bodyPr/>
          <a:lstStyle/>
          <a:p>
            <a:r>
              <a:rPr lang="en-IN" dirty="0"/>
              <a:t>Screenshot: Domain classified as Malicious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891D1-341E-C0B4-BE05-1787F433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79524"/>
            <a:ext cx="7620000" cy="3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5928" y="1511807"/>
            <a:ext cx="4429125" cy="3106420"/>
            <a:chOff x="3995928" y="1511807"/>
            <a:chExt cx="4429125" cy="3106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28" y="1511807"/>
              <a:ext cx="4428744" cy="310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6528" y="4605553"/>
              <a:ext cx="3249295" cy="12700"/>
            </a:xfrm>
            <a:custGeom>
              <a:avLst/>
              <a:gdLst/>
              <a:ahLst/>
              <a:cxnLst/>
              <a:rect l="l" t="t" r="r" b="b"/>
              <a:pathLst>
                <a:path w="3249295" h="12700">
                  <a:moveTo>
                    <a:pt x="3054096" y="2857"/>
                  </a:moveTo>
                  <a:lnTo>
                    <a:pt x="3051302" y="0"/>
                  </a:lnTo>
                  <a:lnTo>
                    <a:pt x="5588" y="0"/>
                  </a:lnTo>
                  <a:lnTo>
                    <a:pt x="2794" y="0"/>
                  </a:lnTo>
                  <a:lnTo>
                    <a:pt x="0" y="2857"/>
                  </a:lnTo>
                  <a:lnTo>
                    <a:pt x="0" y="9283"/>
                  </a:lnTo>
                  <a:lnTo>
                    <a:pt x="2794" y="12141"/>
                  </a:lnTo>
                  <a:lnTo>
                    <a:pt x="3051302" y="12141"/>
                  </a:lnTo>
                  <a:lnTo>
                    <a:pt x="3054096" y="9283"/>
                  </a:lnTo>
                  <a:lnTo>
                    <a:pt x="3054096" y="2857"/>
                  </a:lnTo>
                  <a:close/>
                </a:path>
                <a:path w="3249295" h="12700">
                  <a:moveTo>
                    <a:pt x="3249168" y="2857"/>
                  </a:moveTo>
                  <a:lnTo>
                    <a:pt x="3246374" y="0"/>
                  </a:lnTo>
                  <a:lnTo>
                    <a:pt x="3136519" y="0"/>
                  </a:lnTo>
                  <a:lnTo>
                    <a:pt x="3133090" y="0"/>
                  </a:lnTo>
                  <a:lnTo>
                    <a:pt x="3130296" y="2857"/>
                  </a:lnTo>
                  <a:lnTo>
                    <a:pt x="3130296" y="9283"/>
                  </a:lnTo>
                  <a:lnTo>
                    <a:pt x="3133090" y="12141"/>
                  </a:lnTo>
                  <a:lnTo>
                    <a:pt x="3246374" y="12141"/>
                  </a:lnTo>
                  <a:lnTo>
                    <a:pt x="3249168" y="9283"/>
                  </a:lnTo>
                  <a:lnTo>
                    <a:pt x="3249168" y="285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8472" y="2246375"/>
              <a:ext cx="2103120" cy="1304925"/>
            </a:xfrm>
            <a:custGeom>
              <a:avLst/>
              <a:gdLst/>
              <a:ahLst/>
              <a:cxnLst/>
              <a:rect l="l" t="t" r="r" b="b"/>
              <a:pathLst>
                <a:path w="2103120" h="1304925">
                  <a:moveTo>
                    <a:pt x="2103120" y="0"/>
                  </a:moveTo>
                  <a:lnTo>
                    <a:pt x="816864" y="0"/>
                  </a:lnTo>
                  <a:lnTo>
                    <a:pt x="816483" y="0"/>
                  </a:lnTo>
                  <a:lnTo>
                    <a:pt x="0" y="0"/>
                  </a:lnTo>
                  <a:lnTo>
                    <a:pt x="0" y="1279398"/>
                  </a:lnTo>
                  <a:lnTo>
                    <a:pt x="0" y="1304544"/>
                  </a:lnTo>
                  <a:lnTo>
                    <a:pt x="60833" y="1304544"/>
                  </a:lnTo>
                  <a:lnTo>
                    <a:pt x="429641" y="1304544"/>
                  </a:lnTo>
                  <a:lnTo>
                    <a:pt x="429768" y="1304544"/>
                  </a:lnTo>
                  <a:lnTo>
                    <a:pt x="1792986" y="1304544"/>
                  </a:lnTo>
                  <a:lnTo>
                    <a:pt x="1803476" y="1295120"/>
                  </a:lnTo>
                  <a:lnTo>
                    <a:pt x="1814106" y="1285684"/>
                  </a:lnTo>
                  <a:lnTo>
                    <a:pt x="1825002" y="1276261"/>
                  </a:lnTo>
                  <a:lnTo>
                    <a:pt x="1836293" y="1266825"/>
                  </a:lnTo>
                  <a:lnTo>
                    <a:pt x="1837944" y="1260195"/>
                  </a:lnTo>
                  <a:lnTo>
                    <a:pt x="1837944" y="1304544"/>
                  </a:lnTo>
                  <a:lnTo>
                    <a:pt x="2103094" y="1304544"/>
                  </a:lnTo>
                  <a:lnTo>
                    <a:pt x="2103094" y="685812"/>
                  </a:lnTo>
                  <a:lnTo>
                    <a:pt x="1987207" y="685812"/>
                  </a:lnTo>
                  <a:lnTo>
                    <a:pt x="1989594" y="683577"/>
                  </a:lnTo>
                  <a:lnTo>
                    <a:pt x="1999691" y="677773"/>
                  </a:lnTo>
                  <a:lnTo>
                    <a:pt x="2009800" y="674585"/>
                  </a:lnTo>
                  <a:lnTo>
                    <a:pt x="2019300" y="673608"/>
                  </a:lnTo>
                  <a:lnTo>
                    <a:pt x="2030387" y="673963"/>
                  </a:lnTo>
                  <a:lnTo>
                    <a:pt x="2045728" y="674903"/>
                  </a:lnTo>
                  <a:lnTo>
                    <a:pt x="2089772" y="678434"/>
                  </a:lnTo>
                  <a:lnTo>
                    <a:pt x="2096770" y="679196"/>
                  </a:lnTo>
                  <a:lnTo>
                    <a:pt x="2103120" y="679196"/>
                  </a:lnTo>
                  <a:lnTo>
                    <a:pt x="2103120" y="673608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0696" y="2919983"/>
              <a:ext cx="311150" cy="631190"/>
            </a:xfrm>
            <a:custGeom>
              <a:avLst/>
              <a:gdLst/>
              <a:ahLst/>
              <a:cxnLst/>
              <a:rect l="l" t="t" r="r" b="b"/>
              <a:pathLst>
                <a:path w="311150" h="631189">
                  <a:moveTo>
                    <a:pt x="42672" y="594360"/>
                  </a:moveTo>
                  <a:lnTo>
                    <a:pt x="31546" y="603504"/>
                  </a:lnTo>
                  <a:lnTo>
                    <a:pt x="20802" y="612648"/>
                  </a:lnTo>
                  <a:lnTo>
                    <a:pt x="10325" y="621792"/>
                  </a:lnTo>
                  <a:lnTo>
                    <a:pt x="0" y="630936"/>
                  </a:lnTo>
                  <a:lnTo>
                    <a:pt x="17272" y="630936"/>
                  </a:lnTo>
                  <a:lnTo>
                    <a:pt x="22415" y="626465"/>
                  </a:lnTo>
                  <a:lnTo>
                    <a:pt x="32702" y="617766"/>
                  </a:lnTo>
                  <a:lnTo>
                    <a:pt x="37846" y="613283"/>
                  </a:lnTo>
                  <a:lnTo>
                    <a:pt x="39243" y="607187"/>
                  </a:lnTo>
                  <a:lnTo>
                    <a:pt x="40640" y="600456"/>
                  </a:lnTo>
                  <a:lnTo>
                    <a:pt x="42672" y="594360"/>
                  </a:lnTo>
                  <a:close/>
                </a:path>
                <a:path w="311150" h="631189">
                  <a:moveTo>
                    <a:pt x="310896" y="5588"/>
                  </a:moveTo>
                  <a:lnTo>
                    <a:pt x="304546" y="5588"/>
                  </a:lnTo>
                  <a:lnTo>
                    <a:pt x="271195" y="2628"/>
                  </a:lnTo>
                  <a:lnTo>
                    <a:pt x="237921" y="355"/>
                  </a:lnTo>
                  <a:lnTo>
                    <a:pt x="197065" y="9969"/>
                  </a:lnTo>
                  <a:lnTo>
                    <a:pt x="171335" y="47726"/>
                  </a:lnTo>
                  <a:lnTo>
                    <a:pt x="162433" y="92837"/>
                  </a:lnTo>
                  <a:lnTo>
                    <a:pt x="162166" y="96888"/>
                  </a:lnTo>
                  <a:lnTo>
                    <a:pt x="160070" y="110464"/>
                  </a:lnTo>
                  <a:lnTo>
                    <a:pt x="137109" y="212559"/>
                  </a:lnTo>
                  <a:lnTo>
                    <a:pt x="102831" y="353796"/>
                  </a:lnTo>
                  <a:lnTo>
                    <a:pt x="43307" y="593217"/>
                  </a:lnTo>
                  <a:lnTo>
                    <a:pt x="41275" y="599567"/>
                  </a:lnTo>
                  <a:lnTo>
                    <a:pt x="38481" y="612775"/>
                  </a:lnTo>
                  <a:lnTo>
                    <a:pt x="38049" y="614019"/>
                  </a:lnTo>
                  <a:lnTo>
                    <a:pt x="34290" y="617296"/>
                  </a:lnTo>
                  <a:lnTo>
                    <a:pt x="23622" y="626300"/>
                  </a:lnTo>
                  <a:lnTo>
                    <a:pt x="18288" y="630936"/>
                  </a:lnTo>
                  <a:lnTo>
                    <a:pt x="33528" y="630936"/>
                  </a:lnTo>
                  <a:lnTo>
                    <a:pt x="34671" y="630936"/>
                  </a:lnTo>
                  <a:lnTo>
                    <a:pt x="45466" y="630936"/>
                  </a:lnTo>
                  <a:lnTo>
                    <a:pt x="65786" y="551307"/>
                  </a:lnTo>
                  <a:lnTo>
                    <a:pt x="130987" y="286499"/>
                  </a:lnTo>
                  <a:lnTo>
                    <a:pt x="148348" y="214439"/>
                  </a:lnTo>
                  <a:lnTo>
                    <a:pt x="164465" y="143764"/>
                  </a:lnTo>
                  <a:lnTo>
                    <a:pt x="173278" y="100977"/>
                  </a:lnTo>
                  <a:lnTo>
                    <a:pt x="177546" y="70002"/>
                  </a:lnTo>
                  <a:lnTo>
                    <a:pt x="182537" y="51396"/>
                  </a:lnTo>
                  <a:lnTo>
                    <a:pt x="203936" y="19215"/>
                  </a:lnTo>
                  <a:lnTo>
                    <a:pt x="226822" y="11811"/>
                  </a:lnTo>
                  <a:lnTo>
                    <a:pt x="237553" y="12179"/>
                  </a:lnTo>
                  <a:lnTo>
                    <a:pt x="289179" y="15367"/>
                  </a:lnTo>
                  <a:lnTo>
                    <a:pt x="310896" y="17399"/>
                  </a:lnTo>
                  <a:lnTo>
                    <a:pt x="310896" y="5588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8848" y="2160523"/>
              <a:ext cx="2182495" cy="1475740"/>
            </a:xfrm>
            <a:custGeom>
              <a:avLst/>
              <a:gdLst/>
              <a:ahLst/>
              <a:cxnLst/>
              <a:rect l="l" t="t" r="r" b="b"/>
              <a:pathLst>
                <a:path w="2182495" h="1475739">
                  <a:moveTo>
                    <a:pt x="2182368" y="0"/>
                  </a:moveTo>
                  <a:lnTo>
                    <a:pt x="0" y="0"/>
                  </a:lnTo>
                  <a:lnTo>
                    <a:pt x="0" y="80010"/>
                  </a:lnTo>
                  <a:lnTo>
                    <a:pt x="0" y="1397000"/>
                  </a:lnTo>
                  <a:lnTo>
                    <a:pt x="0" y="1475740"/>
                  </a:lnTo>
                  <a:lnTo>
                    <a:pt x="2182368" y="1475740"/>
                  </a:lnTo>
                  <a:lnTo>
                    <a:pt x="2182368" y="1397000"/>
                  </a:lnTo>
                  <a:lnTo>
                    <a:pt x="34163" y="1397000"/>
                  </a:lnTo>
                  <a:lnTo>
                    <a:pt x="34163" y="80010"/>
                  </a:lnTo>
                  <a:lnTo>
                    <a:pt x="2148205" y="80010"/>
                  </a:lnTo>
                  <a:lnTo>
                    <a:pt x="2148205" y="1396746"/>
                  </a:lnTo>
                  <a:lnTo>
                    <a:pt x="2182368" y="1396746"/>
                  </a:lnTo>
                  <a:lnTo>
                    <a:pt x="2182368" y="80010"/>
                  </a:lnTo>
                  <a:lnTo>
                    <a:pt x="2182368" y="79502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2752" y="2154935"/>
              <a:ext cx="2194560" cy="1487805"/>
            </a:xfrm>
            <a:custGeom>
              <a:avLst/>
              <a:gdLst/>
              <a:ahLst/>
              <a:cxnLst/>
              <a:rect l="l" t="t" r="r" b="b"/>
              <a:pathLst>
                <a:path w="2194559" h="1487804">
                  <a:moveTo>
                    <a:pt x="2190369" y="0"/>
                  </a:moveTo>
                  <a:lnTo>
                    <a:pt x="4190" y="0"/>
                  </a:lnTo>
                  <a:lnTo>
                    <a:pt x="2794" y="762"/>
                  </a:lnTo>
                  <a:lnTo>
                    <a:pt x="2159" y="2158"/>
                  </a:lnTo>
                  <a:lnTo>
                    <a:pt x="762" y="2793"/>
                  </a:lnTo>
                  <a:lnTo>
                    <a:pt x="0" y="4952"/>
                  </a:lnTo>
                  <a:lnTo>
                    <a:pt x="0" y="1483233"/>
                  </a:lnTo>
                  <a:lnTo>
                    <a:pt x="762" y="1484630"/>
                  </a:lnTo>
                  <a:lnTo>
                    <a:pt x="2794" y="1486662"/>
                  </a:lnTo>
                  <a:lnTo>
                    <a:pt x="4190" y="1487424"/>
                  </a:lnTo>
                  <a:lnTo>
                    <a:pt x="2190369" y="1487424"/>
                  </a:lnTo>
                  <a:lnTo>
                    <a:pt x="2191766" y="1486662"/>
                  </a:lnTo>
                  <a:lnTo>
                    <a:pt x="2193163" y="1486027"/>
                  </a:lnTo>
                  <a:lnTo>
                    <a:pt x="2193798" y="1484630"/>
                  </a:lnTo>
                  <a:lnTo>
                    <a:pt x="2194559" y="1483233"/>
                  </a:lnTo>
                  <a:lnTo>
                    <a:pt x="2194559" y="1476248"/>
                  </a:lnTo>
                  <a:lnTo>
                    <a:pt x="11937" y="1476248"/>
                  </a:lnTo>
                  <a:lnTo>
                    <a:pt x="11937" y="11937"/>
                  </a:lnTo>
                  <a:lnTo>
                    <a:pt x="2194559" y="11937"/>
                  </a:lnTo>
                  <a:lnTo>
                    <a:pt x="2194559" y="4952"/>
                  </a:lnTo>
                  <a:lnTo>
                    <a:pt x="2193798" y="3556"/>
                  </a:lnTo>
                  <a:lnTo>
                    <a:pt x="2193163" y="2158"/>
                  </a:lnTo>
                  <a:lnTo>
                    <a:pt x="2191766" y="762"/>
                  </a:lnTo>
                  <a:lnTo>
                    <a:pt x="2190369" y="0"/>
                  </a:lnTo>
                  <a:close/>
                </a:path>
                <a:path w="2194559" h="1487804">
                  <a:moveTo>
                    <a:pt x="2194559" y="11937"/>
                  </a:moveTo>
                  <a:lnTo>
                    <a:pt x="2183383" y="11937"/>
                  </a:lnTo>
                  <a:lnTo>
                    <a:pt x="2183383" y="1476248"/>
                  </a:lnTo>
                  <a:lnTo>
                    <a:pt x="2194559" y="1476248"/>
                  </a:lnTo>
                  <a:lnTo>
                    <a:pt x="2194559" y="11937"/>
                  </a:lnTo>
                  <a:close/>
                </a:path>
                <a:path w="2194559" h="1487804">
                  <a:moveTo>
                    <a:pt x="2156205" y="78993"/>
                  </a:moveTo>
                  <a:lnTo>
                    <a:pt x="39115" y="78993"/>
                  </a:lnTo>
                  <a:lnTo>
                    <a:pt x="37719" y="79629"/>
                  </a:lnTo>
                  <a:lnTo>
                    <a:pt x="36322" y="81025"/>
                  </a:lnTo>
                  <a:lnTo>
                    <a:pt x="34925" y="81787"/>
                  </a:lnTo>
                  <a:lnTo>
                    <a:pt x="34925" y="1406271"/>
                  </a:lnTo>
                  <a:lnTo>
                    <a:pt x="36322" y="1407033"/>
                  </a:lnTo>
                  <a:lnTo>
                    <a:pt x="37719" y="1408430"/>
                  </a:lnTo>
                  <a:lnTo>
                    <a:pt x="39115" y="1409065"/>
                  </a:lnTo>
                  <a:lnTo>
                    <a:pt x="2156205" y="1409065"/>
                  </a:lnTo>
                  <a:lnTo>
                    <a:pt x="2157603" y="1408430"/>
                  </a:lnTo>
                  <a:lnTo>
                    <a:pt x="2159000" y="1407033"/>
                  </a:lnTo>
                  <a:lnTo>
                    <a:pt x="2159634" y="1406271"/>
                  </a:lnTo>
                  <a:lnTo>
                    <a:pt x="2160397" y="1404239"/>
                  </a:lnTo>
                  <a:lnTo>
                    <a:pt x="2160397" y="1397254"/>
                  </a:lnTo>
                  <a:lnTo>
                    <a:pt x="46100" y="1397254"/>
                  </a:lnTo>
                  <a:lnTo>
                    <a:pt x="46100" y="90931"/>
                  </a:lnTo>
                  <a:lnTo>
                    <a:pt x="2160397" y="90932"/>
                  </a:lnTo>
                  <a:lnTo>
                    <a:pt x="2160397" y="83185"/>
                  </a:lnTo>
                  <a:lnTo>
                    <a:pt x="2159634" y="81787"/>
                  </a:lnTo>
                  <a:lnTo>
                    <a:pt x="2159000" y="81025"/>
                  </a:lnTo>
                  <a:lnTo>
                    <a:pt x="2157603" y="79629"/>
                  </a:lnTo>
                  <a:lnTo>
                    <a:pt x="2156205" y="78993"/>
                  </a:lnTo>
                  <a:close/>
                </a:path>
                <a:path w="2194559" h="1487804">
                  <a:moveTo>
                    <a:pt x="2160397" y="90932"/>
                  </a:moveTo>
                  <a:lnTo>
                    <a:pt x="2148458" y="90931"/>
                  </a:lnTo>
                  <a:lnTo>
                    <a:pt x="2148458" y="1397254"/>
                  </a:lnTo>
                  <a:lnTo>
                    <a:pt x="2160397" y="1397254"/>
                  </a:lnTo>
                  <a:lnTo>
                    <a:pt x="2160397" y="90932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8096" y="2282951"/>
              <a:ext cx="1490980" cy="116205"/>
            </a:xfrm>
            <a:custGeom>
              <a:avLst/>
              <a:gdLst/>
              <a:ahLst/>
              <a:cxnLst/>
              <a:rect l="l" t="t" r="r" b="b"/>
              <a:pathLst>
                <a:path w="1490979" h="116205">
                  <a:moveTo>
                    <a:pt x="1450720" y="0"/>
                  </a:moveTo>
                  <a:lnTo>
                    <a:pt x="39115" y="0"/>
                  </a:lnTo>
                  <a:lnTo>
                    <a:pt x="23842" y="3036"/>
                  </a:lnTo>
                  <a:lnTo>
                    <a:pt x="11414" y="11334"/>
                  </a:lnTo>
                  <a:lnTo>
                    <a:pt x="3057" y="23681"/>
                  </a:lnTo>
                  <a:lnTo>
                    <a:pt x="0" y="38862"/>
                  </a:lnTo>
                  <a:lnTo>
                    <a:pt x="0" y="76962"/>
                  </a:lnTo>
                  <a:lnTo>
                    <a:pt x="3057" y="92088"/>
                  </a:lnTo>
                  <a:lnTo>
                    <a:pt x="11414" y="104441"/>
                  </a:lnTo>
                  <a:lnTo>
                    <a:pt x="23842" y="112770"/>
                  </a:lnTo>
                  <a:lnTo>
                    <a:pt x="39115" y="115824"/>
                  </a:lnTo>
                  <a:lnTo>
                    <a:pt x="1450720" y="115824"/>
                  </a:lnTo>
                  <a:lnTo>
                    <a:pt x="1466040" y="112770"/>
                  </a:lnTo>
                  <a:lnTo>
                    <a:pt x="1478692" y="104441"/>
                  </a:lnTo>
                  <a:lnTo>
                    <a:pt x="1487296" y="92088"/>
                  </a:lnTo>
                  <a:lnTo>
                    <a:pt x="1490471" y="76962"/>
                  </a:lnTo>
                  <a:lnTo>
                    <a:pt x="1490471" y="38862"/>
                  </a:lnTo>
                  <a:lnTo>
                    <a:pt x="1487296" y="23681"/>
                  </a:lnTo>
                  <a:lnTo>
                    <a:pt x="1478692" y="11334"/>
                  </a:lnTo>
                  <a:lnTo>
                    <a:pt x="1466040" y="3036"/>
                  </a:lnTo>
                  <a:lnTo>
                    <a:pt x="145072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2276855"/>
              <a:ext cx="1503045" cy="472440"/>
            </a:xfrm>
            <a:custGeom>
              <a:avLst/>
              <a:gdLst/>
              <a:ahLst/>
              <a:cxnLst/>
              <a:rect l="l" t="t" r="r" b="b"/>
              <a:pathLst>
                <a:path w="1503045" h="472439">
                  <a:moveTo>
                    <a:pt x="341376" y="463169"/>
                  </a:moveTo>
                  <a:lnTo>
                    <a:pt x="339217" y="460248"/>
                  </a:lnTo>
                  <a:lnTo>
                    <a:pt x="29972" y="460248"/>
                  </a:lnTo>
                  <a:lnTo>
                    <a:pt x="27178" y="460248"/>
                  </a:lnTo>
                  <a:lnTo>
                    <a:pt x="24384" y="463169"/>
                  </a:lnTo>
                  <a:lnTo>
                    <a:pt x="24384" y="469519"/>
                  </a:lnTo>
                  <a:lnTo>
                    <a:pt x="27178" y="472440"/>
                  </a:lnTo>
                  <a:lnTo>
                    <a:pt x="339217" y="472440"/>
                  </a:lnTo>
                  <a:lnTo>
                    <a:pt x="341376" y="469519"/>
                  </a:lnTo>
                  <a:lnTo>
                    <a:pt x="341376" y="463169"/>
                  </a:lnTo>
                  <a:close/>
                </a:path>
                <a:path w="1503045" h="472439">
                  <a:moveTo>
                    <a:pt x="341376" y="390017"/>
                  </a:moveTo>
                  <a:lnTo>
                    <a:pt x="339217" y="387096"/>
                  </a:lnTo>
                  <a:lnTo>
                    <a:pt x="29972" y="387096"/>
                  </a:lnTo>
                  <a:lnTo>
                    <a:pt x="27178" y="387096"/>
                  </a:lnTo>
                  <a:lnTo>
                    <a:pt x="24384" y="390017"/>
                  </a:lnTo>
                  <a:lnTo>
                    <a:pt x="24384" y="396367"/>
                  </a:lnTo>
                  <a:lnTo>
                    <a:pt x="27178" y="399288"/>
                  </a:lnTo>
                  <a:lnTo>
                    <a:pt x="339217" y="399288"/>
                  </a:lnTo>
                  <a:lnTo>
                    <a:pt x="341376" y="396367"/>
                  </a:lnTo>
                  <a:lnTo>
                    <a:pt x="341376" y="390017"/>
                  </a:lnTo>
                  <a:close/>
                </a:path>
                <a:path w="1503045" h="472439">
                  <a:moveTo>
                    <a:pt x="341376" y="319913"/>
                  </a:moveTo>
                  <a:lnTo>
                    <a:pt x="339217" y="316992"/>
                  </a:lnTo>
                  <a:lnTo>
                    <a:pt x="29972" y="316992"/>
                  </a:lnTo>
                  <a:lnTo>
                    <a:pt x="27178" y="316992"/>
                  </a:lnTo>
                  <a:lnTo>
                    <a:pt x="24384" y="319913"/>
                  </a:lnTo>
                  <a:lnTo>
                    <a:pt x="24384" y="326263"/>
                  </a:lnTo>
                  <a:lnTo>
                    <a:pt x="27178" y="329184"/>
                  </a:lnTo>
                  <a:lnTo>
                    <a:pt x="339217" y="329184"/>
                  </a:lnTo>
                  <a:lnTo>
                    <a:pt x="341376" y="326263"/>
                  </a:lnTo>
                  <a:lnTo>
                    <a:pt x="341376" y="319913"/>
                  </a:lnTo>
                  <a:close/>
                </a:path>
                <a:path w="1503045" h="472439">
                  <a:moveTo>
                    <a:pt x="341376" y="249809"/>
                  </a:moveTo>
                  <a:lnTo>
                    <a:pt x="339217" y="246888"/>
                  </a:lnTo>
                  <a:lnTo>
                    <a:pt x="29972" y="246888"/>
                  </a:lnTo>
                  <a:lnTo>
                    <a:pt x="27178" y="246888"/>
                  </a:lnTo>
                  <a:lnTo>
                    <a:pt x="24384" y="249809"/>
                  </a:lnTo>
                  <a:lnTo>
                    <a:pt x="24384" y="256159"/>
                  </a:lnTo>
                  <a:lnTo>
                    <a:pt x="27178" y="259080"/>
                  </a:lnTo>
                  <a:lnTo>
                    <a:pt x="339217" y="259080"/>
                  </a:lnTo>
                  <a:lnTo>
                    <a:pt x="341376" y="256159"/>
                  </a:lnTo>
                  <a:lnTo>
                    <a:pt x="341376" y="249809"/>
                  </a:lnTo>
                  <a:close/>
                </a:path>
                <a:path w="1503045" h="472439">
                  <a:moveTo>
                    <a:pt x="710184" y="463169"/>
                  </a:moveTo>
                  <a:lnTo>
                    <a:pt x="708025" y="460248"/>
                  </a:lnTo>
                  <a:lnTo>
                    <a:pt x="395732" y="460248"/>
                  </a:lnTo>
                  <a:lnTo>
                    <a:pt x="392938" y="460248"/>
                  </a:lnTo>
                  <a:lnTo>
                    <a:pt x="390144" y="463169"/>
                  </a:lnTo>
                  <a:lnTo>
                    <a:pt x="390144" y="469519"/>
                  </a:lnTo>
                  <a:lnTo>
                    <a:pt x="392938" y="472440"/>
                  </a:lnTo>
                  <a:lnTo>
                    <a:pt x="708025" y="472440"/>
                  </a:lnTo>
                  <a:lnTo>
                    <a:pt x="710184" y="469519"/>
                  </a:lnTo>
                  <a:lnTo>
                    <a:pt x="710184" y="463169"/>
                  </a:lnTo>
                  <a:close/>
                </a:path>
                <a:path w="1503045" h="472439">
                  <a:moveTo>
                    <a:pt x="710184" y="390017"/>
                  </a:moveTo>
                  <a:lnTo>
                    <a:pt x="708025" y="387096"/>
                  </a:lnTo>
                  <a:lnTo>
                    <a:pt x="395732" y="387096"/>
                  </a:lnTo>
                  <a:lnTo>
                    <a:pt x="392938" y="387096"/>
                  </a:lnTo>
                  <a:lnTo>
                    <a:pt x="390144" y="390017"/>
                  </a:lnTo>
                  <a:lnTo>
                    <a:pt x="390144" y="396367"/>
                  </a:lnTo>
                  <a:lnTo>
                    <a:pt x="392938" y="399288"/>
                  </a:lnTo>
                  <a:lnTo>
                    <a:pt x="708025" y="399288"/>
                  </a:lnTo>
                  <a:lnTo>
                    <a:pt x="710184" y="396367"/>
                  </a:lnTo>
                  <a:lnTo>
                    <a:pt x="710184" y="390017"/>
                  </a:lnTo>
                  <a:close/>
                </a:path>
                <a:path w="1503045" h="472439">
                  <a:moveTo>
                    <a:pt x="710184" y="319913"/>
                  </a:moveTo>
                  <a:lnTo>
                    <a:pt x="708025" y="316992"/>
                  </a:lnTo>
                  <a:lnTo>
                    <a:pt x="395732" y="316992"/>
                  </a:lnTo>
                  <a:lnTo>
                    <a:pt x="392938" y="316992"/>
                  </a:lnTo>
                  <a:lnTo>
                    <a:pt x="390144" y="319913"/>
                  </a:lnTo>
                  <a:lnTo>
                    <a:pt x="390144" y="326263"/>
                  </a:lnTo>
                  <a:lnTo>
                    <a:pt x="392938" y="329184"/>
                  </a:lnTo>
                  <a:lnTo>
                    <a:pt x="708025" y="329184"/>
                  </a:lnTo>
                  <a:lnTo>
                    <a:pt x="710184" y="326263"/>
                  </a:lnTo>
                  <a:lnTo>
                    <a:pt x="710184" y="319913"/>
                  </a:lnTo>
                  <a:close/>
                </a:path>
                <a:path w="1503045" h="472439">
                  <a:moveTo>
                    <a:pt x="710184" y="249809"/>
                  </a:moveTo>
                  <a:lnTo>
                    <a:pt x="708025" y="246888"/>
                  </a:lnTo>
                  <a:lnTo>
                    <a:pt x="395732" y="246888"/>
                  </a:lnTo>
                  <a:lnTo>
                    <a:pt x="392938" y="246888"/>
                  </a:lnTo>
                  <a:lnTo>
                    <a:pt x="390144" y="249809"/>
                  </a:lnTo>
                  <a:lnTo>
                    <a:pt x="390144" y="256159"/>
                  </a:lnTo>
                  <a:lnTo>
                    <a:pt x="392938" y="259080"/>
                  </a:lnTo>
                  <a:lnTo>
                    <a:pt x="708025" y="259080"/>
                  </a:lnTo>
                  <a:lnTo>
                    <a:pt x="710184" y="256159"/>
                  </a:lnTo>
                  <a:lnTo>
                    <a:pt x="710184" y="249809"/>
                  </a:lnTo>
                  <a:close/>
                </a:path>
                <a:path w="1503045" h="472439">
                  <a:moveTo>
                    <a:pt x="1075944" y="463169"/>
                  </a:moveTo>
                  <a:lnTo>
                    <a:pt x="1073785" y="460248"/>
                  </a:lnTo>
                  <a:lnTo>
                    <a:pt x="761492" y="460248"/>
                  </a:lnTo>
                  <a:lnTo>
                    <a:pt x="758698" y="460248"/>
                  </a:lnTo>
                  <a:lnTo>
                    <a:pt x="755904" y="463169"/>
                  </a:lnTo>
                  <a:lnTo>
                    <a:pt x="755904" y="469519"/>
                  </a:lnTo>
                  <a:lnTo>
                    <a:pt x="758698" y="472440"/>
                  </a:lnTo>
                  <a:lnTo>
                    <a:pt x="1073785" y="472440"/>
                  </a:lnTo>
                  <a:lnTo>
                    <a:pt x="1075944" y="469519"/>
                  </a:lnTo>
                  <a:lnTo>
                    <a:pt x="1075944" y="463169"/>
                  </a:lnTo>
                  <a:close/>
                </a:path>
                <a:path w="1503045" h="472439">
                  <a:moveTo>
                    <a:pt x="1075944" y="390017"/>
                  </a:moveTo>
                  <a:lnTo>
                    <a:pt x="1073785" y="387096"/>
                  </a:lnTo>
                  <a:lnTo>
                    <a:pt x="761492" y="387096"/>
                  </a:lnTo>
                  <a:lnTo>
                    <a:pt x="758698" y="387096"/>
                  </a:lnTo>
                  <a:lnTo>
                    <a:pt x="755904" y="390017"/>
                  </a:lnTo>
                  <a:lnTo>
                    <a:pt x="755904" y="396367"/>
                  </a:lnTo>
                  <a:lnTo>
                    <a:pt x="758698" y="399288"/>
                  </a:lnTo>
                  <a:lnTo>
                    <a:pt x="1073785" y="399288"/>
                  </a:lnTo>
                  <a:lnTo>
                    <a:pt x="1075944" y="396367"/>
                  </a:lnTo>
                  <a:lnTo>
                    <a:pt x="1075944" y="390017"/>
                  </a:lnTo>
                  <a:close/>
                </a:path>
                <a:path w="1503045" h="472439">
                  <a:moveTo>
                    <a:pt x="1075944" y="319913"/>
                  </a:moveTo>
                  <a:lnTo>
                    <a:pt x="1073785" y="316992"/>
                  </a:lnTo>
                  <a:lnTo>
                    <a:pt x="761492" y="316992"/>
                  </a:lnTo>
                  <a:lnTo>
                    <a:pt x="758698" y="316992"/>
                  </a:lnTo>
                  <a:lnTo>
                    <a:pt x="755904" y="319913"/>
                  </a:lnTo>
                  <a:lnTo>
                    <a:pt x="755904" y="326263"/>
                  </a:lnTo>
                  <a:lnTo>
                    <a:pt x="758698" y="329184"/>
                  </a:lnTo>
                  <a:lnTo>
                    <a:pt x="1073785" y="329184"/>
                  </a:lnTo>
                  <a:lnTo>
                    <a:pt x="1075944" y="326263"/>
                  </a:lnTo>
                  <a:lnTo>
                    <a:pt x="1075944" y="319913"/>
                  </a:lnTo>
                  <a:close/>
                </a:path>
                <a:path w="1503045" h="472439">
                  <a:moveTo>
                    <a:pt x="1075944" y="249809"/>
                  </a:moveTo>
                  <a:lnTo>
                    <a:pt x="1073785" y="246888"/>
                  </a:lnTo>
                  <a:lnTo>
                    <a:pt x="761492" y="246888"/>
                  </a:lnTo>
                  <a:lnTo>
                    <a:pt x="758698" y="246888"/>
                  </a:lnTo>
                  <a:lnTo>
                    <a:pt x="755904" y="249809"/>
                  </a:lnTo>
                  <a:lnTo>
                    <a:pt x="755904" y="256159"/>
                  </a:lnTo>
                  <a:lnTo>
                    <a:pt x="758698" y="259080"/>
                  </a:lnTo>
                  <a:lnTo>
                    <a:pt x="1073785" y="259080"/>
                  </a:lnTo>
                  <a:lnTo>
                    <a:pt x="1075944" y="256159"/>
                  </a:lnTo>
                  <a:lnTo>
                    <a:pt x="1075944" y="249809"/>
                  </a:lnTo>
                  <a:close/>
                </a:path>
                <a:path w="1503045" h="472439">
                  <a:moveTo>
                    <a:pt x="1441704" y="463169"/>
                  </a:moveTo>
                  <a:lnTo>
                    <a:pt x="1439672" y="460248"/>
                  </a:lnTo>
                  <a:lnTo>
                    <a:pt x="1130300" y="460248"/>
                  </a:lnTo>
                  <a:lnTo>
                    <a:pt x="1127506" y="460248"/>
                  </a:lnTo>
                  <a:lnTo>
                    <a:pt x="1124712" y="463169"/>
                  </a:lnTo>
                  <a:lnTo>
                    <a:pt x="1124712" y="469519"/>
                  </a:lnTo>
                  <a:lnTo>
                    <a:pt x="1127506" y="472440"/>
                  </a:lnTo>
                  <a:lnTo>
                    <a:pt x="1439672" y="472440"/>
                  </a:lnTo>
                  <a:lnTo>
                    <a:pt x="1441704" y="469519"/>
                  </a:lnTo>
                  <a:lnTo>
                    <a:pt x="1441704" y="463169"/>
                  </a:lnTo>
                  <a:close/>
                </a:path>
                <a:path w="1503045" h="472439">
                  <a:moveTo>
                    <a:pt x="1441704" y="390017"/>
                  </a:moveTo>
                  <a:lnTo>
                    <a:pt x="1439672" y="387096"/>
                  </a:lnTo>
                  <a:lnTo>
                    <a:pt x="1130300" y="387096"/>
                  </a:lnTo>
                  <a:lnTo>
                    <a:pt x="1127506" y="387096"/>
                  </a:lnTo>
                  <a:lnTo>
                    <a:pt x="1124712" y="390017"/>
                  </a:lnTo>
                  <a:lnTo>
                    <a:pt x="1124712" y="396367"/>
                  </a:lnTo>
                  <a:lnTo>
                    <a:pt x="1127506" y="399288"/>
                  </a:lnTo>
                  <a:lnTo>
                    <a:pt x="1439672" y="399288"/>
                  </a:lnTo>
                  <a:lnTo>
                    <a:pt x="1441704" y="396367"/>
                  </a:lnTo>
                  <a:lnTo>
                    <a:pt x="1441704" y="390017"/>
                  </a:lnTo>
                  <a:close/>
                </a:path>
                <a:path w="1503045" h="472439">
                  <a:moveTo>
                    <a:pt x="1441704" y="319913"/>
                  </a:moveTo>
                  <a:lnTo>
                    <a:pt x="1439672" y="316992"/>
                  </a:lnTo>
                  <a:lnTo>
                    <a:pt x="1130300" y="316992"/>
                  </a:lnTo>
                  <a:lnTo>
                    <a:pt x="1127506" y="316992"/>
                  </a:lnTo>
                  <a:lnTo>
                    <a:pt x="1124712" y="319913"/>
                  </a:lnTo>
                  <a:lnTo>
                    <a:pt x="1124712" y="326263"/>
                  </a:lnTo>
                  <a:lnTo>
                    <a:pt x="1127506" y="329184"/>
                  </a:lnTo>
                  <a:lnTo>
                    <a:pt x="1439672" y="329184"/>
                  </a:lnTo>
                  <a:lnTo>
                    <a:pt x="1441704" y="326263"/>
                  </a:lnTo>
                  <a:lnTo>
                    <a:pt x="1441704" y="319913"/>
                  </a:lnTo>
                  <a:close/>
                </a:path>
                <a:path w="1503045" h="472439">
                  <a:moveTo>
                    <a:pt x="1441704" y="249809"/>
                  </a:moveTo>
                  <a:lnTo>
                    <a:pt x="1439672" y="246888"/>
                  </a:lnTo>
                  <a:lnTo>
                    <a:pt x="1130300" y="246888"/>
                  </a:lnTo>
                  <a:lnTo>
                    <a:pt x="1127506" y="246888"/>
                  </a:lnTo>
                  <a:lnTo>
                    <a:pt x="1124712" y="249809"/>
                  </a:lnTo>
                  <a:lnTo>
                    <a:pt x="1124712" y="256159"/>
                  </a:lnTo>
                  <a:lnTo>
                    <a:pt x="1127506" y="259080"/>
                  </a:lnTo>
                  <a:lnTo>
                    <a:pt x="1439672" y="259080"/>
                  </a:lnTo>
                  <a:lnTo>
                    <a:pt x="1441704" y="256159"/>
                  </a:lnTo>
                  <a:lnTo>
                    <a:pt x="1441704" y="249809"/>
                  </a:lnTo>
                  <a:close/>
                </a:path>
                <a:path w="1503045" h="472439">
                  <a:moveTo>
                    <a:pt x="1502664" y="44577"/>
                  </a:moveTo>
                  <a:lnTo>
                    <a:pt x="1499108" y="27330"/>
                  </a:lnTo>
                  <a:lnTo>
                    <a:pt x="1490726" y="15074"/>
                  </a:lnTo>
                  <a:lnTo>
                    <a:pt x="1490726" y="44577"/>
                  </a:lnTo>
                  <a:lnTo>
                    <a:pt x="1490726" y="82804"/>
                  </a:lnTo>
                  <a:lnTo>
                    <a:pt x="1488147" y="95961"/>
                  </a:lnTo>
                  <a:lnTo>
                    <a:pt x="1481074" y="106553"/>
                  </a:lnTo>
                  <a:lnTo>
                    <a:pt x="1470469" y="113639"/>
                  </a:lnTo>
                  <a:lnTo>
                    <a:pt x="1457325" y="116205"/>
                  </a:lnTo>
                  <a:lnTo>
                    <a:pt x="45339" y="116205"/>
                  </a:lnTo>
                  <a:lnTo>
                    <a:pt x="32435" y="113639"/>
                  </a:lnTo>
                  <a:lnTo>
                    <a:pt x="21755" y="106553"/>
                  </a:lnTo>
                  <a:lnTo>
                    <a:pt x="14490" y="95961"/>
                  </a:lnTo>
                  <a:lnTo>
                    <a:pt x="11811" y="82804"/>
                  </a:lnTo>
                  <a:lnTo>
                    <a:pt x="11811" y="44577"/>
                  </a:lnTo>
                  <a:lnTo>
                    <a:pt x="14490" y="31800"/>
                  </a:lnTo>
                  <a:lnTo>
                    <a:pt x="21755" y="21386"/>
                  </a:lnTo>
                  <a:lnTo>
                    <a:pt x="32435" y="14389"/>
                  </a:lnTo>
                  <a:lnTo>
                    <a:pt x="45339" y="11811"/>
                  </a:lnTo>
                  <a:lnTo>
                    <a:pt x="1457325" y="11811"/>
                  </a:lnTo>
                  <a:lnTo>
                    <a:pt x="1470469" y="14389"/>
                  </a:lnTo>
                  <a:lnTo>
                    <a:pt x="1481074" y="21386"/>
                  </a:lnTo>
                  <a:lnTo>
                    <a:pt x="1488147" y="31800"/>
                  </a:lnTo>
                  <a:lnTo>
                    <a:pt x="1490726" y="44577"/>
                  </a:lnTo>
                  <a:lnTo>
                    <a:pt x="1490726" y="15074"/>
                  </a:lnTo>
                  <a:lnTo>
                    <a:pt x="1489417" y="13157"/>
                  </a:lnTo>
                  <a:lnTo>
                    <a:pt x="1487424" y="11811"/>
                  </a:lnTo>
                  <a:lnTo>
                    <a:pt x="1475016" y="3543"/>
                  </a:lnTo>
                  <a:lnTo>
                    <a:pt x="1457325" y="0"/>
                  </a:lnTo>
                  <a:lnTo>
                    <a:pt x="45339" y="0"/>
                  </a:lnTo>
                  <a:lnTo>
                    <a:pt x="27635" y="3543"/>
                  </a:lnTo>
                  <a:lnTo>
                    <a:pt x="13233" y="13157"/>
                  </a:lnTo>
                  <a:lnTo>
                    <a:pt x="3543" y="27330"/>
                  </a:lnTo>
                  <a:lnTo>
                    <a:pt x="0" y="44577"/>
                  </a:lnTo>
                  <a:lnTo>
                    <a:pt x="0" y="82804"/>
                  </a:lnTo>
                  <a:lnTo>
                    <a:pt x="3543" y="100431"/>
                  </a:lnTo>
                  <a:lnTo>
                    <a:pt x="13233" y="114795"/>
                  </a:lnTo>
                  <a:lnTo>
                    <a:pt x="27635" y="124472"/>
                  </a:lnTo>
                  <a:lnTo>
                    <a:pt x="45339" y="128016"/>
                  </a:lnTo>
                  <a:lnTo>
                    <a:pt x="1457325" y="128016"/>
                  </a:lnTo>
                  <a:lnTo>
                    <a:pt x="1475016" y="124472"/>
                  </a:lnTo>
                  <a:lnTo>
                    <a:pt x="1487309" y="116205"/>
                  </a:lnTo>
                  <a:lnTo>
                    <a:pt x="1489417" y="114795"/>
                  </a:lnTo>
                  <a:lnTo>
                    <a:pt x="1499108" y="100431"/>
                  </a:lnTo>
                  <a:lnTo>
                    <a:pt x="1502664" y="82804"/>
                  </a:lnTo>
                  <a:lnTo>
                    <a:pt x="1502664" y="4457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9264" y="2898647"/>
              <a:ext cx="1130935" cy="341630"/>
            </a:xfrm>
            <a:custGeom>
              <a:avLst/>
              <a:gdLst/>
              <a:ahLst/>
              <a:cxnLst/>
              <a:rect l="l" t="t" r="r" b="b"/>
              <a:pathLst>
                <a:path w="1130935" h="341630">
                  <a:moveTo>
                    <a:pt x="1125601" y="0"/>
                  </a:moveTo>
                  <a:lnTo>
                    <a:pt x="1124203" y="0"/>
                  </a:lnTo>
                  <a:lnTo>
                    <a:pt x="1122807" y="0"/>
                  </a:lnTo>
                  <a:lnTo>
                    <a:pt x="1121410" y="507"/>
                  </a:lnTo>
                  <a:lnTo>
                    <a:pt x="862202" y="273431"/>
                  </a:lnTo>
                  <a:lnTo>
                    <a:pt x="624205" y="93852"/>
                  </a:lnTo>
                  <a:lnTo>
                    <a:pt x="623188" y="93599"/>
                  </a:lnTo>
                  <a:lnTo>
                    <a:pt x="620776" y="93599"/>
                  </a:lnTo>
                  <a:lnTo>
                    <a:pt x="619378" y="94106"/>
                  </a:lnTo>
                  <a:lnTo>
                    <a:pt x="459486" y="239140"/>
                  </a:lnTo>
                  <a:lnTo>
                    <a:pt x="270383" y="69087"/>
                  </a:lnTo>
                  <a:lnTo>
                    <a:pt x="269113" y="68580"/>
                  </a:lnTo>
                  <a:lnTo>
                    <a:pt x="266191" y="68580"/>
                  </a:lnTo>
                  <a:lnTo>
                    <a:pt x="264413" y="69214"/>
                  </a:lnTo>
                  <a:lnTo>
                    <a:pt x="0" y="333501"/>
                  </a:lnTo>
                  <a:lnTo>
                    <a:pt x="0" y="336931"/>
                  </a:lnTo>
                  <a:lnTo>
                    <a:pt x="3175" y="340868"/>
                  </a:lnTo>
                  <a:lnTo>
                    <a:pt x="4699" y="341375"/>
                  </a:lnTo>
                  <a:lnTo>
                    <a:pt x="7874" y="341375"/>
                  </a:lnTo>
                  <a:lnTo>
                    <a:pt x="9398" y="340868"/>
                  </a:lnTo>
                  <a:lnTo>
                    <a:pt x="267843" y="82676"/>
                  </a:lnTo>
                  <a:lnTo>
                    <a:pt x="455295" y="251078"/>
                  </a:lnTo>
                  <a:lnTo>
                    <a:pt x="456691" y="252094"/>
                  </a:lnTo>
                  <a:lnTo>
                    <a:pt x="458088" y="252602"/>
                  </a:lnTo>
                  <a:lnTo>
                    <a:pt x="460883" y="252602"/>
                  </a:lnTo>
                  <a:lnTo>
                    <a:pt x="462280" y="252094"/>
                  </a:lnTo>
                  <a:lnTo>
                    <a:pt x="463676" y="251078"/>
                  </a:lnTo>
                  <a:lnTo>
                    <a:pt x="622426" y="107061"/>
                  </a:lnTo>
                  <a:lnTo>
                    <a:pt x="859409" y="286003"/>
                  </a:lnTo>
                  <a:lnTo>
                    <a:pt x="860678" y="286638"/>
                  </a:lnTo>
                  <a:lnTo>
                    <a:pt x="862076" y="287019"/>
                  </a:lnTo>
                  <a:lnTo>
                    <a:pt x="864997" y="287019"/>
                  </a:lnTo>
                  <a:lnTo>
                    <a:pt x="866394" y="286384"/>
                  </a:lnTo>
                  <a:lnTo>
                    <a:pt x="867156" y="285242"/>
                  </a:lnTo>
                  <a:lnTo>
                    <a:pt x="1128649" y="10032"/>
                  </a:lnTo>
                  <a:lnTo>
                    <a:pt x="1130808" y="7238"/>
                  </a:lnTo>
                  <a:lnTo>
                    <a:pt x="1130808" y="3682"/>
                  </a:lnTo>
                  <a:lnTo>
                    <a:pt x="1128014" y="1650"/>
                  </a:lnTo>
                  <a:lnTo>
                    <a:pt x="1126998" y="507"/>
                  </a:lnTo>
                  <a:lnTo>
                    <a:pt x="1125601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864" y="2935223"/>
              <a:ext cx="79248" cy="79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1432" y="2959607"/>
              <a:ext cx="79247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224" y="3139439"/>
              <a:ext cx="79248" cy="82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256" y="2865119"/>
              <a:ext cx="79248" cy="792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736" y="3194303"/>
              <a:ext cx="82296" cy="792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9888" y="3096767"/>
              <a:ext cx="79248" cy="792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44768" y="2279903"/>
              <a:ext cx="40005" cy="1249680"/>
            </a:xfrm>
            <a:custGeom>
              <a:avLst/>
              <a:gdLst/>
              <a:ahLst/>
              <a:cxnLst/>
              <a:rect l="l" t="t" r="r" b="b"/>
              <a:pathLst>
                <a:path w="40004" h="1249679">
                  <a:moveTo>
                    <a:pt x="19431" y="0"/>
                  </a:moveTo>
                  <a:lnTo>
                    <a:pt x="12001" y="1603"/>
                  </a:lnTo>
                  <a:lnTo>
                    <a:pt x="5810" y="5968"/>
                  </a:lnTo>
                  <a:lnTo>
                    <a:pt x="1571" y="12430"/>
                  </a:lnTo>
                  <a:lnTo>
                    <a:pt x="0" y="20319"/>
                  </a:lnTo>
                  <a:lnTo>
                    <a:pt x="0" y="1230121"/>
                  </a:lnTo>
                  <a:lnTo>
                    <a:pt x="1571" y="1237571"/>
                  </a:lnTo>
                  <a:lnTo>
                    <a:pt x="5810" y="1243806"/>
                  </a:lnTo>
                  <a:lnTo>
                    <a:pt x="12001" y="1248088"/>
                  </a:lnTo>
                  <a:lnTo>
                    <a:pt x="19431" y="1249680"/>
                  </a:lnTo>
                  <a:lnTo>
                    <a:pt x="27301" y="1248088"/>
                  </a:lnTo>
                  <a:lnTo>
                    <a:pt x="33718" y="1243806"/>
                  </a:lnTo>
                  <a:lnTo>
                    <a:pt x="38040" y="1237571"/>
                  </a:lnTo>
                  <a:lnTo>
                    <a:pt x="39624" y="1230121"/>
                  </a:lnTo>
                  <a:lnTo>
                    <a:pt x="39624" y="20319"/>
                  </a:lnTo>
                  <a:lnTo>
                    <a:pt x="38040" y="12430"/>
                  </a:lnTo>
                  <a:lnTo>
                    <a:pt x="33718" y="5968"/>
                  </a:lnTo>
                  <a:lnTo>
                    <a:pt x="27301" y="1603"/>
                  </a:lnTo>
                  <a:lnTo>
                    <a:pt x="19431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8672" y="2273807"/>
              <a:ext cx="472440" cy="1259205"/>
            </a:xfrm>
            <a:custGeom>
              <a:avLst/>
              <a:gdLst/>
              <a:ahLst/>
              <a:cxnLst/>
              <a:rect l="l" t="t" r="r" b="b"/>
              <a:pathLst>
                <a:path w="472440" h="1259204">
                  <a:moveTo>
                    <a:pt x="51816" y="25781"/>
                  </a:moveTo>
                  <a:lnTo>
                    <a:pt x="49809" y="15595"/>
                  </a:lnTo>
                  <a:lnTo>
                    <a:pt x="47345" y="11938"/>
                  </a:lnTo>
                  <a:lnTo>
                    <a:pt x="44284" y="7416"/>
                  </a:lnTo>
                  <a:lnTo>
                    <a:pt x="39751" y="4470"/>
                  </a:lnTo>
                  <a:lnTo>
                    <a:pt x="39751" y="18161"/>
                  </a:lnTo>
                  <a:lnTo>
                    <a:pt x="39751" y="1241298"/>
                  </a:lnTo>
                  <a:lnTo>
                    <a:pt x="33401" y="1247648"/>
                  </a:lnTo>
                  <a:lnTo>
                    <a:pt x="17780" y="1247648"/>
                  </a:lnTo>
                  <a:lnTo>
                    <a:pt x="11303" y="1241298"/>
                  </a:lnTo>
                  <a:lnTo>
                    <a:pt x="11303" y="18161"/>
                  </a:lnTo>
                  <a:lnTo>
                    <a:pt x="17780" y="11938"/>
                  </a:lnTo>
                  <a:lnTo>
                    <a:pt x="33401" y="11938"/>
                  </a:lnTo>
                  <a:lnTo>
                    <a:pt x="39751" y="18161"/>
                  </a:lnTo>
                  <a:lnTo>
                    <a:pt x="39751" y="4470"/>
                  </a:lnTo>
                  <a:lnTo>
                    <a:pt x="35953" y="1981"/>
                  </a:lnTo>
                  <a:lnTo>
                    <a:pt x="25527" y="0"/>
                  </a:lnTo>
                  <a:lnTo>
                    <a:pt x="15532" y="1981"/>
                  </a:lnTo>
                  <a:lnTo>
                    <a:pt x="7429" y="7416"/>
                  </a:lnTo>
                  <a:lnTo>
                    <a:pt x="1981" y="15595"/>
                  </a:lnTo>
                  <a:lnTo>
                    <a:pt x="0" y="25781"/>
                  </a:lnTo>
                  <a:lnTo>
                    <a:pt x="0" y="1233678"/>
                  </a:lnTo>
                  <a:lnTo>
                    <a:pt x="1981" y="1243507"/>
                  </a:lnTo>
                  <a:lnTo>
                    <a:pt x="7429" y="1251496"/>
                  </a:lnTo>
                  <a:lnTo>
                    <a:pt x="15532" y="1256868"/>
                  </a:lnTo>
                  <a:lnTo>
                    <a:pt x="25527" y="1258824"/>
                  </a:lnTo>
                  <a:lnTo>
                    <a:pt x="35953" y="1256868"/>
                  </a:lnTo>
                  <a:lnTo>
                    <a:pt x="44284" y="1251496"/>
                  </a:lnTo>
                  <a:lnTo>
                    <a:pt x="46939" y="1247648"/>
                  </a:lnTo>
                  <a:lnTo>
                    <a:pt x="49809" y="1243507"/>
                  </a:lnTo>
                  <a:lnTo>
                    <a:pt x="51816" y="1233678"/>
                  </a:lnTo>
                  <a:lnTo>
                    <a:pt x="51816" y="25781"/>
                  </a:lnTo>
                  <a:close/>
                </a:path>
                <a:path w="472440" h="1259204">
                  <a:moveTo>
                    <a:pt x="137160" y="1100201"/>
                  </a:moveTo>
                  <a:lnTo>
                    <a:pt x="135001" y="1097280"/>
                  </a:lnTo>
                  <a:lnTo>
                    <a:pt x="85598" y="1097280"/>
                  </a:lnTo>
                  <a:lnTo>
                    <a:pt x="82042" y="1097280"/>
                  </a:lnTo>
                  <a:lnTo>
                    <a:pt x="79248" y="1100201"/>
                  </a:lnTo>
                  <a:lnTo>
                    <a:pt x="79248" y="1106551"/>
                  </a:lnTo>
                  <a:lnTo>
                    <a:pt x="82042" y="1109472"/>
                  </a:lnTo>
                  <a:lnTo>
                    <a:pt x="135001" y="1109472"/>
                  </a:lnTo>
                  <a:lnTo>
                    <a:pt x="137160" y="1106551"/>
                  </a:lnTo>
                  <a:lnTo>
                    <a:pt x="137160" y="1100201"/>
                  </a:lnTo>
                  <a:close/>
                </a:path>
                <a:path w="472440" h="1259204">
                  <a:moveTo>
                    <a:pt x="137160" y="874649"/>
                  </a:moveTo>
                  <a:lnTo>
                    <a:pt x="135001" y="871728"/>
                  </a:lnTo>
                  <a:lnTo>
                    <a:pt x="85598" y="871728"/>
                  </a:lnTo>
                  <a:lnTo>
                    <a:pt x="82042" y="871728"/>
                  </a:lnTo>
                  <a:lnTo>
                    <a:pt x="79248" y="874649"/>
                  </a:lnTo>
                  <a:lnTo>
                    <a:pt x="79248" y="880999"/>
                  </a:lnTo>
                  <a:lnTo>
                    <a:pt x="82042" y="883920"/>
                  </a:lnTo>
                  <a:lnTo>
                    <a:pt x="135001" y="883920"/>
                  </a:lnTo>
                  <a:lnTo>
                    <a:pt x="137160" y="880999"/>
                  </a:lnTo>
                  <a:lnTo>
                    <a:pt x="137160" y="874649"/>
                  </a:lnTo>
                  <a:close/>
                </a:path>
                <a:path w="472440" h="1259204">
                  <a:moveTo>
                    <a:pt x="137160" y="646049"/>
                  </a:moveTo>
                  <a:lnTo>
                    <a:pt x="135001" y="643128"/>
                  </a:lnTo>
                  <a:lnTo>
                    <a:pt x="85598" y="643128"/>
                  </a:lnTo>
                  <a:lnTo>
                    <a:pt x="82042" y="643128"/>
                  </a:lnTo>
                  <a:lnTo>
                    <a:pt x="79248" y="646049"/>
                  </a:lnTo>
                  <a:lnTo>
                    <a:pt x="79248" y="652399"/>
                  </a:lnTo>
                  <a:lnTo>
                    <a:pt x="82042" y="655320"/>
                  </a:lnTo>
                  <a:lnTo>
                    <a:pt x="135001" y="655320"/>
                  </a:lnTo>
                  <a:lnTo>
                    <a:pt x="137160" y="652399"/>
                  </a:lnTo>
                  <a:lnTo>
                    <a:pt x="137160" y="646049"/>
                  </a:lnTo>
                  <a:close/>
                </a:path>
                <a:path w="472440" h="1259204">
                  <a:moveTo>
                    <a:pt x="137160" y="419862"/>
                  </a:moveTo>
                  <a:lnTo>
                    <a:pt x="135001" y="417576"/>
                  </a:lnTo>
                  <a:lnTo>
                    <a:pt x="85598" y="417576"/>
                  </a:lnTo>
                  <a:lnTo>
                    <a:pt x="82042" y="417576"/>
                  </a:lnTo>
                  <a:lnTo>
                    <a:pt x="79248" y="419862"/>
                  </a:lnTo>
                  <a:lnTo>
                    <a:pt x="79248" y="426720"/>
                  </a:lnTo>
                  <a:lnTo>
                    <a:pt x="82042" y="429768"/>
                  </a:lnTo>
                  <a:lnTo>
                    <a:pt x="135001" y="429768"/>
                  </a:lnTo>
                  <a:lnTo>
                    <a:pt x="137160" y="426720"/>
                  </a:lnTo>
                  <a:lnTo>
                    <a:pt x="137160" y="419862"/>
                  </a:lnTo>
                  <a:close/>
                </a:path>
                <a:path w="472440" h="1259204">
                  <a:moveTo>
                    <a:pt x="170688" y="925322"/>
                  </a:moveTo>
                  <a:lnTo>
                    <a:pt x="167767" y="923544"/>
                  </a:lnTo>
                  <a:lnTo>
                    <a:pt x="85725" y="923544"/>
                  </a:lnTo>
                  <a:lnTo>
                    <a:pt x="82169" y="923544"/>
                  </a:lnTo>
                  <a:lnTo>
                    <a:pt x="79248" y="925322"/>
                  </a:lnTo>
                  <a:lnTo>
                    <a:pt x="79248" y="930910"/>
                  </a:lnTo>
                  <a:lnTo>
                    <a:pt x="82169" y="932688"/>
                  </a:lnTo>
                  <a:lnTo>
                    <a:pt x="167767" y="932688"/>
                  </a:lnTo>
                  <a:lnTo>
                    <a:pt x="170688" y="930910"/>
                  </a:lnTo>
                  <a:lnTo>
                    <a:pt x="170688" y="925322"/>
                  </a:lnTo>
                  <a:close/>
                </a:path>
                <a:path w="472440" h="1259204">
                  <a:moveTo>
                    <a:pt x="170688" y="697230"/>
                  </a:moveTo>
                  <a:lnTo>
                    <a:pt x="167767" y="694944"/>
                  </a:lnTo>
                  <a:lnTo>
                    <a:pt x="85725" y="694944"/>
                  </a:lnTo>
                  <a:lnTo>
                    <a:pt x="82169" y="694944"/>
                  </a:lnTo>
                  <a:lnTo>
                    <a:pt x="79248" y="697230"/>
                  </a:lnTo>
                  <a:lnTo>
                    <a:pt x="79248" y="704850"/>
                  </a:lnTo>
                  <a:lnTo>
                    <a:pt x="82169" y="707136"/>
                  </a:lnTo>
                  <a:lnTo>
                    <a:pt x="167767" y="707136"/>
                  </a:lnTo>
                  <a:lnTo>
                    <a:pt x="170688" y="704850"/>
                  </a:lnTo>
                  <a:lnTo>
                    <a:pt x="170688" y="697230"/>
                  </a:lnTo>
                  <a:close/>
                </a:path>
                <a:path w="472440" h="1259204">
                  <a:moveTo>
                    <a:pt x="170688" y="471678"/>
                  </a:moveTo>
                  <a:lnTo>
                    <a:pt x="167767" y="469392"/>
                  </a:lnTo>
                  <a:lnTo>
                    <a:pt x="85725" y="469392"/>
                  </a:lnTo>
                  <a:lnTo>
                    <a:pt x="82169" y="469392"/>
                  </a:lnTo>
                  <a:lnTo>
                    <a:pt x="79248" y="471678"/>
                  </a:lnTo>
                  <a:lnTo>
                    <a:pt x="79248" y="479298"/>
                  </a:lnTo>
                  <a:lnTo>
                    <a:pt x="82169" y="481584"/>
                  </a:lnTo>
                  <a:lnTo>
                    <a:pt x="167767" y="481584"/>
                  </a:lnTo>
                  <a:lnTo>
                    <a:pt x="170688" y="479298"/>
                  </a:lnTo>
                  <a:lnTo>
                    <a:pt x="170688" y="471678"/>
                  </a:lnTo>
                  <a:close/>
                </a:path>
                <a:path w="472440" h="1259204">
                  <a:moveTo>
                    <a:pt x="170688" y="246126"/>
                  </a:moveTo>
                  <a:lnTo>
                    <a:pt x="167767" y="243840"/>
                  </a:lnTo>
                  <a:lnTo>
                    <a:pt x="85725" y="243840"/>
                  </a:lnTo>
                  <a:lnTo>
                    <a:pt x="82169" y="243840"/>
                  </a:lnTo>
                  <a:lnTo>
                    <a:pt x="79248" y="246126"/>
                  </a:lnTo>
                  <a:lnTo>
                    <a:pt x="79248" y="253746"/>
                  </a:lnTo>
                  <a:lnTo>
                    <a:pt x="82169" y="256032"/>
                  </a:lnTo>
                  <a:lnTo>
                    <a:pt x="167767" y="256032"/>
                  </a:lnTo>
                  <a:lnTo>
                    <a:pt x="170688" y="253746"/>
                  </a:lnTo>
                  <a:lnTo>
                    <a:pt x="170688" y="246126"/>
                  </a:lnTo>
                  <a:close/>
                </a:path>
                <a:path w="472440" h="1259204">
                  <a:moveTo>
                    <a:pt x="231648" y="1042416"/>
                  </a:moveTo>
                  <a:lnTo>
                    <a:pt x="229489" y="1039368"/>
                  </a:lnTo>
                  <a:lnTo>
                    <a:pt x="85598" y="1039368"/>
                  </a:lnTo>
                  <a:lnTo>
                    <a:pt x="82042" y="1039368"/>
                  </a:lnTo>
                  <a:lnTo>
                    <a:pt x="79248" y="1042416"/>
                  </a:lnTo>
                  <a:lnTo>
                    <a:pt x="79248" y="1049274"/>
                  </a:lnTo>
                  <a:lnTo>
                    <a:pt x="82042" y="1051560"/>
                  </a:lnTo>
                  <a:lnTo>
                    <a:pt x="229489" y="1051560"/>
                  </a:lnTo>
                  <a:lnTo>
                    <a:pt x="231648" y="1049274"/>
                  </a:lnTo>
                  <a:lnTo>
                    <a:pt x="231648" y="1042416"/>
                  </a:lnTo>
                  <a:close/>
                </a:path>
                <a:path w="472440" h="1259204">
                  <a:moveTo>
                    <a:pt x="231648" y="816737"/>
                  </a:moveTo>
                  <a:lnTo>
                    <a:pt x="229489" y="813816"/>
                  </a:lnTo>
                  <a:lnTo>
                    <a:pt x="85598" y="813816"/>
                  </a:lnTo>
                  <a:lnTo>
                    <a:pt x="82042" y="813816"/>
                  </a:lnTo>
                  <a:lnTo>
                    <a:pt x="79248" y="816737"/>
                  </a:lnTo>
                  <a:lnTo>
                    <a:pt x="79248" y="823087"/>
                  </a:lnTo>
                  <a:lnTo>
                    <a:pt x="82042" y="826008"/>
                  </a:lnTo>
                  <a:lnTo>
                    <a:pt x="229489" y="826008"/>
                  </a:lnTo>
                  <a:lnTo>
                    <a:pt x="231648" y="823087"/>
                  </a:lnTo>
                  <a:lnTo>
                    <a:pt x="231648" y="816737"/>
                  </a:lnTo>
                  <a:close/>
                </a:path>
                <a:path w="472440" h="1259204">
                  <a:moveTo>
                    <a:pt x="231648" y="588137"/>
                  </a:moveTo>
                  <a:lnTo>
                    <a:pt x="229489" y="585216"/>
                  </a:lnTo>
                  <a:lnTo>
                    <a:pt x="85598" y="585216"/>
                  </a:lnTo>
                  <a:lnTo>
                    <a:pt x="82042" y="585216"/>
                  </a:lnTo>
                  <a:lnTo>
                    <a:pt x="79248" y="588137"/>
                  </a:lnTo>
                  <a:lnTo>
                    <a:pt x="79248" y="594487"/>
                  </a:lnTo>
                  <a:lnTo>
                    <a:pt x="82042" y="597408"/>
                  </a:lnTo>
                  <a:lnTo>
                    <a:pt x="229489" y="597408"/>
                  </a:lnTo>
                  <a:lnTo>
                    <a:pt x="231648" y="594487"/>
                  </a:lnTo>
                  <a:lnTo>
                    <a:pt x="231648" y="588137"/>
                  </a:lnTo>
                  <a:close/>
                </a:path>
                <a:path w="472440" h="1259204">
                  <a:moveTo>
                    <a:pt x="231648" y="362585"/>
                  </a:moveTo>
                  <a:lnTo>
                    <a:pt x="229489" y="359664"/>
                  </a:lnTo>
                  <a:lnTo>
                    <a:pt x="85598" y="359664"/>
                  </a:lnTo>
                  <a:lnTo>
                    <a:pt x="82042" y="359664"/>
                  </a:lnTo>
                  <a:lnTo>
                    <a:pt x="79248" y="362585"/>
                  </a:lnTo>
                  <a:lnTo>
                    <a:pt x="79248" y="368935"/>
                  </a:lnTo>
                  <a:lnTo>
                    <a:pt x="82042" y="371856"/>
                  </a:lnTo>
                  <a:lnTo>
                    <a:pt x="229489" y="371856"/>
                  </a:lnTo>
                  <a:lnTo>
                    <a:pt x="231648" y="368935"/>
                  </a:lnTo>
                  <a:lnTo>
                    <a:pt x="231648" y="362585"/>
                  </a:lnTo>
                  <a:close/>
                </a:path>
                <a:path w="472440" h="1259204">
                  <a:moveTo>
                    <a:pt x="271272" y="984377"/>
                  </a:moveTo>
                  <a:lnTo>
                    <a:pt x="268478" y="981456"/>
                  </a:lnTo>
                  <a:lnTo>
                    <a:pt x="85598" y="981456"/>
                  </a:lnTo>
                  <a:lnTo>
                    <a:pt x="82042" y="981456"/>
                  </a:lnTo>
                  <a:lnTo>
                    <a:pt x="79248" y="984377"/>
                  </a:lnTo>
                  <a:lnTo>
                    <a:pt x="79248" y="990727"/>
                  </a:lnTo>
                  <a:lnTo>
                    <a:pt x="82042" y="993648"/>
                  </a:lnTo>
                  <a:lnTo>
                    <a:pt x="268478" y="993648"/>
                  </a:lnTo>
                  <a:lnTo>
                    <a:pt x="271272" y="990727"/>
                  </a:lnTo>
                  <a:lnTo>
                    <a:pt x="271272" y="984377"/>
                  </a:lnTo>
                  <a:close/>
                </a:path>
                <a:path w="472440" h="1259204">
                  <a:moveTo>
                    <a:pt x="271272" y="755777"/>
                  </a:moveTo>
                  <a:lnTo>
                    <a:pt x="268478" y="752856"/>
                  </a:lnTo>
                  <a:lnTo>
                    <a:pt x="85598" y="752856"/>
                  </a:lnTo>
                  <a:lnTo>
                    <a:pt x="82042" y="752856"/>
                  </a:lnTo>
                  <a:lnTo>
                    <a:pt x="79248" y="755777"/>
                  </a:lnTo>
                  <a:lnTo>
                    <a:pt x="79248" y="762127"/>
                  </a:lnTo>
                  <a:lnTo>
                    <a:pt x="82042" y="765048"/>
                  </a:lnTo>
                  <a:lnTo>
                    <a:pt x="268478" y="765048"/>
                  </a:lnTo>
                  <a:lnTo>
                    <a:pt x="271272" y="762127"/>
                  </a:lnTo>
                  <a:lnTo>
                    <a:pt x="271272" y="755777"/>
                  </a:lnTo>
                  <a:close/>
                </a:path>
                <a:path w="472440" h="1259204">
                  <a:moveTo>
                    <a:pt x="271272" y="530225"/>
                  </a:moveTo>
                  <a:lnTo>
                    <a:pt x="268478" y="527304"/>
                  </a:lnTo>
                  <a:lnTo>
                    <a:pt x="85598" y="527304"/>
                  </a:lnTo>
                  <a:lnTo>
                    <a:pt x="82042" y="527304"/>
                  </a:lnTo>
                  <a:lnTo>
                    <a:pt x="79248" y="530225"/>
                  </a:lnTo>
                  <a:lnTo>
                    <a:pt x="79248" y="536575"/>
                  </a:lnTo>
                  <a:lnTo>
                    <a:pt x="82042" y="539496"/>
                  </a:lnTo>
                  <a:lnTo>
                    <a:pt x="268478" y="539496"/>
                  </a:lnTo>
                  <a:lnTo>
                    <a:pt x="271272" y="536575"/>
                  </a:lnTo>
                  <a:lnTo>
                    <a:pt x="271272" y="530225"/>
                  </a:lnTo>
                  <a:close/>
                </a:path>
                <a:path w="472440" h="1259204">
                  <a:moveTo>
                    <a:pt x="271272" y="304673"/>
                  </a:moveTo>
                  <a:lnTo>
                    <a:pt x="268478" y="301752"/>
                  </a:lnTo>
                  <a:lnTo>
                    <a:pt x="85598" y="301752"/>
                  </a:lnTo>
                  <a:lnTo>
                    <a:pt x="82042" y="301752"/>
                  </a:lnTo>
                  <a:lnTo>
                    <a:pt x="79248" y="304673"/>
                  </a:lnTo>
                  <a:lnTo>
                    <a:pt x="79248" y="311023"/>
                  </a:lnTo>
                  <a:lnTo>
                    <a:pt x="82042" y="313944"/>
                  </a:lnTo>
                  <a:lnTo>
                    <a:pt x="268478" y="313944"/>
                  </a:lnTo>
                  <a:lnTo>
                    <a:pt x="271272" y="311023"/>
                  </a:lnTo>
                  <a:lnTo>
                    <a:pt x="271272" y="304673"/>
                  </a:lnTo>
                  <a:close/>
                </a:path>
                <a:path w="472440" h="1259204">
                  <a:moveTo>
                    <a:pt x="350520" y="1100201"/>
                  </a:moveTo>
                  <a:lnTo>
                    <a:pt x="348488" y="1097280"/>
                  </a:lnTo>
                  <a:lnTo>
                    <a:pt x="170180" y="1097280"/>
                  </a:lnTo>
                  <a:lnTo>
                    <a:pt x="167386" y="1097280"/>
                  </a:lnTo>
                  <a:lnTo>
                    <a:pt x="164592" y="1100201"/>
                  </a:lnTo>
                  <a:lnTo>
                    <a:pt x="164592" y="1106551"/>
                  </a:lnTo>
                  <a:lnTo>
                    <a:pt x="167386" y="1109472"/>
                  </a:lnTo>
                  <a:lnTo>
                    <a:pt x="348488" y="1109472"/>
                  </a:lnTo>
                  <a:lnTo>
                    <a:pt x="350520" y="1106551"/>
                  </a:lnTo>
                  <a:lnTo>
                    <a:pt x="350520" y="1100201"/>
                  </a:lnTo>
                  <a:close/>
                </a:path>
                <a:path w="472440" h="1259204">
                  <a:moveTo>
                    <a:pt x="350520" y="874649"/>
                  </a:moveTo>
                  <a:lnTo>
                    <a:pt x="348488" y="871728"/>
                  </a:lnTo>
                  <a:lnTo>
                    <a:pt x="170180" y="871728"/>
                  </a:lnTo>
                  <a:lnTo>
                    <a:pt x="167386" y="871728"/>
                  </a:lnTo>
                  <a:lnTo>
                    <a:pt x="164592" y="874649"/>
                  </a:lnTo>
                  <a:lnTo>
                    <a:pt x="164592" y="880999"/>
                  </a:lnTo>
                  <a:lnTo>
                    <a:pt x="167386" y="883920"/>
                  </a:lnTo>
                  <a:lnTo>
                    <a:pt x="348488" y="883920"/>
                  </a:lnTo>
                  <a:lnTo>
                    <a:pt x="350520" y="880999"/>
                  </a:lnTo>
                  <a:lnTo>
                    <a:pt x="350520" y="874649"/>
                  </a:lnTo>
                  <a:close/>
                </a:path>
                <a:path w="472440" h="1259204">
                  <a:moveTo>
                    <a:pt x="350520" y="646049"/>
                  </a:moveTo>
                  <a:lnTo>
                    <a:pt x="348488" y="643128"/>
                  </a:lnTo>
                  <a:lnTo>
                    <a:pt x="170180" y="643128"/>
                  </a:lnTo>
                  <a:lnTo>
                    <a:pt x="167386" y="643128"/>
                  </a:lnTo>
                  <a:lnTo>
                    <a:pt x="164592" y="646049"/>
                  </a:lnTo>
                  <a:lnTo>
                    <a:pt x="164592" y="652399"/>
                  </a:lnTo>
                  <a:lnTo>
                    <a:pt x="167386" y="655320"/>
                  </a:lnTo>
                  <a:lnTo>
                    <a:pt x="348488" y="655320"/>
                  </a:lnTo>
                  <a:lnTo>
                    <a:pt x="350520" y="652399"/>
                  </a:lnTo>
                  <a:lnTo>
                    <a:pt x="350520" y="646049"/>
                  </a:lnTo>
                  <a:close/>
                </a:path>
                <a:path w="472440" h="1259204">
                  <a:moveTo>
                    <a:pt x="350520" y="419862"/>
                  </a:moveTo>
                  <a:lnTo>
                    <a:pt x="348488" y="417576"/>
                  </a:lnTo>
                  <a:lnTo>
                    <a:pt x="170180" y="417576"/>
                  </a:lnTo>
                  <a:lnTo>
                    <a:pt x="167386" y="417576"/>
                  </a:lnTo>
                  <a:lnTo>
                    <a:pt x="164592" y="419862"/>
                  </a:lnTo>
                  <a:lnTo>
                    <a:pt x="164592" y="426720"/>
                  </a:lnTo>
                  <a:lnTo>
                    <a:pt x="167386" y="429768"/>
                  </a:lnTo>
                  <a:lnTo>
                    <a:pt x="348488" y="429768"/>
                  </a:lnTo>
                  <a:lnTo>
                    <a:pt x="350520" y="426720"/>
                  </a:lnTo>
                  <a:lnTo>
                    <a:pt x="350520" y="419862"/>
                  </a:lnTo>
                  <a:close/>
                </a:path>
                <a:path w="472440" h="1259204">
                  <a:moveTo>
                    <a:pt x="402323" y="984377"/>
                  </a:moveTo>
                  <a:lnTo>
                    <a:pt x="399402" y="981456"/>
                  </a:lnTo>
                  <a:lnTo>
                    <a:pt x="317373" y="981456"/>
                  </a:lnTo>
                  <a:lnTo>
                    <a:pt x="313817" y="981456"/>
                  </a:lnTo>
                  <a:lnTo>
                    <a:pt x="310896" y="984377"/>
                  </a:lnTo>
                  <a:lnTo>
                    <a:pt x="310896" y="990727"/>
                  </a:lnTo>
                  <a:lnTo>
                    <a:pt x="313817" y="993648"/>
                  </a:lnTo>
                  <a:lnTo>
                    <a:pt x="399402" y="993648"/>
                  </a:lnTo>
                  <a:lnTo>
                    <a:pt x="402323" y="990727"/>
                  </a:lnTo>
                  <a:lnTo>
                    <a:pt x="402323" y="984377"/>
                  </a:lnTo>
                  <a:close/>
                </a:path>
                <a:path w="472440" h="1259204">
                  <a:moveTo>
                    <a:pt x="402323" y="755777"/>
                  </a:moveTo>
                  <a:lnTo>
                    <a:pt x="399402" y="752856"/>
                  </a:lnTo>
                  <a:lnTo>
                    <a:pt x="317373" y="752856"/>
                  </a:lnTo>
                  <a:lnTo>
                    <a:pt x="313817" y="752856"/>
                  </a:lnTo>
                  <a:lnTo>
                    <a:pt x="310896" y="755777"/>
                  </a:lnTo>
                  <a:lnTo>
                    <a:pt x="310896" y="762127"/>
                  </a:lnTo>
                  <a:lnTo>
                    <a:pt x="313817" y="765048"/>
                  </a:lnTo>
                  <a:lnTo>
                    <a:pt x="399402" y="765048"/>
                  </a:lnTo>
                  <a:lnTo>
                    <a:pt x="402323" y="762127"/>
                  </a:lnTo>
                  <a:lnTo>
                    <a:pt x="402323" y="755777"/>
                  </a:lnTo>
                  <a:close/>
                </a:path>
                <a:path w="472440" h="1259204">
                  <a:moveTo>
                    <a:pt x="402323" y="530225"/>
                  </a:moveTo>
                  <a:lnTo>
                    <a:pt x="399402" y="527304"/>
                  </a:lnTo>
                  <a:lnTo>
                    <a:pt x="317373" y="527304"/>
                  </a:lnTo>
                  <a:lnTo>
                    <a:pt x="313817" y="527304"/>
                  </a:lnTo>
                  <a:lnTo>
                    <a:pt x="310896" y="530225"/>
                  </a:lnTo>
                  <a:lnTo>
                    <a:pt x="310896" y="536575"/>
                  </a:lnTo>
                  <a:lnTo>
                    <a:pt x="313817" y="539496"/>
                  </a:lnTo>
                  <a:lnTo>
                    <a:pt x="399402" y="539496"/>
                  </a:lnTo>
                  <a:lnTo>
                    <a:pt x="402323" y="536575"/>
                  </a:lnTo>
                  <a:lnTo>
                    <a:pt x="402323" y="530225"/>
                  </a:lnTo>
                  <a:close/>
                </a:path>
                <a:path w="472440" h="1259204">
                  <a:moveTo>
                    <a:pt x="402323" y="304673"/>
                  </a:moveTo>
                  <a:lnTo>
                    <a:pt x="399402" y="301752"/>
                  </a:lnTo>
                  <a:lnTo>
                    <a:pt x="317373" y="301752"/>
                  </a:lnTo>
                  <a:lnTo>
                    <a:pt x="313817" y="301752"/>
                  </a:lnTo>
                  <a:lnTo>
                    <a:pt x="310896" y="304673"/>
                  </a:lnTo>
                  <a:lnTo>
                    <a:pt x="310896" y="311023"/>
                  </a:lnTo>
                  <a:lnTo>
                    <a:pt x="313817" y="313944"/>
                  </a:lnTo>
                  <a:lnTo>
                    <a:pt x="399402" y="313944"/>
                  </a:lnTo>
                  <a:lnTo>
                    <a:pt x="402323" y="311023"/>
                  </a:lnTo>
                  <a:lnTo>
                    <a:pt x="402323" y="304673"/>
                  </a:lnTo>
                  <a:close/>
                </a:path>
                <a:path w="472440" h="1259204">
                  <a:moveTo>
                    <a:pt x="472427" y="1100201"/>
                  </a:moveTo>
                  <a:lnTo>
                    <a:pt x="470281" y="1097280"/>
                  </a:lnTo>
                  <a:lnTo>
                    <a:pt x="380619" y="1097280"/>
                  </a:lnTo>
                  <a:lnTo>
                    <a:pt x="377825" y="1097280"/>
                  </a:lnTo>
                  <a:lnTo>
                    <a:pt x="374904" y="1100201"/>
                  </a:lnTo>
                  <a:lnTo>
                    <a:pt x="374904" y="1106551"/>
                  </a:lnTo>
                  <a:lnTo>
                    <a:pt x="377825" y="1109472"/>
                  </a:lnTo>
                  <a:lnTo>
                    <a:pt x="470281" y="1109472"/>
                  </a:lnTo>
                  <a:lnTo>
                    <a:pt x="472427" y="1106551"/>
                  </a:lnTo>
                  <a:lnTo>
                    <a:pt x="472427" y="1100201"/>
                  </a:lnTo>
                  <a:close/>
                </a:path>
                <a:path w="472440" h="1259204">
                  <a:moveTo>
                    <a:pt x="472427" y="1042416"/>
                  </a:moveTo>
                  <a:lnTo>
                    <a:pt x="470281" y="1039368"/>
                  </a:lnTo>
                  <a:lnTo>
                    <a:pt x="267716" y="1039368"/>
                  </a:lnTo>
                  <a:lnTo>
                    <a:pt x="264922" y="1039368"/>
                  </a:lnTo>
                  <a:lnTo>
                    <a:pt x="262128" y="1042416"/>
                  </a:lnTo>
                  <a:lnTo>
                    <a:pt x="262128" y="1049274"/>
                  </a:lnTo>
                  <a:lnTo>
                    <a:pt x="264922" y="1051560"/>
                  </a:lnTo>
                  <a:lnTo>
                    <a:pt x="470281" y="1051560"/>
                  </a:lnTo>
                  <a:lnTo>
                    <a:pt x="472427" y="1049274"/>
                  </a:lnTo>
                  <a:lnTo>
                    <a:pt x="472427" y="1042416"/>
                  </a:lnTo>
                  <a:close/>
                </a:path>
                <a:path w="472440" h="1259204">
                  <a:moveTo>
                    <a:pt x="472427" y="984377"/>
                  </a:moveTo>
                  <a:lnTo>
                    <a:pt x="470281" y="981456"/>
                  </a:lnTo>
                  <a:lnTo>
                    <a:pt x="427101" y="981456"/>
                  </a:lnTo>
                  <a:lnTo>
                    <a:pt x="423545" y="981456"/>
                  </a:lnTo>
                  <a:lnTo>
                    <a:pt x="420624" y="984377"/>
                  </a:lnTo>
                  <a:lnTo>
                    <a:pt x="420624" y="990727"/>
                  </a:lnTo>
                  <a:lnTo>
                    <a:pt x="423545" y="993648"/>
                  </a:lnTo>
                  <a:lnTo>
                    <a:pt x="470281" y="993648"/>
                  </a:lnTo>
                  <a:lnTo>
                    <a:pt x="472427" y="990727"/>
                  </a:lnTo>
                  <a:lnTo>
                    <a:pt x="472427" y="984377"/>
                  </a:lnTo>
                  <a:close/>
                </a:path>
                <a:path w="472440" h="1259204">
                  <a:moveTo>
                    <a:pt x="472427" y="925322"/>
                  </a:moveTo>
                  <a:lnTo>
                    <a:pt x="470281" y="923544"/>
                  </a:lnTo>
                  <a:lnTo>
                    <a:pt x="243332" y="923544"/>
                  </a:lnTo>
                  <a:lnTo>
                    <a:pt x="239903" y="923544"/>
                  </a:lnTo>
                  <a:lnTo>
                    <a:pt x="237744" y="925322"/>
                  </a:lnTo>
                  <a:lnTo>
                    <a:pt x="237744" y="930910"/>
                  </a:lnTo>
                  <a:lnTo>
                    <a:pt x="239903" y="932688"/>
                  </a:lnTo>
                  <a:lnTo>
                    <a:pt x="470281" y="932688"/>
                  </a:lnTo>
                  <a:lnTo>
                    <a:pt x="472427" y="930910"/>
                  </a:lnTo>
                  <a:lnTo>
                    <a:pt x="472427" y="925322"/>
                  </a:lnTo>
                  <a:close/>
                </a:path>
                <a:path w="472440" h="1259204">
                  <a:moveTo>
                    <a:pt x="472427" y="874649"/>
                  </a:moveTo>
                  <a:lnTo>
                    <a:pt x="470281" y="871728"/>
                  </a:lnTo>
                  <a:lnTo>
                    <a:pt x="380619" y="871728"/>
                  </a:lnTo>
                  <a:lnTo>
                    <a:pt x="377825" y="871728"/>
                  </a:lnTo>
                  <a:lnTo>
                    <a:pt x="374904" y="874649"/>
                  </a:lnTo>
                  <a:lnTo>
                    <a:pt x="374904" y="880999"/>
                  </a:lnTo>
                  <a:lnTo>
                    <a:pt x="377825" y="883920"/>
                  </a:lnTo>
                  <a:lnTo>
                    <a:pt x="470281" y="883920"/>
                  </a:lnTo>
                  <a:lnTo>
                    <a:pt x="472427" y="880999"/>
                  </a:lnTo>
                  <a:lnTo>
                    <a:pt x="472427" y="874649"/>
                  </a:lnTo>
                  <a:close/>
                </a:path>
                <a:path w="472440" h="1259204">
                  <a:moveTo>
                    <a:pt x="472427" y="816737"/>
                  </a:moveTo>
                  <a:lnTo>
                    <a:pt x="470281" y="813816"/>
                  </a:lnTo>
                  <a:lnTo>
                    <a:pt x="267716" y="813816"/>
                  </a:lnTo>
                  <a:lnTo>
                    <a:pt x="264922" y="813816"/>
                  </a:lnTo>
                  <a:lnTo>
                    <a:pt x="262128" y="816737"/>
                  </a:lnTo>
                  <a:lnTo>
                    <a:pt x="262128" y="823087"/>
                  </a:lnTo>
                  <a:lnTo>
                    <a:pt x="264922" y="826008"/>
                  </a:lnTo>
                  <a:lnTo>
                    <a:pt x="470281" y="826008"/>
                  </a:lnTo>
                  <a:lnTo>
                    <a:pt x="472427" y="823087"/>
                  </a:lnTo>
                  <a:lnTo>
                    <a:pt x="472427" y="816737"/>
                  </a:lnTo>
                  <a:close/>
                </a:path>
                <a:path w="472440" h="1259204">
                  <a:moveTo>
                    <a:pt x="472427" y="755777"/>
                  </a:moveTo>
                  <a:lnTo>
                    <a:pt x="470281" y="752856"/>
                  </a:lnTo>
                  <a:lnTo>
                    <a:pt x="427101" y="752856"/>
                  </a:lnTo>
                  <a:lnTo>
                    <a:pt x="423545" y="752856"/>
                  </a:lnTo>
                  <a:lnTo>
                    <a:pt x="420624" y="755777"/>
                  </a:lnTo>
                  <a:lnTo>
                    <a:pt x="420624" y="762127"/>
                  </a:lnTo>
                  <a:lnTo>
                    <a:pt x="423545" y="765048"/>
                  </a:lnTo>
                  <a:lnTo>
                    <a:pt x="470281" y="765048"/>
                  </a:lnTo>
                  <a:lnTo>
                    <a:pt x="472427" y="762127"/>
                  </a:lnTo>
                  <a:lnTo>
                    <a:pt x="472427" y="755777"/>
                  </a:lnTo>
                  <a:close/>
                </a:path>
                <a:path w="472440" h="1259204">
                  <a:moveTo>
                    <a:pt x="472427" y="697230"/>
                  </a:moveTo>
                  <a:lnTo>
                    <a:pt x="470281" y="694944"/>
                  </a:lnTo>
                  <a:lnTo>
                    <a:pt x="243332" y="694944"/>
                  </a:lnTo>
                  <a:lnTo>
                    <a:pt x="239903" y="694944"/>
                  </a:lnTo>
                  <a:lnTo>
                    <a:pt x="237744" y="697230"/>
                  </a:lnTo>
                  <a:lnTo>
                    <a:pt x="237744" y="704850"/>
                  </a:lnTo>
                  <a:lnTo>
                    <a:pt x="239903" y="707136"/>
                  </a:lnTo>
                  <a:lnTo>
                    <a:pt x="470281" y="707136"/>
                  </a:lnTo>
                  <a:lnTo>
                    <a:pt x="472427" y="704850"/>
                  </a:lnTo>
                  <a:lnTo>
                    <a:pt x="472427" y="697230"/>
                  </a:lnTo>
                  <a:close/>
                </a:path>
                <a:path w="472440" h="1259204">
                  <a:moveTo>
                    <a:pt x="472427" y="646049"/>
                  </a:moveTo>
                  <a:lnTo>
                    <a:pt x="470281" y="643128"/>
                  </a:lnTo>
                  <a:lnTo>
                    <a:pt x="380619" y="643128"/>
                  </a:lnTo>
                  <a:lnTo>
                    <a:pt x="377825" y="643128"/>
                  </a:lnTo>
                  <a:lnTo>
                    <a:pt x="374904" y="646049"/>
                  </a:lnTo>
                  <a:lnTo>
                    <a:pt x="374904" y="652399"/>
                  </a:lnTo>
                  <a:lnTo>
                    <a:pt x="377825" y="655320"/>
                  </a:lnTo>
                  <a:lnTo>
                    <a:pt x="470281" y="655320"/>
                  </a:lnTo>
                  <a:lnTo>
                    <a:pt x="472427" y="652399"/>
                  </a:lnTo>
                  <a:lnTo>
                    <a:pt x="472427" y="646049"/>
                  </a:lnTo>
                  <a:close/>
                </a:path>
                <a:path w="472440" h="1259204">
                  <a:moveTo>
                    <a:pt x="472427" y="588137"/>
                  </a:moveTo>
                  <a:lnTo>
                    <a:pt x="470281" y="585216"/>
                  </a:lnTo>
                  <a:lnTo>
                    <a:pt x="267716" y="585216"/>
                  </a:lnTo>
                  <a:lnTo>
                    <a:pt x="264922" y="585216"/>
                  </a:lnTo>
                  <a:lnTo>
                    <a:pt x="262128" y="588137"/>
                  </a:lnTo>
                  <a:lnTo>
                    <a:pt x="262128" y="594487"/>
                  </a:lnTo>
                  <a:lnTo>
                    <a:pt x="264922" y="597408"/>
                  </a:lnTo>
                  <a:lnTo>
                    <a:pt x="470281" y="597408"/>
                  </a:lnTo>
                  <a:lnTo>
                    <a:pt x="472427" y="594487"/>
                  </a:lnTo>
                  <a:lnTo>
                    <a:pt x="472427" y="588137"/>
                  </a:lnTo>
                  <a:close/>
                </a:path>
                <a:path w="472440" h="1259204">
                  <a:moveTo>
                    <a:pt x="472427" y="530225"/>
                  </a:moveTo>
                  <a:lnTo>
                    <a:pt x="470281" y="527304"/>
                  </a:lnTo>
                  <a:lnTo>
                    <a:pt x="427101" y="527304"/>
                  </a:lnTo>
                  <a:lnTo>
                    <a:pt x="423545" y="527304"/>
                  </a:lnTo>
                  <a:lnTo>
                    <a:pt x="420624" y="530225"/>
                  </a:lnTo>
                  <a:lnTo>
                    <a:pt x="420624" y="536575"/>
                  </a:lnTo>
                  <a:lnTo>
                    <a:pt x="423545" y="539496"/>
                  </a:lnTo>
                  <a:lnTo>
                    <a:pt x="470281" y="539496"/>
                  </a:lnTo>
                  <a:lnTo>
                    <a:pt x="472427" y="536575"/>
                  </a:lnTo>
                  <a:lnTo>
                    <a:pt x="472427" y="530225"/>
                  </a:lnTo>
                  <a:close/>
                </a:path>
                <a:path w="472440" h="1259204">
                  <a:moveTo>
                    <a:pt x="472427" y="471678"/>
                  </a:moveTo>
                  <a:lnTo>
                    <a:pt x="470281" y="469392"/>
                  </a:lnTo>
                  <a:lnTo>
                    <a:pt x="243332" y="469392"/>
                  </a:lnTo>
                  <a:lnTo>
                    <a:pt x="239903" y="469392"/>
                  </a:lnTo>
                  <a:lnTo>
                    <a:pt x="237744" y="471678"/>
                  </a:lnTo>
                  <a:lnTo>
                    <a:pt x="237744" y="479298"/>
                  </a:lnTo>
                  <a:lnTo>
                    <a:pt x="239903" y="481584"/>
                  </a:lnTo>
                  <a:lnTo>
                    <a:pt x="470281" y="481584"/>
                  </a:lnTo>
                  <a:lnTo>
                    <a:pt x="472427" y="479298"/>
                  </a:lnTo>
                  <a:lnTo>
                    <a:pt x="472427" y="471678"/>
                  </a:lnTo>
                  <a:close/>
                </a:path>
                <a:path w="472440" h="1259204">
                  <a:moveTo>
                    <a:pt x="472427" y="419862"/>
                  </a:moveTo>
                  <a:lnTo>
                    <a:pt x="470281" y="417576"/>
                  </a:lnTo>
                  <a:lnTo>
                    <a:pt x="380619" y="417576"/>
                  </a:lnTo>
                  <a:lnTo>
                    <a:pt x="377825" y="417576"/>
                  </a:lnTo>
                  <a:lnTo>
                    <a:pt x="374904" y="419862"/>
                  </a:lnTo>
                  <a:lnTo>
                    <a:pt x="374904" y="426720"/>
                  </a:lnTo>
                  <a:lnTo>
                    <a:pt x="377825" y="429768"/>
                  </a:lnTo>
                  <a:lnTo>
                    <a:pt x="470281" y="429768"/>
                  </a:lnTo>
                  <a:lnTo>
                    <a:pt x="472427" y="426720"/>
                  </a:lnTo>
                  <a:lnTo>
                    <a:pt x="472427" y="419862"/>
                  </a:lnTo>
                  <a:close/>
                </a:path>
                <a:path w="472440" h="1259204">
                  <a:moveTo>
                    <a:pt x="472427" y="362585"/>
                  </a:moveTo>
                  <a:lnTo>
                    <a:pt x="470281" y="359664"/>
                  </a:lnTo>
                  <a:lnTo>
                    <a:pt x="267716" y="359664"/>
                  </a:lnTo>
                  <a:lnTo>
                    <a:pt x="264922" y="359664"/>
                  </a:lnTo>
                  <a:lnTo>
                    <a:pt x="262128" y="362585"/>
                  </a:lnTo>
                  <a:lnTo>
                    <a:pt x="262128" y="368935"/>
                  </a:lnTo>
                  <a:lnTo>
                    <a:pt x="264922" y="371856"/>
                  </a:lnTo>
                  <a:lnTo>
                    <a:pt x="470281" y="371856"/>
                  </a:lnTo>
                  <a:lnTo>
                    <a:pt x="472427" y="368935"/>
                  </a:lnTo>
                  <a:lnTo>
                    <a:pt x="472427" y="362585"/>
                  </a:lnTo>
                  <a:close/>
                </a:path>
                <a:path w="472440" h="1259204">
                  <a:moveTo>
                    <a:pt x="472427" y="304673"/>
                  </a:moveTo>
                  <a:lnTo>
                    <a:pt x="470281" y="301752"/>
                  </a:lnTo>
                  <a:lnTo>
                    <a:pt x="427101" y="301752"/>
                  </a:lnTo>
                  <a:lnTo>
                    <a:pt x="423545" y="301752"/>
                  </a:lnTo>
                  <a:lnTo>
                    <a:pt x="420624" y="304673"/>
                  </a:lnTo>
                  <a:lnTo>
                    <a:pt x="420624" y="311023"/>
                  </a:lnTo>
                  <a:lnTo>
                    <a:pt x="423545" y="313944"/>
                  </a:lnTo>
                  <a:lnTo>
                    <a:pt x="470281" y="313944"/>
                  </a:lnTo>
                  <a:lnTo>
                    <a:pt x="472427" y="311023"/>
                  </a:lnTo>
                  <a:lnTo>
                    <a:pt x="472427" y="304673"/>
                  </a:lnTo>
                  <a:close/>
                </a:path>
                <a:path w="472440" h="1259204">
                  <a:moveTo>
                    <a:pt x="472427" y="246126"/>
                  </a:moveTo>
                  <a:lnTo>
                    <a:pt x="470281" y="243840"/>
                  </a:lnTo>
                  <a:lnTo>
                    <a:pt x="243332" y="243840"/>
                  </a:lnTo>
                  <a:lnTo>
                    <a:pt x="239903" y="243840"/>
                  </a:lnTo>
                  <a:lnTo>
                    <a:pt x="237744" y="246126"/>
                  </a:lnTo>
                  <a:lnTo>
                    <a:pt x="237744" y="253746"/>
                  </a:lnTo>
                  <a:lnTo>
                    <a:pt x="239903" y="256032"/>
                  </a:lnTo>
                  <a:lnTo>
                    <a:pt x="470281" y="256032"/>
                  </a:lnTo>
                  <a:lnTo>
                    <a:pt x="472427" y="253746"/>
                  </a:lnTo>
                  <a:lnTo>
                    <a:pt x="472427" y="24612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6864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815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815" y="118833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3544" y="345647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51796" y="0"/>
                  </a:moveTo>
                  <a:lnTo>
                    <a:pt x="0" y="0"/>
                  </a:lnTo>
                  <a:lnTo>
                    <a:pt x="0" y="67016"/>
                  </a:lnTo>
                  <a:lnTo>
                    <a:pt x="51796" y="67016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7176" y="3486932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796" y="0"/>
                  </a:moveTo>
                  <a:lnTo>
                    <a:pt x="0" y="0"/>
                  </a:lnTo>
                  <a:lnTo>
                    <a:pt x="0" y="36555"/>
                  </a:lnTo>
                  <a:lnTo>
                    <a:pt x="51796" y="36555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0808" y="3441210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70" h="82550">
                  <a:moveTo>
                    <a:pt x="51796" y="0"/>
                  </a:moveTo>
                  <a:lnTo>
                    <a:pt x="0" y="0"/>
                  </a:lnTo>
                  <a:lnTo>
                    <a:pt x="0" y="82276"/>
                  </a:lnTo>
                  <a:lnTo>
                    <a:pt x="51796" y="82276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7488" y="3468642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70" h="55245">
                  <a:moveTo>
                    <a:pt x="51796" y="0"/>
                  </a:moveTo>
                  <a:lnTo>
                    <a:pt x="0" y="0"/>
                  </a:lnTo>
                  <a:lnTo>
                    <a:pt x="0" y="54844"/>
                  </a:lnTo>
                  <a:lnTo>
                    <a:pt x="51796" y="54844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1120" y="3435133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70" h="88900">
                  <a:moveTo>
                    <a:pt x="51815" y="0"/>
                  </a:moveTo>
                  <a:lnTo>
                    <a:pt x="0" y="0"/>
                  </a:lnTo>
                  <a:lnTo>
                    <a:pt x="0" y="88353"/>
                  </a:lnTo>
                  <a:lnTo>
                    <a:pt x="51815" y="88353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4752" y="35082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24" y="0"/>
                  </a:moveTo>
                  <a:lnTo>
                    <a:pt x="0" y="0"/>
                  </a:lnTo>
                  <a:lnTo>
                    <a:pt x="0" y="15200"/>
                  </a:lnTo>
                  <a:lnTo>
                    <a:pt x="54824" y="15200"/>
                  </a:lnTo>
                  <a:lnTo>
                    <a:pt x="54824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1432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796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796" y="118833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65064" y="3480854"/>
              <a:ext cx="52069" cy="43180"/>
            </a:xfrm>
            <a:custGeom>
              <a:avLst/>
              <a:gdLst/>
              <a:ahLst/>
              <a:cxnLst/>
              <a:rect l="l" t="t" r="r" b="b"/>
              <a:pathLst>
                <a:path w="52070" h="43179">
                  <a:moveTo>
                    <a:pt x="51796" y="0"/>
                  </a:moveTo>
                  <a:lnTo>
                    <a:pt x="0" y="0"/>
                  </a:lnTo>
                  <a:lnTo>
                    <a:pt x="0" y="42633"/>
                  </a:lnTo>
                  <a:lnTo>
                    <a:pt x="51796" y="42633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1744" y="3505240"/>
              <a:ext cx="52069" cy="18415"/>
            </a:xfrm>
            <a:custGeom>
              <a:avLst/>
              <a:gdLst/>
              <a:ahLst/>
              <a:cxnLst/>
              <a:rect l="l" t="t" r="r" b="b"/>
              <a:pathLst>
                <a:path w="52070" h="18414">
                  <a:moveTo>
                    <a:pt x="51796" y="0"/>
                  </a:moveTo>
                  <a:lnTo>
                    <a:pt x="0" y="0"/>
                  </a:lnTo>
                  <a:lnTo>
                    <a:pt x="0" y="18247"/>
                  </a:lnTo>
                  <a:lnTo>
                    <a:pt x="51796" y="18247"/>
                  </a:lnTo>
                  <a:lnTo>
                    <a:pt x="51796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75376" y="3483903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51815" y="0"/>
                  </a:moveTo>
                  <a:lnTo>
                    <a:pt x="0" y="0"/>
                  </a:lnTo>
                  <a:lnTo>
                    <a:pt x="0" y="39584"/>
                  </a:lnTo>
                  <a:lnTo>
                    <a:pt x="51815" y="39584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9008" y="340465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70" h="119379">
                  <a:moveTo>
                    <a:pt x="51779" y="0"/>
                  </a:moveTo>
                  <a:lnTo>
                    <a:pt x="0" y="0"/>
                  </a:lnTo>
                  <a:lnTo>
                    <a:pt x="0" y="118833"/>
                  </a:lnTo>
                  <a:lnTo>
                    <a:pt x="51779" y="118833"/>
                  </a:lnTo>
                  <a:lnTo>
                    <a:pt x="51779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5688" y="3429037"/>
              <a:ext cx="52069" cy="94615"/>
            </a:xfrm>
            <a:custGeom>
              <a:avLst/>
              <a:gdLst/>
              <a:ahLst/>
              <a:cxnLst/>
              <a:rect l="l" t="t" r="r" b="b"/>
              <a:pathLst>
                <a:path w="52070" h="94614">
                  <a:moveTo>
                    <a:pt x="51815" y="0"/>
                  </a:moveTo>
                  <a:lnTo>
                    <a:pt x="0" y="0"/>
                  </a:lnTo>
                  <a:lnTo>
                    <a:pt x="0" y="94449"/>
                  </a:lnTo>
                  <a:lnTo>
                    <a:pt x="51815" y="9444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89320" y="1822703"/>
              <a:ext cx="704215" cy="1701164"/>
            </a:xfrm>
            <a:custGeom>
              <a:avLst/>
              <a:gdLst/>
              <a:ahLst/>
              <a:cxnLst/>
              <a:rect l="l" t="t" r="r" b="b"/>
              <a:pathLst>
                <a:path w="704215" h="1701164">
                  <a:moveTo>
                    <a:pt x="51790" y="1621561"/>
                  </a:moveTo>
                  <a:lnTo>
                    <a:pt x="0" y="1621561"/>
                  </a:lnTo>
                  <a:lnTo>
                    <a:pt x="0" y="1700784"/>
                  </a:lnTo>
                  <a:lnTo>
                    <a:pt x="51790" y="1700784"/>
                  </a:lnTo>
                  <a:lnTo>
                    <a:pt x="51790" y="1621561"/>
                  </a:lnTo>
                  <a:close/>
                </a:path>
                <a:path w="704215" h="1701164">
                  <a:moveTo>
                    <a:pt x="396240" y="8902"/>
                  </a:moveTo>
                  <a:lnTo>
                    <a:pt x="393446" y="6096"/>
                  </a:lnTo>
                  <a:lnTo>
                    <a:pt x="273812" y="6096"/>
                  </a:lnTo>
                  <a:lnTo>
                    <a:pt x="272415" y="6096"/>
                  </a:lnTo>
                  <a:lnTo>
                    <a:pt x="270256" y="7493"/>
                  </a:lnTo>
                  <a:lnTo>
                    <a:pt x="268986" y="8902"/>
                  </a:lnTo>
                  <a:lnTo>
                    <a:pt x="268224" y="10287"/>
                  </a:lnTo>
                  <a:lnTo>
                    <a:pt x="268224" y="625094"/>
                  </a:lnTo>
                  <a:lnTo>
                    <a:pt x="271018" y="627888"/>
                  </a:lnTo>
                  <a:lnTo>
                    <a:pt x="277241" y="627888"/>
                  </a:lnTo>
                  <a:lnTo>
                    <a:pt x="280035" y="625094"/>
                  </a:lnTo>
                  <a:lnTo>
                    <a:pt x="280035" y="18034"/>
                  </a:lnTo>
                  <a:lnTo>
                    <a:pt x="393446" y="18034"/>
                  </a:lnTo>
                  <a:lnTo>
                    <a:pt x="396240" y="15252"/>
                  </a:lnTo>
                  <a:lnTo>
                    <a:pt x="396240" y="8902"/>
                  </a:lnTo>
                  <a:close/>
                </a:path>
                <a:path w="704215" h="1701164">
                  <a:moveTo>
                    <a:pt x="704088" y="142367"/>
                  </a:moveTo>
                  <a:lnTo>
                    <a:pt x="701294" y="140208"/>
                  </a:lnTo>
                  <a:lnTo>
                    <a:pt x="481838" y="140208"/>
                  </a:lnTo>
                  <a:lnTo>
                    <a:pt x="478282" y="140208"/>
                  </a:lnTo>
                  <a:lnTo>
                    <a:pt x="475488" y="142367"/>
                  </a:lnTo>
                  <a:lnTo>
                    <a:pt x="475488" y="147193"/>
                  </a:lnTo>
                  <a:lnTo>
                    <a:pt x="478282" y="149352"/>
                  </a:lnTo>
                  <a:lnTo>
                    <a:pt x="701294" y="149352"/>
                  </a:lnTo>
                  <a:lnTo>
                    <a:pt x="704088" y="147193"/>
                  </a:lnTo>
                  <a:lnTo>
                    <a:pt x="704088" y="142367"/>
                  </a:lnTo>
                  <a:close/>
                </a:path>
                <a:path w="704215" h="1701164">
                  <a:moveTo>
                    <a:pt x="704088" y="73025"/>
                  </a:moveTo>
                  <a:lnTo>
                    <a:pt x="701294" y="70116"/>
                  </a:lnTo>
                  <a:lnTo>
                    <a:pt x="481838" y="70116"/>
                  </a:lnTo>
                  <a:lnTo>
                    <a:pt x="478282" y="70116"/>
                  </a:lnTo>
                  <a:lnTo>
                    <a:pt x="475488" y="73025"/>
                  </a:lnTo>
                  <a:lnTo>
                    <a:pt x="475488" y="79375"/>
                  </a:lnTo>
                  <a:lnTo>
                    <a:pt x="478282" y="82296"/>
                  </a:lnTo>
                  <a:lnTo>
                    <a:pt x="701294" y="82296"/>
                  </a:lnTo>
                  <a:lnTo>
                    <a:pt x="704088" y="79375"/>
                  </a:lnTo>
                  <a:lnTo>
                    <a:pt x="704088" y="73025"/>
                  </a:lnTo>
                  <a:close/>
                </a:path>
                <a:path w="704215" h="1701164">
                  <a:moveTo>
                    <a:pt x="704088" y="3048"/>
                  </a:moveTo>
                  <a:lnTo>
                    <a:pt x="701294" y="0"/>
                  </a:lnTo>
                  <a:lnTo>
                    <a:pt x="481838" y="0"/>
                  </a:lnTo>
                  <a:lnTo>
                    <a:pt x="478282" y="0"/>
                  </a:lnTo>
                  <a:lnTo>
                    <a:pt x="475488" y="3048"/>
                  </a:lnTo>
                  <a:lnTo>
                    <a:pt x="475488" y="9906"/>
                  </a:lnTo>
                  <a:lnTo>
                    <a:pt x="478282" y="12192"/>
                  </a:lnTo>
                  <a:lnTo>
                    <a:pt x="701294" y="12192"/>
                  </a:lnTo>
                  <a:lnTo>
                    <a:pt x="704088" y="9906"/>
                  </a:lnTo>
                  <a:lnTo>
                    <a:pt x="704088" y="3048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32960" y="4322089"/>
              <a:ext cx="241300" cy="204470"/>
            </a:xfrm>
            <a:custGeom>
              <a:avLst/>
              <a:gdLst/>
              <a:ahLst/>
              <a:cxnLst/>
              <a:rect l="l" t="t" r="r" b="b"/>
              <a:pathLst>
                <a:path w="241300" h="204470">
                  <a:moveTo>
                    <a:pt x="240792" y="196761"/>
                  </a:moveTo>
                  <a:lnTo>
                    <a:pt x="238633" y="195046"/>
                  </a:lnTo>
                  <a:lnTo>
                    <a:pt x="5588" y="195046"/>
                  </a:lnTo>
                  <a:lnTo>
                    <a:pt x="2159" y="195046"/>
                  </a:lnTo>
                  <a:lnTo>
                    <a:pt x="0" y="196761"/>
                  </a:lnTo>
                  <a:lnTo>
                    <a:pt x="0" y="202476"/>
                  </a:lnTo>
                  <a:lnTo>
                    <a:pt x="2159" y="204190"/>
                  </a:lnTo>
                  <a:lnTo>
                    <a:pt x="238633" y="204190"/>
                  </a:lnTo>
                  <a:lnTo>
                    <a:pt x="240792" y="202476"/>
                  </a:lnTo>
                  <a:lnTo>
                    <a:pt x="240792" y="196761"/>
                  </a:lnTo>
                  <a:close/>
                </a:path>
                <a:path w="241300" h="204470">
                  <a:moveTo>
                    <a:pt x="240792" y="130860"/>
                  </a:moveTo>
                  <a:lnTo>
                    <a:pt x="238633" y="127990"/>
                  </a:lnTo>
                  <a:lnTo>
                    <a:pt x="5588" y="127990"/>
                  </a:lnTo>
                  <a:lnTo>
                    <a:pt x="2159" y="127990"/>
                  </a:lnTo>
                  <a:lnTo>
                    <a:pt x="0" y="130860"/>
                  </a:lnTo>
                  <a:lnTo>
                    <a:pt x="0" y="137312"/>
                  </a:lnTo>
                  <a:lnTo>
                    <a:pt x="2159" y="140182"/>
                  </a:lnTo>
                  <a:lnTo>
                    <a:pt x="238633" y="140182"/>
                  </a:lnTo>
                  <a:lnTo>
                    <a:pt x="240792" y="137312"/>
                  </a:lnTo>
                  <a:lnTo>
                    <a:pt x="240792" y="130860"/>
                  </a:lnTo>
                  <a:close/>
                </a:path>
                <a:path w="241300" h="204470">
                  <a:moveTo>
                    <a:pt x="240792" y="66865"/>
                  </a:moveTo>
                  <a:lnTo>
                    <a:pt x="238633" y="64008"/>
                  </a:lnTo>
                  <a:lnTo>
                    <a:pt x="5588" y="64008"/>
                  </a:lnTo>
                  <a:lnTo>
                    <a:pt x="2159" y="64008"/>
                  </a:lnTo>
                  <a:lnTo>
                    <a:pt x="0" y="66865"/>
                  </a:lnTo>
                  <a:lnTo>
                    <a:pt x="0" y="73291"/>
                  </a:lnTo>
                  <a:lnTo>
                    <a:pt x="2159" y="76149"/>
                  </a:lnTo>
                  <a:lnTo>
                    <a:pt x="238633" y="76149"/>
                  </a:lnTo>
                  <a:lnTo>
                    <a:pt x="240792" y="73291"/>
                  </a:lnTo>
                  <a:lnTo>
                    <a:pt x="240792" y="66865"/>
                  </a:lnTo>
                  <a:close/>
                </a:path>
                <a:path w="241300" h="204470">
                  <a:moveTo>
                    <a:pt x="240792" y="2844"/>
                  </a:moveTo>
                  <a:lnTo>
                    <a:pt x="238633" y="0"/>
                  </a:lnTo>
                  <a:lnTo>
                    <a:pt x="5588" y="0"/>
                  </a:lnTo>
                  <a:lnTo>
                    <a:pt x="2159" y="0"/>
                  </a:lnTo>
                  <a:lnTo>
                    <a:pt x="0" y="2844"/>
                  </a:lnTo>
                  <a:lnTo>
                    <a:pt x="0" y="9296"/>
                  </a:lnTo>
                  <a:lnTo>
                    <a:pt x="2159" y="12141"/>
                  </a:lnTo>
                  <a:lnTo>
                    <a:pt x="238633" y="12141"/>
                  </a:lnTo>
                  <a:lnTo>
                    <a:pt x="240792" y="9296"/>
                  </a:lnTo>
                  <a:lnTo>
                    <a:pt x="240792" y="284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6240" y="3715511"/>
              <a:ext cx="1493520" cy="73149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55336" y="1597151"/>
              <a:ext cx="713740" cy="558165"/>
            </a:xfrm>
            <a:custGeom>
              <a:avLst/>
              <a:gdLst/>
              <a:ahLst/>
              <a:cxnLst/>
              <a:rect l="l" t="t" r="r" b="b"/>
              <a:pathLst>
                <a:path w="713739" h="558164">
                  <a:moveTo>
                    <a:pt x="713232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67056" y="557784"/>
                  </a:lnTo>
                  <a:lnTo>
                    <a:pt x="67818" y="557784"/>
                  </a:lnTo>
                  <a:lnTo>
                    <a:pt x="713232" y="557784"/>
                  </a:lnTo>
                  <a:lnTo>
                    <a:pt x="713232" y="454533"/>
                  </a:lnTo>
                  <a:lnTo>
                    <a:pt x="713232" y="454406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5336" y="2167167"/>
              <a:ext cx="713740" cy="58419"/>
            </a:xfrm>
            <a:custGeom>
              <a:avLst/>
              <a:gdLst/>
              <a:ahLst/>
              <a:cxnLst/>
              <a:rect l="l" t="t" r="r" b="b"/>
              <a:pathLst>
                <a:path w="713739" h="58419">
                  <a:moveTo>
                    <a:pt x="713193" y="0"/>
                  </a:moveTo>
                  <a:lnTo>
                    <a:pt x="0" y="0"/>
                  </a:lnTo>
                  <a:lnTo>
                    <a:pt x="0" y="57872"/>
                  </a:lnTo>
                  <a:lnTo>
                    <a:pt x="713193" y="57872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D5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5336" y="2154935"/>
              <a:ext cx="713740" cy="12700"/>
            </a:xfrm>
            <a:custGeom>
              <a:avLst/>
              <a:gdLst/>
              <a:ahLst/>
              <a:cxnLst/>
              <a:rect l="l" t="t" r="r" b="b"/>
              <a:pathLst>
                <a:path w="713739" h="12700">
                  <a:moveTo>
                    <a:pt x="713193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713193" y="12192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9240" y="1591055"/>
              <a:ext cx="725805" cy="640080"/>
            </a:xfrm>
            <a:custGeom>
              <a:avLst/>
              <a:gdLst/>
              <a:ahLst/>
              <a:cxnLst/>
              <a:rect l="l" t="t" r="r" b="b"/>
              <a:pathLst>
                <a:path w="725804" h="640080">
                  <a:moveTo>
                    <a:pt x="721233" y="0"/>
                  </a:moveTo>
                  <a:lnTo>
                    <a:pt x="4190" y="0"/>
                  </a:lnTo>
                  <a:lnTo>
                    <a:pt x="2794" y="762"/>
                  </a:lnTo>
                  <a:lnTo>
                    <a:pt x="1397" y="2158"/>
                  </a:lnTo>
                  <a:lnTo>
                    <a:pt x="0" y="2793"/>
                  </a:lnTo>
                  <a:lnTo>
                    <a:pt x="0" y="637285"/>
                  </a:lnTo>
                  <a:lnTo>
                    <a:pt x="2794" y="640079"/>
                  </a:lnTo>
                  <a:lnTo>
                    <a:pt x="722630" y="640079"/>
                  </a:lnTo>
                  <a:lnTo>
                    <a:pt x="723264" y="638682"/>
                  </a:lnTo>
                  <a:lnTo>
                    <a:pt x="724662" y="637285"/>
                  </a:lnTo>
                  <a:lnTo>
                    <a:pt x="725424" y="635888"/>
                  </a:lnTo>
                  <a:lnTo>
                    <a:pt x="725424" y="628903"/>
                  </a:lnTo>
                  <a:lnTo>
                    <a:pt x="11175" y="628903"/>
                  </a:lnTo>
                  <a:lnTo>
                    <a:pt x="11175" y="11937"/>
                  </a:lnTo>
                  <a:lnTo>
                    <a:pt x="725424" y="11937"/>
                  </a:lnTo>
                  <a:lnTo>
                    <a:pt x="725424" y="4190"/>
                  </a:lnTo>
                  <a:lnTo>
                    <a:pt x="724662" y="2793"/>
                  </a:lnTo>
                  <a:lnTo>
                    <a:pt x="723264" y="2158"/>
                  </a:lnTo>
                  <a:lnTo>
                    <a:pt x="722630" y="762"/>
                  </a:lnTo>
                  <a:lnTo>
                    <a:pt x="721233" y="0"/>
                  </a:lnTo>
                  <a:close/>
                </a:path>
                <a:path w="725804" h="640080">
                  <a:moveTo>
                    <a:pt x="725424" y="11937"/>
                  </a:moveTo>
                  <a:lnTo>
                    <a:pt x="713486" y="11937"/>
                  </a:lnTo>
                  <a:lnTo>
                    <a:pt x="713486" y="628903"/>
                  </a:lnTo>
                  <a:lnTo>
                    <a:pt x="725424" y="628903"/>
                  </a:lnTo>
                  <a:lnTo>
                    <a:pt x="725424" y="11937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55336" y="1597190"/>
              <a:ext cx="713740" cy="106680"/>
            </a:xfrm>
            <a:custGeom>
              <a:avLst/>
              <a:gdLst/>
              <a:ahLst/>
              <a:cxnLst/>
              <a:rect l="l" t="t" r="r" b="b"/>
              <a:pathLst>
                <a:path w="713739" h="106680">
                  <a:moveTo>
                    <a:pt x="713193" y="0"/>
                  </a:moveTo>
                  <a:lnTo>
                    <a:pt x="0" y="0"/>
                  </a:lnTo>
                  <a:lnTo>
                    <a:pt x="0" y="106641"/>
                  </a:lnTo>
                  <a:lnTo>
                    <a:pt x="713193" y="106641"/>
                  </a:lnTo>
                  <a:lnTo>
                    <a:pt x="713193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9240" y="1591055"/>
              <a:ext cx="725805" cy="490855"/>
            </a:xfrm>
            <a:custGeom>
              <a:avLst/>
              <a:gdLst/>
              <a:ahLst/>
              <a:cxnLst/>
              <a:rect l="l" t="t" r="r" b="b"/>
              <a:pathLst>
                <a:path w="725804" h="490855">
                  <a:moveTo>
                    <a:pt x="512064" y="344043"/>
                  </a:moveTo>
                  <a:lnTo>
                    <a:pt x="504532" y="297903"/>
                  </a:lnTo>
                  <a:lnTo>
                    <a:pt x="483603" y="257848"/>
                  </a:lnTo>
                  <a:lnTo>
                    <a:pt x="451675" y="226263"/>
                  </a:lnTo>
                  <a:lnTo>
                    <a:pt x="411200" y="205562"/>
                  </a:lnTo>
                  <a:lnTo>
                    <a:pt x="364617" y="198120"/>
                  </a:lnTo>
                  <a:lnTo>
                    <a:pt x="317639" y="205562"/>
                  </a:lnTo>
                  <a:lnTo>
                    <a:pt x="276948" y="226263"/>
                  </a:lnTo>
                  <a:lnTo>
                    <a:pt x="244906" y="257848"/>
                  </a:lnTo>
                  <a:lnTo>
                    <a:pt x="223926" y="297903"/>
                  </a:lnTo>
                  <a:lnTo>
                    <a:pt x="216408" y="344043"/>
                  </a:lnTo>
                  <a:lnTo>
                    <a:pt x="223926" y="390512"/>
                  </a:lnTo>
                  <a:lnTo>
                    <a:pt x="244906" y="430796"/>
                  </a:lnTo>
                  <a:lnTo>
                    <a:pt x="276948" y="462508"/>
                  </a:lnTo>
                  <a:lnTo>
                    <a:pt x="317639" y="483285"/>
                  </a:lnTo>
                  <a:lnTo>
                    <a:pt x="364617" y="490728"/>
                  </a:lnTo>
                  <a:lnTo>
                    <a:pt x="411200" y="483285"/>
                  </a:lnTo>
                  <a:lnTo>
                    <a:pt x="451675" y="462508"/>
                  </a:lnTo>
                  <a:lnTo>
                    <a:pt x="483603" y="430796"/>
                  </a:lnTo>
                  <a:lnTo>
                    <a:pt x="504532" y="390512"/>
                  </a:lnTo>
                  <a:lnTo>
                    <a:pt x="512064" y="344043"/>
                  </a:lnTo>
                  <a:close/>
                </a:path>
                <a:path w="725804" h="490855">
                  <a:moveTo>
                    <a:pt x="725424" y="4191"/>
                  </a:moveTo>
                  <a:lnTo>
                    <a:pt x="724662" y="2794"/>
                  </a:lnTo>
                  <a:lnTo>
                    <a:pt x="723265" y="2159"/>
                  </a:lnTo>
                  <a:lnTo>
                    <a:pt x="722630" y="762"/>
                  </a:lnTo>
                  <a:lnTo>
                    <a:pt x="721233" y="0"/>
                  </a:lnTo>
                  <a:lnTo>
                    <a:pt x="713486" y="0"/>
                  </a:lnTo>
                  <a:lnTo>
                    <a:pt x="713486" y="11938"/>
                  </a:lnTo>
                  <a:lnTo>
                    <a:pt x="713486" y="107569"/>
                  </a:lnTo>
                  <a:lnTo>
                    <a:pt x="11176" y="107569"/>
                  </a:lnTo>
                  <a:lnTo>
                    <a:pt x="11176" y="11938"/>
                  </a:lnTo>
                  <a:lnTo>
                    <a:pt x="713486" y="11938"/>
                  </a:lnTo>
                  <a:lnTo>
                    <a:pt x="713486" y="0"/>
                  </a:lnTo>
                  <a:lnTo>
                    <a:pt x="4191" y="0"/>
                  </a:lnTo>
                  <a:lnTo>
                    <a:pt x="2794" y="762"/>
                  </a:lnTo>
                  <a:lnTo>
                    <a:pt x="1397" y="2159"/>
                  </a:lnTo>
                  <a:lnTo>
                    <a:pt x="0" y="2794"/>
                  </a:lnTo>
                  <a:lnTo>
                    <a:pt x="0" y="116078"/>
                  </a:lnTo>
                  <a:lnTo>
                    <a:pt x="1397" y="117475"/>
                  </a:lnTo>
                  <a:lnTo>
                    <a:pt x="2794" y="118110"/>
                  </a:lnTo>
                  <a:lnTo>
                    <a:pt x="4191" y="118872"/>
                  </a:lnTo>
                  <a:lnTo>
                    <a:pt x="721233" y="118872"/>
                  </a:lnTo>
                  <a:lnTo>
                    <a:pt x="722630" y="118110"/>
                  </a:lnTo>
                  <a:lnTo>
                    <a:pt x="724662" y="116078"/>
                  </a:lnTo>
                  <a:lnTo>
                    <a:pt x="725424" y="114681"/>
                  </a:lnTo>
                  <a:lnTo>
                    <a:pt x="725424" y="107569"/>
                  </a:lnTo>
                  <a:lnTo>
                    <a:pt x="725424" y="11938"/>
                  </a:lnTo>
                  <a:lnTo>
                    <a:pt x="725424" y="4191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9552" y="178003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41" y="7839"/>
                  </a:lnTo>
                  <a:lnTo>
                    <a:pt x="62983" y="29675"/>
                  </a:lnTo>
                  <a:lnTo>
                    <a:pt x="29675" y="62983"/>
                  </a:lnTo>
                  <a:lnTo>
                    <a:pt x="7839" y="105241"/>
                  </a:lnTo>
                  <a:lnTo>
                    <a:pt x="0" y="153923"/>
                  </a:lnTo>
                  <a:lnTo>
                    <a:pt x="7839" y="202606"/>
                  </a:lnTo>
                  <a:lnTo>
                    <a:pt x="29675" y="244864"/>
                  </a:lnTo>
                  <a:lnTo>
                    <a:pt x="62983" y="278172"/>
                  </a:lnTo>
                  <a:lnTo>
                    <a:pt x="105241" y="300008"/>
                  </a:lnTo>
                  <a:lnTo>
                    <a:pt x="153924" y="307847"/>
                  </a:lnTo>
                  <a:lnTo>
                    <a:pt x="202606" y="300008"/>
                  </a:lnTo>
                  <a:lnTo>
                    <a:pt x="210538" y="295909"/>
                  </a:lnTo>
                  <a:lnTo>
                    <a:pt x="153924" y="295909"/>
                  </a:lnTo>
                  <a:lnTo>
                    <a:pt x="125172" y="293082"/>
                  </a:lnTo>
                  <a:lnTo>
                    <a:pt x="74289" y="271853"/>
                  </a:lnTo>
                  <a:lnTo>
                    <a:pt x="35994" y="233558"/>
                  </a:lnTo>
                  <a:lnTo>
                    <a:pt x="14765" y="182675"/>
                  </a:lnTo>
                  <a:lnTo>
                    <a:pt x="11937" y="153923"/>
                  </a:lnTo>
                  <a:lnTo>
                    <a:pt x="14765" y="125261"/>
                  </a:lnTo>
                  <a:lnTo>
                    <a:pt x="35994" y="74556"/>
                  </a:lnTo>
                  <a:lnTo>
                    <a:pt x="74289" y="36262"/>
                  </a:lnTo>
                  <a:lnTo>
                    <a:pt x="125172" y="14855"/>
                  </a:lnTo>
                  <a:lnTo>
                    <a:pt x="153924" y="11937"/>
                  </a:lnTo>
                  <a:lnTo>
                    <a:pt x="210538" y="11937"/>
                  </a:lnTo>
                  <a:lnTo>
                    <a:pt x="202606" y="7839"/>
                  </a:lnTo>
                  <a:lnTo>
                    <a:pt x="153924" y="0"/>
                  </a:lnTo>
                  <a:close/>
                </a:path>
                <a:path w="307975" h="307975">
                  <a:moveTo>
                    <a:pt x="210538" y="11937"/>
                  </a:moveTo>
                  <a:lnTo>
                    <a:pt x="153924" y="11937"/>
                  </a:lnTo>
                  <a:lnTo>
                    <a:pt x="182586" y="14855"/>
                  </a:lnTo>
                  <a:lnTo>
                    <a:pt x="209200" y="23177"/>
                  </a:lnTo>
                  <a:lnTo>
                    <a:pt x="254381" y="53466"/>
                  </a:lnTo>
                  <a:lnTo>
                    <a:pt x="284670" y="98647"/>
                  </a:lnTo>
                  <a:lnTo>
                    <a:pt x="295910" y="153923"/>
                  </a:lnTo>
                  <a:lnTo>
                    <a:pt x="292992" y="182675"/>
                  </a:lnTo>
                  <a:lnTo>
                    <a:pt x="271585" y="233558"/>
                  </a:lnTo>
                  <a:lnTo>
                    <a:pt x="233291" y="271853"/>
                  </a:lnTo>
                  <a:lnTo>
                    <a:pt x="182586" y="293082"/>
                  </a:lnTo>
                  <a:lnTo>
                    <a:pt x="153924" y="295909"/>
                  </a:lnTo>
                  <a:lnTo>
                    <a:pt x="210538" y="295909"/>
                  </a:lnTo>
                  <a:lnTo>
                    <a:pt x="244864" y="278172"/>
                  </a:lnTo>
                  <a:lnTo>
                    <a:pt x="278172" y="244864"/>
                  </a:lnTo>
                  <a:lnTo>
                    <a:pt x="300008" y="202606"/>
                  </a:lnTo>
                  <a:lnTo>
                    <a:pt x="307848" y="153923"/>
                  </a:lnTo>
                  <a:lnTo>
                    <a:pt x="300008" y="105241"/>
                  </a:lnTo>
                  <a:lnTo>
                    <a:pt x="278172" y="62983"/>
                  </a:lnTo>
                  <a:lnTo>
                    <a:pt x="244864" y="29675"/>
                  </a:lnTo>
                  <a:lnTo>
                    <a:pt x="210538" y="1193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800" y="1831847"/>
              <a:ext cx="182879" cy="210312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685800" y="389001"/>
            <a:ext cx="643255" cy="646430"/>
            <a:chOff x="728472" y="1645919"/>
            <a:chExt cx="643255" cy="646430"/>
          </a:xfrm>
        </p:grpSpPr>
        <p:sp>
          <p:nvSpPr>
            <p:cNvPr id="52" name="object 52"/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920495" y="1099185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109918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6800" y="109918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6039739" y="403301"/>
            <a:ext cx="24041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65" dirty="0"/>
              <a:t>T</a:t>
            </a:r>
            <a:r>
              <a:rPr spc="-200" dirty="0"/>
              <a:t>a</a:t>
            </a:r>
            <a:r>
              <a:rPr spc="-195" dirty="0"/>
              <a:t>b</a:t>
            </a:r>
            <a:r>
              <a:rPr spc="-50" dirty="0"/>
              <a:t>l</a:t>
            </a:r>
            <a:r>
              <a:rPr spc="-95" dirty="0"/>
              <a:t>e</a:t>
            </a:r>
            <a:r>
              <a:rPr spc="-290" dirty="0"/>
              <a:t> </a:t>
            </a:r>
            <a:r>
              <a:rPr spc="-135" dirty="0"/>
              <a:t>of</a:t>
            </a:r>
            <a:r>
              <a:rPr spc="-290" dirty="0"/>
              <a:t> </a:t>
            </a:r>
            <a:r>
              <a:rPr spc="-415" dirty="0"/>
              <a:t>C</a:t>
            </a:r>
            <a:r>
              <a:rPr spc="-190" dirty="0"/>
              <a:t>o</a:t>
            </a:r>
            <a:r>
              <a:rPr spc="-215" dirty="0"/>
              <a:t>n</a:t>
            </a:r>
            <a:r>
              <a:rPr spc="-10" dirty="0"/>
              <a:t>t</a:t>
            </a:r>
            <a:r>
              <a:rPr spc="-130" dirty="0"/>
              <a:t>ents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671320" y="615570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30" dirty="0">
                <a:solidFill>
                  <a:srgbClr val="77C5FB"/>
                </a:solidFill>
                <a:latin typeface="Tahoma"/>
                <a:cs typeface="Tahoma"/>
              </a:rPr>
              <a:t>Dataset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20902" y="545211"/>
            <a:ext cx="15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EAEF36-3685-7551-2233-B1EE26BBAD55}"/>
              </a:ext>
            </a:extLst>
          </p:cNvPr>
          <p:cNvSpPr txBox="1"/>
          <p:nvPr/>
        </p:nvSpPr>
        <p:spPr>
          <a:xfrm>
            <a:off x="940675" y="2355193"/>
            <a:ext cx="2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lang="en-IN" sz="1800" dirty="0"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2C3C93-A292-79C7-F4B1-18798562A4F9}"/>
              </a:ext>
            </a:extLst>
          </p:cNvPr>
          <p:cNvSpPr txBox="1"/>
          <p:nvPr/>
        </p:nvSpPr>
        <p:spPr>
          <a:xfrm>
            <a:off x="907737" y="3261740"/>
            <a:ext cx="16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-7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lang="en-IN" sz="1800" dirty="0"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114FEA-889B-595F-77CA-3CFBA77641BC}"/>
              </a:ext>
            </a:extLst>
          </p:cNvPr>
          <p:cNvSpPr txBox="1"/>
          <p:nvPr/>
        </p:nvSpPr>
        <p:spPr>
          <a:xfrm>
            <a:off x="858755" y="4222989"/>
            <a:ext cx="31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lang="en-IN" sz="1800" dirty="0">
              <a:latin typeface="Tahoma"/>
              <a:cs typeface="Tahoma"/>
            </a:endParaRPr>
          </a:p>
          <a:p>
            <a:endParaRPr lang="en-IN" dirty="0"/>
          </a:p>
        </p:txBody>
      </p:sp>
      <p:grpSp>
        <p:nvGrpSpPr>
          <p:cNvPr id="90" name="object 51">
            <a:extLst>
              <a:ext uri="{FF2B5EF4-FFF2-40B4-BE49-F238E27FC236}">
                <a16:creationId xmlns:a16="http://schemas.microsoft.com/office/drawing/2014/main" id="{3D08EB21-D47B-82E2-89F2-0EBA25FC6936}"/>
              </a:ext>
            </a:extLst>
          </p:cNvPr>
          <p:cNvGrpSpPr/>
          <p:nvPr/>
        </p:nvGrpSpPr>
        <p:grpSpPr>
          <a:xfrm>
            <a:off x="718820" y="1355725"/>
            <a:ext cx="643255" cy="646430"/>
            <a:chOff x="728472" y="1645919"/>
            <a:chExt cx="643255" cy="646430"/>
          </a:xfrm>
        </p:grpSpPr>
        <p:sp>
          <p:nvSpPr>
            <p:cNvPr id="91" name="object 52">
              <a:extLst>
                <a:ext uri="{FF2B5EF4-FFF2-40B4-BE49-F238E27FC236}">
                  <a16:creationId xmlns:a16="http://schemas.microsoft.com/office/drawing/2014/main" id="{3DECD181-B7EE-6073-10F0-D9AC9923F88D}"/>
                </a:ext>
              </a:extLst>
            </p:cNvPr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53">
              <a:extLst>
                <a:ext uri="{FF2B5EF4-FFF2-40B4-BE49-F238E27FC236}">
                  <a16:creationId xmlns:a16="http://schemas.microsoft.com/office/drawing/2014/main" id="{04831018-30D5-8B6A-53ED-84EC3B27489F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4">
              <a:extLst>
                <a:ext uri="{FF2B5EF4-FFF2-40B4-BE49-F238E27FC236}">
                  <a16:creationId xmlns:a16="http://schemas.microsoft.com/office/drawing/2014/main" id="{ECD9DDBF-927A-5FBB-7491-2835518953A2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55">
            <a:extLst>
              <a:ext uri="{FF2B5EF4-FFF2-40B4-BE49-F238E27FC236}">
                <a16:creationId xmlns:a16="http://schemas.microsoft.com/office/drawing/2014/main" id="{061ADFFC-BA53-5983-1D3A-A3D97716550A}"/>
              </a:ext>
            </a:extLst>
          </p:cNvPr>
          <p:cNvSpPr/>
          <p:nvPr/>
        </p:nvSpPr>
        <p:spPr>
          <a:xfrm>
            <a:off x="953515" y="20659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56">
            <a:extLst>
              <a:ext uri="{FF2B5EF4-FFF2-40B4-BE49-F238E27FC236}">
                <a16:creationId xmlns:a16="http://schemas.microsoft.com/office/drawing/2014/main" id="{A011057F-20A6-5D22-4BE8-D16E2CB3716E}"/>
              </a:ext>
            </a:extLst>
          </p:cNvPr>
          <p:cNvSpPr/>
          <p:nvPr/>
        </p:nvSpPr>
        <p:spPr>
          <a:xfrm>
            <a:off x="1026667" y="20659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7">
            <a:extLst>
              <a:ext uri="{FF2B5EF4-FFF2-40B4-BE49-F238E27FC236}">
                <a16:creationId xmlns:a16="http://schemas.microsoft.com/office/drawing/2014/main" id="{12DA1B52-1A89-7412-6F19-2378D71DE6D1}"/>
              </a:ext>
            </a:extLst>
          </p:cNvPr>
          <p:cNvSpPr/>
          <p:nvPr/>
        </p:nvSpPr>
        <p:spPr>
          <a:xfrm>
            <a:off x="1099820" y="20659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0">
            <a:extLst>
              <a:ext uri="{FF2B5EF4-FFF2-40B4-BE49-F238E27FC236}">
                <a16:creationId xmlns:a16="http://schemas.microsoft.com/office/drawing/2014/main" id="{1918C1AF-2110-49F3-077D-679052B2138F}"/>
              </a:ext>
            </a:extLst>
          </p:cNvPr>
          <p:cNvSpPr txBox="1"/>
          <p:nvPr/>
        </p:nvSpPr>
        <p:spPr>
          <a:xfrm>
            <a:off x="1704340" y="1582294"/>
            <a:ext cx="16730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30" dirty="0">
                <a:solidFill>
                  <a:srgbClr val="77C5FB"/>
                </a:solidFill>
                <a:latin typeface="Tahoma"/>
                <a:cs typeface="Tahoma"/>
              </a:rPr>
              <a:t>Feature Extraction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8" name="object 62">
            <a:extLst>
              <a:ext uri="{FF2B5EF4-FFF2-40B4-BE49-F238E27FC236}">
                <a16:creationId xmlns:a16="http://schemas.microsoft.com/office/drawing/2014/main" id="{C59170B1-1CEE-B50E-ECC9-71DEC466590A}"/>
              </a:ext>
            </a:extLst>
          </p:cNvPr>
          <p:cNvSpPr txBox="1"/>
          <p:nvPr/>
        </p:nvSpPr>
        <p:spPr>
          <a:xfrm>
            <a:off x="953922" y="1511935"/>
            <a:ext cx="15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spc="-7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99" name="object 51">
            <a:extLst>
              <a:ext uri="{FF2B5EF4-FFF2-40B4-BE49-F238E27FC236}">
                <a16:creationId xmlns:a16="http://schemas.microsoft.com/office/drawing/2014/main" id="{44698F5E-5343-A23F-7519-B5E8F7048D42}"/>
              </a:ext>
            </a:extLst>
          </p:cNvPr>
          <p:cNvGrpSpPr/>
          <p:nvPr/>
        </p:nvGrpSpPr>
        <p:grpSpPr>
          <a:xfrm>
            <a:off x="685800" y="2346325"/>
            <a:ext cx="643255" cy="646430"/>
            <a:chOff x="728472" y="1645919"/>
            <a:chExt cx="643255" cy="646430"/>
          </a:xfrm>
        </p:grpSpPr>
        <p:sp>
          <p:nvSpPr>
            <p:cNvPr id="100" name="object 52">
              <a:extLst>
                <a:ext uri="{FF2B5EF4-FFF2-40B4-BE49-F238E27FC236}">
                  <a16:creationId xmlns:a16="http://schemas.microsoft.com/office/drawing/2014/main" id="{6D39C441-2814-737A-B1A9-252CAD942AAC}"/>
                </a:ext>
              </a:extLst>
            </p:cNvPr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53">
              <a:extLst>
                <a:ext uri="{FF2B5EF4-FFF2-40B4-BE49-F238E27FC236}">
                  <a16:creationId xmlns:a16="http://schemas.microsoft.com/office/drawing/2014/main" id="{8FC6EDB9-0A16-A351-6C96-94BB6DB2AA8E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54">
              <a:extLst>
                <a:ext uri="{FF2B5EF4-FFF2-40B4-BE49-F238E27FC236}">
                  <a16:creationId xmlns:a16="http://schemas.microsoft.com/office/drawing/2014/main" id="{CDE63CBB-3580-1107-3351-8792CE6D511B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55">
            <a:extLst>
              <a:ext uri="{FF2B5EF4-FFF2-40B4-BE49-F238E27FC236}">
                <a16:creationId xmlns:a16="http://schemas.microsoft.com/office/drawing/2014/main" id="{5E4FBDAB-4FBF-8626-EB6E-F6A0DEBCDBE4}"/>
              </a:ext>
            </a:extLst>
          </p:cNvPr>
          <p:cNvSpPr/>
          <p:nvPr/>
        </p:nvSpPr>
        <p:spPr>
          <a:xfrm>
            <a:off x="920495" y="30565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F3389311-DCD6-6E3E-3CE4-E6A73D8C0612}"/>
              </a:ext>
            </a:extLst>
          </p:cNvPr>
          <p:cNvSpPr/>
          <p:nvPr/>
        </p:nvSpPr>
        <p:spPr>
          <a:xfrm>
            <a:off x="993647" y="30565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57">
            <a:extLst>
              <a:ext uri="{FF2B5EF4-FFF2-40B4-BE49-F238E27FC236}">
                <a16:creationId xmlns:a16="http://schemas.microsoft.com/office/drawing/2014/main" id="{5474A13E-8435-71F5-9EB3-D1289C3FAD74}"/>
              </a:ext>
            </a:extLst>
          </p:cNvPr>
          <p:cNvSpPr/>
          <p:nvPr/>
        </p:nvSpPr>
        <p:spPr>
          <a:xfrm>
            <a:off x="1066800" y="30565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60">
            <a:extLst>
              <a:ext uri="{FF2B5EF4-FFF2-40B4-BE49-F238E27FC236}">
                <a16:creationId xmlns:a16="http://schemas.microsoft.com/office/drawing/2014/main" id="{152AD10F-879A-C535-5617-7842F6B11101}"/>
              </a:ext>
            </a:extLst>
          </p:cNvPr>
          <p:cNvSpPr txBox="1"/>
          <p:nvPr/>
        </p:nvSpPr>
        <p:spPr>
          <a:xfrm>
            <a:off x="1671319" y="2572894"/>
            <a:ext cx="22699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30" dirty="0">
                <a:solidFill>
                  <a:srgbClr val="77C5FB"/>
                </a:solidFill>
                <a:latin typeface="Tahoma"/>
                <a:cs typeface="Tahoma"/>
              </a:rPr>
              <a:t>Machine Learning Models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7" name="object 62">
            <a:extLst>
              <a:ext uri="{FF2B5EF4-FFF2-40B4-BE49-F238E27FC236}">
                <a16:creationId xmlns:a16="http://schemas.microsoft.com/office/drawing/2014/main" id="{9558DE6C-D1AD-94FD-CF4A-EFF9BCFFC4A3}"/>
              </a:ext>
            </a:extLst>
          </p:cNvPr>
          <p:cNvSpPr txBox="1"/>
          <p:nvPr/>
        </p:nvSpPr>
        <p:spPr>
          <a:xfrm>
            <a:off x="920902" y="2502535"/>
            <a:ext cx="15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spc="-7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08" name="object 51">
            <a:extLst>
              <a:ext uri="{FF2B5EF4-FFF2-40B4-BE49-F238E27FC236}">
                <a16:creationId xmlns:a16="http://schemas.microsoft.com/office/drawing/2014/main" id="{9076269B-1990-1281-80AD-B4E2F8E17FB7}"/>
              </a:ext>
            </a:extLst>
          </p:cNvPr>
          <p:cNvGrpSpPr/>
          <p:nvPr/>
        </p:nvGrpSpPr>
        <p:grpSpPr>
          <a:xfrm>
            <a:off x="718820" y="3260725"/>
            <a:ext cx="643255" cy="646430"/>
            <a:chOff x="728472" y="1645919"/>
            <a:chExt cx="643255" cy="646430"/>
          </a:xfrm>
        </p:grpSpPr>
        <p:sp>
          <p:nvSpPr>
            <p:cNvPr id="109" name="object 52">
              <a:extLst>
                <a:ext uri="{FF2B5EF4-FFF2-40B4-BE49-F238E27FC236}">
                  <a16:creationId xmlns:a16="http://schemas.microsoft.com/office/drawing/2014/main" id="{5A321FC2-F20A-2B7D-1978-079F9019B8D5}"/>
                </a:ext>
              </a:extLst>
            </p:cNvPr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3">
              <a:extLst>
                <a:ext uri="{FF2B5EF4-FFF2-40B4-BE49-F238E27FC236}">
                  <a16:creationId xmlns:a16="http://schemas.microsoft.com/office/drawing/2014/main" id="{F34E926E-935F-F835-40BB-1AE0D0DBE8FD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4">
              <a:extLst>
                <a:ext uri="{FF2B5EF4-FFF2-40B4-BE49-F238E27FC236}">
                  <a16:creationId xmlns:a16="http://schemas.microsoft.com/office/drawing/2014/main" id="{752A390A-EE12-C287-B70C-340645AE72B0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5">
            <a:extLst>
              <a:ext uri="{FF2B5EF4-FFF2-40B4-BE49-F238E27FC236}">
                <a16:creationId xmlns:a16="http://schemas.microsoft.com/office/drawing/2014/main" id="{BBD07E35-B7E9-89C0-6113-37955C46E330}"/>
              </a:ext>
            </a:extLst>
          </p:cNvPr>
          <p:cNvSpPr/>
          <p:nvPr/>
        </p:nvSpPr>
        <p:spPr>
          <a:xfrm>
            <a:off x="953515" y="39709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6">
            <a:extLst>
              <a:ext uri="{FF2B5EF4-FFF2-40B4-BE49-F238E27FC236}">
                <a16:creationId xmlns:a16="http://schemas.microsoft.com/office/drawing/2014/main" id="{54A9B79D-2159-EEAC-F1F3-031CE8A26EF0}"/>
              </a:ext>
            </a:extLst>
          </p:cNvPr>
          <p:cNvSpPr/>
          <p:nvPr/>
        </p:nvSpPr>
        <p:spPr>
          <a:xfrm>
            <a:off x="1026667" y="39709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7">
            <a:extLst>
              <a:ext uri="{FF2B5EF4-FFF2-40B4-BE49-F238E27FC236}">
                <a16:creationId xmlns:a16="http://schemas.microsoft.com/office/drawing/2014/main" id="{B9480D02-F6C2-8510-F50C-3C77032AA7D6}"/>
              </a:ext>
            </a:extLst>
          </p:cNvPr>
          <p:cNvSpPr/>
          <p:nvPr/>
        </p:nvSpPr>
        <p:spPr>
          <a:xfrm>
            <a:off x="1099820" y="39709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A843C008-08A8-8A57-1AE3-DDFCD0D95B6F}"/>
              </a:ext>
            </a:extLst>
          </p:cNvPr>
          <p:cNvSpPr txBox="1"/>
          <p:nvPr/>
        </p:nvSpPr>
        <p:spPr>
          <a:xfrm>
            <a:off x="1704340" y="3487294"/>
            <a:ext cx="18008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30" dirty="0">
                <a:solidFill>
                  <a:srgbClr val="77C5FB"/>
                </a:solidFill>
                <a:latin typeface="Tahoma"/>
                <a:cs typeface="Tahoma"/>
              </a:rPr>
              <a:t>Model Deployment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16" name="object 62">
            <a:extLst>
              <a:ext uri="{FF2B5EF4-FFF2-40B4-BE49-F238E27FC236}">
                <a16:creationId xmlns:a16="http://schemas.microsoft.com/office/drawing/2014/main" id="{87687E82-C1B9-FEEE-294F-3CC206BF89C3}"/>
              </a:ext>
            </a:extLst>
          </p:cNvPr>
          <p:cNvSpPr txBox="1"/>
          <p:nvPr/>
        </p:nvSpPr>
        <p:spPr>
          <a:xfrm>
            <a:off x="953922" y="3416935"/>
            <a:ext cx="15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spc="-7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17" name="object 51">
            <a:extLst>
              <a:ext uri="{FF2B5EF4-FFF2-40B4-BE49-F238E27FC236}">
                <a16:creationId xmlns:a16="http://schemas.microsoft.com/office/drawing/2014/main" id="{380EC2D1-DE2A-B881-B9B4-70093DA56C37}"/>
              </a:ext>
            </a:extLst>
          </p:cNvPr>
          <p:cNvGrpSpPr/>
          <p:nvPr/>
        </p:nvGrpSpPr>
        <p:grpSpPr>
          <a:xfrm>
            <a:off x="718820" y="4175125"/>
            <a:ext cx="643255" cy="646430"/>
            <a:chOff x="728472" y="1645919"/>
            <a:chExt cx="643255" cy="646430"/>
          </a:xfrm>
        </p:grpSpPr>
        <p:sp>
          <p:nvSpPr>
            <p:cNvPr id="118" name="object 52">
              <a:extLst>
                <a:ext uri="{FF2B5EF4-FFF2-40B4-BE49-F238E27FC236}">
                  <a16:creationId xmlns:a16="http://schemas.microsoft.com/office/drawing/2014/main" id="{F996CD5C-8417-4BC1-D930-3E4FC57DC99D}"/>
                </a:ext>
              </a:extLst>
            </p:cNvPr>
            <p:cNvSpPr/>
            <p:nvPr/>
          </p:nvSpPr>
          <p:spPr>
            <a:xfrm>
              <a:off x="733044" y="1650491"/>
              <a:ext cx="634365" cy="637540"/>
            </a:xfrm>
            <a:custGeom>
              <a:avLst/>
              <a:gdLst/>
              <a:ahLst/>
              <a:cxnLst/>
              <a:rect l="l" t="t" r="r" b="b"/>
              <a:pathLst>
                <a:path w="634365" h="637539">
                  <a:moveTo>
                    <a:pt x="0" y="318516"/>
                  </a:moveTo>
                  <a:lnTo>
                    <a:pt x="3437" y="271451"/>
                  </a:lnTo>
                  <a:lnTo>
                    <a:pt x="13421" y="226530"/>
                  </a:lnTo>
                  <a:lnTo>
                    <a:pt x="29462" y="184244"/>
                  </a:lnTo>
                  <a:lnTo>
                    <a:pt x="51069" y="145088"/>
                  </a:lnTo>
                  <a:lnTo>
                    <a:pt x="77752" y="109552"/>
                  </a:lnTo>
                  <a:lnTo>
                    <a:pt x="109022" y="78132"/>
                  </a:lnTo>
                  <a:lnTo>
                    <a:pt x="144386" y="51319"/>
                  </a:lnTo>
                  <a:lnTo>
                    <a:pt x="183356" y="29606"/>
                  </a:lnTo>
                  <a:lnTo>
                    <a:pt x="225440" y="13486"/>
                  </a:lnTo>
                  <a:lnTo>
                    <a:pt x="270149" y="3453"/>
                  </a:lnTo>
                  <a:lnTo>
                    <a:pt x="316992" y="0"/>
                  </a:lnTo>
                  <a:lnTo>
                    <a:pt x="363834" y="3453"/>
                  </a:lnTo>
                  <a:lnTo>
                    <a:pt x="408543" y="13486"/>
                  </a:lnTo>
                  <a:lnTo>
                    <a:pt x="450627" y="29606"/>
                  </a:lnTo>
                  <a:lnTo>
                    <a:pt x="489597" y="51319"/>
                  </a:lnTo>
                  <a:lnTo>
                    <a:pt x="524961" y="78132"/>
                  </a:lnTo>
                  <a:lnTo>
                    <a:pt x="556231" y="109552"/>
                  </a:lnTo>
                  <a:lnTo>
                    <a:pt x="582914" y="145088"/>
                  </a:lnTo>
                  <a:lnTo>
                    <a:pt x="604521" y="184244"/>
                  </a:lnTo>
                  <a:lnTo>
                    <a:pt x="620562" y="226530"/>
                  </a:lnTo>
                  <a:lnTo>
                    <a:pt x="630546" y="271451"/>
                  </a:lnTo>
                  <a:lnTo>
                    <a:pt x="633984" y="318516"/>
                  </a:lnTo>
                  <a:lnTo>
                    <a:pt x="630546" y="365580"/>
                  </a:lnTo>
                  <a:lnTo>
                    <a:pt x="620562" y="410501"/>
                  </a:lnTo>
                  <a:lnTo>
                    <a:pt x="604521" y="452787"/>
                  </a:lnTo>
                  <a:lnTo>
                    <a:pt x="582914" y="491943"/>
                  </a:lnTo>
                  <a:lnTo>
                    <a:pt x="556231" y="527479"/>
                  </a:lnTo>
                  <a:lnTo>
                    <a:pt x="524961" y="558899"/>
                  </a:lnTo>
                  <a:lnTo>
                    <a:pt x="489597" y="585712"/>
                  </a:lnTo>
                  <a:lnTo>
                    <a:pt x="450627" y="607425"/>
                  </a:lnTo>
                  <a:lnTo>
                    <a:pt x="408543" y="623545"/>
                  </a:lnTo>
                  <a:lnTo>
                    <a:pt x="363834" y="633578"/>
                  </a:lnTo>
                  <a:lnTo>
                    <a:pt x="316992" y="637032"/>
                  </a:lnTo>
                  <a:lnTo>
                    <a:pt x="270149" y="633578"/>
                  </a:lnTo>
                  <a:lnTo>
                    <a:pt x="225440" y="623545"/>
                  </a:lnTo>
                  <a:lnTo>
                    <a:pt x="183356" y="607425"/>
                  </a:lnTo>
                  <a:lnTo>
                    <a:pt x="144386" y="585712"/>
                  </a:lnTo>
                  <a:lnTo>
                    <a:pt x="109022" y="558899"/>
                  </a:lnTo>
                  <a:lnTo>
                    <a:pt x="77752" y="527479"/>
                  </a:lnTo>
                  <a:lnTo>
                    <a:pt x="51069" y="491943"/>
                  </a:lnTo>
                  <a:lnTo>
                    <a:pt x="29462" y="452787"/>
                  </a:lnTo>
                  <a:lnTo>
                    <a:pt x="13421" y="410501"/>
                  </a:lnTo>
                  <a:lnTo>
                    <a:pt x="3437" y="36558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3">
              <a:extLst>
                <a:ext uri="{FF2B5EF4-FFF2-40B4-BE49-F238E27FC236}">
                  <a16:creationId xmlns:a16="http://schemas.microsoft.com/office/drawing/2014/main" id="{F64D677A-C027-2F53-8AF2-8E29D7BA9011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172" y="0"/>
                  </a:moveTo>
                  <a:lnTo>
                    <a:pt x="186179" y="4737"/>
                  </a:lnTo>
                  <a:lnTo>
                    <a:pt x="142410" y="18323"/>
                  </a:lnTo>
                  <a:lnTo>
                    <a:pt x="102803" y="39821"/>
                  </a:lnTo>
                  <a:lnTo>
                    <a:pt x="68294" y="68294"/>
                  </a:lnTo>
                  <a:lnTo>
                    <a:pt x="39821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1"/>
                  </a:lnTo>
                  <a:lnTo>
                    <a:pt x="4737" y="280164"/>
                  </a:lnTo>
                  <a:lnTo>
                    <a:pt x="18323" y="323933"/>
                  </a:lnTo>
                  <a:lnTo>
                    <a:pt x="39821" y="363540"/>
                  </a:lnTo>
                  <a:lnTo>
                    <a:pt x="68294" y="398049"/>
                  </a:lnTo>
                  <a:lnTo>
                    <a:pt x="102803" y="426522"/>
                  </a:lnTo>
                  <a:lnTo>
                    <a:pt x="142410" y="448020"/>
                  </a:lnTo>
                  <a:lnTo>
                    <a:pt x="186179" y="461606"/>
                  </a:lnTo>
                  <a:lnTo>
                    <a:pt x="233172" y="466344"/>
                  </a:lnTo>
                  <a:lnTo>
                    <a:pt x="280164" y="461606"/>
                  </a:lnTo>
                  <a:lnTo>
                    <a:pt x="323933" y="448020"/>
                  </a:lnTo>
                  <a:lnTo>
                    <a:pt x="363540" y="426522"/>
                  </a:lnTo>
                  <a:lnTo>
                    <a:pt x="398049" y="398049"/>
                  </a:lnTo>
                  <a:lnTo>
                    <a:pt x="426522" y="363540"/>
                  </a:lnTo>
                  <a:lnTo>
                    <a:pt x="448020" y="323933"/>
                  </a:lnTo>
                  <a:lnTo>
                    <a:pt x="461606" y="280164"/>
                  </a:lnTo>
                  <a:lnTo>
                    <a:pt x="466344" y="233171"/>
                  </a:lnTo>
                  <a:lnTo>
                    <a:pt x="461606" y="186179"/>
                  </a:lnTo>
                  <a:lnTo>
                    <a:pt x="448020" y="142410"/>
                  </a:lnTo>
                  <a:lnTo>
                    <a:pt x="426522" y="102803"/>
                  </a:lnTo>
                  <a:lnTo>
                    <a:pt x="398049" y="68294"/>
                  </a:lnTo>
                  <a:lnTo>
                    <a:pt x="363540" y="39821"/>
                  </a:lnTo>
                  <a:lnTo>
                    <a:pt x="323933" y="18323"/>
                  </a:lnTo>
                  <a:lnTo>
                    <a:pt x="280164" y="4737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4">
              <a:extLst>
                <a:ext uri="{FF2B5EF4-FFF2-40B4-BE49-F238E27FC236}">
                  <a16:creationId xmlns:a16="http://schemas.microsoft.com/office/drawing/2014/main" id="{AF721A10-2614-B7E1-1965-4425CF521A2C}"/>
                </a:ext>
              </a:extLst>
            </p:cNvPr>
            <p:cNvSpPr/>
            <p:nvPr/>
          </p:nvSpPr>
          <p:spPr>
            <a:xfrm>
              <a:off x="818388" y="173583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3171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1" y="102803"/>
                  </a:lnTo>
                  <a:lnTo>
                    <a:pt x="68294" y="68294"/>
                  </a:lnTo>
                  <a:lnTo>
                    <a:pt x="102803" y="39821"/>
                  </a:lnTo>
                  <a:lnTo>
                    <a:pt x="142410" y="18323"/>
                  </a:lnTo>
                  <a:lnTo>
                    <a:pt x="186179" y="4737"/>
                  </a:lnTo>
                  <a:lnTo>
                    <a:pt x="233172" y="0"/>
                  </a:lnTo>
                  <a:lnTo>
                    <a:pt x="280164" y="4737"/>
                  </a:lnTo>
                  <a:lnTo>
                    <a:pt x="323933" y="18323"/>
                  </a:lnTo>
                  <a:lnTo>
                    <a:pt x="363540" y="39821"/>
                  </a:lnTo>
                  <a:lnTo>
                    <a:pt x="398049" y="68294"/>
                  </a:lnTo>
                  <a:lnTo>
                    <a:pt x="426522" y="102803"/>
                  </a:lnTo>
                  <a:lnTo>
                    <a:pt x="448020" y="142410"/>
                  </a:lnTo>
                  <a:lnTo>
                    <a:pt x="461606" y="186179"/>
                  </a:lnTo>
                  <a:lnTo>
                    <a:pt x="466344" y="233171"/>
                  </a:lnTo>
                  <a:lnTo>
                    <a:pt x="461606" y="280164"/>
                  </a:lnTo>
                  <a:lnTo>
                    <a:pt x="448020" y="323933"/>
                  </a:lnTo>
                  <a:lnTo>
                    <a:pt x="426522" y="363540"/>
                  </a:lnTo>
                  <a:lnTo>
                    <a:pt x="398049" y="398049"/>
                  </a:lnTo>
                  <a:lnTo>
                    <a:pt x="363540" y="426522"/>
                  </a:lnTo>
                  <a:lnTo>
                    <a:pt x="323933" y="448020"/>
                  </a:lnTo>
                  <a:lnTo>
                    <a:pt x="280164" y="461606"/>
                  </a:lnTo>
                  <a:lnTo>
                    <a:pt x="233172" y="466344"/>
                  </a:lnTo>
                  <a:lnTo>
                    <a:pt x="186179" y="461606"/>
                  </a:lnTo>
                  <a:lnTo>
                    <a:pt x="142410" y="448020"/>
                  </a:lnTo>
                  <a:lnTo>
                    <a:pt x="102803" y="426522"/>
                  </a:lnTo>
                  <a:lnTo>
                    <a:pt x="68294" y="398049"/>
                  </a:lnTo>
                  <a:lnTo>
                    <a:pt x="39821" y="363540"/>
                  </a:lnTo>
                  <a:lnTo>
                    <a:pt x="18323" y="323933"/>
                  </a:lnTo>
                  <a:lnTo>
                    <a:pt x="4737" y="280164"/>
                  </a:lnTo>
                  <a:lnTo>
                    <a:pt x="0" y="233171"/>
                  </a:lnTo>
                  <a:close/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55">
            <a:extLst>
              <a:ext uri="{FF2B5EF4-FFF2-40B4-BE49-F238E27FC236}">
                <a16:creationId xmlns:a16="http://schemas.microsoft.com/office/drawing/2014/main" id="{9F2C6658-07CE-AF56-EC83-8A9946BC8104}"/>
              </a:ext>
            </a:extLst>
          </p:cNvPr>
          <p:cNvSpPr/>
          <p:nvPr/>
        </p:nvSpPr>
        <p:spPr>
          <a:xfrm>
            <a:off x="953515" y="4885309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18922" y="0"/>
                </a:moveTo>
                <a:lnTo>
                  <a:pt x="5460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5460" y="27431"/>
                </a:lnTo>
                <a:lnTo>
                  <a:pt x="18922" y="27431"/>
                </a:lnTo>
                <a:lnTo>
                  <a:pt x="24384" y="21336"/>
                </a:lnTo>
                <a:lnTo>
                  <a:pt x="24384" y="6095"/>
                </a:lnTo>
                <a:lnTo>
                  <a:pt x="18922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B8FA647C-925A-0F6D-DE2A-128522028832}"/>
              </a:ext>
            </a:extLst>
          </p:cNvPr>
          <p:cNvSpPr/>
          <p:nvPr/>
        </p:nvSpPr>
        <p:spPr>
          <a:xfrm>
            <a:off x="1026667" y="48853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336"/>
                </a:lnTo>
                <a:lnTo>
                  <a:pt x="27432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5B50EB3A-FA97-9E19-9E9D-F6EFAC0F731B}"/>
              </a:ext>
            </a:extLst>
          </p:cNvPr>
          <p:cNvSpPr/>
          <p:nvPr/>
        </p:nvSpPr>
        <p:spPr>
          <a:xfrm>
            <a:off x="1099820" y="48853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095"/>
                </a:lnTo>
                <a:lnTo>
                  <a:pt x="0" y="13715"/>
                </a:lnTo>
                <a:lnTo>
                  <a:pt x="0" y="21336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28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0">
            <a:extLst>
              <a:ext uri="{FF2B5EF4-FFF2-40B4-BE49-F238E27FC236}">
                <a16:creationId xmlns:a16="http://schemas.microsoft.com/office/drawing/2014/main" id="{8CCD50FF-F8EC-D3F8-CC8E-DBEE8C53071F}"/>
              </a:ext>
            </a:extLst>
          </p:cNvPr>
          <p:cNvSpPr txBox="1"/>
          <p:nvPr/>
        </p:nvSpPr>
        <p:spPr>
          <a:xfrm>
            <a:off x="1704340" y="4401694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77C5FB"/>
                </a:solidFill>
                <a:latin typeface="Tahoma"/>
                <a:cs typeface="Tahoma"/>
              </a:rPr>
              <a:t>C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125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r>
              <a:rPr sz="1800" spc="5" dirty="0">
                <a:solidFill>
                  <a:srgbClr val="77C5FB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77C5FB"/>
                </a:solidFill>
                <a:latin typeface="Tahoma"/>
                <a:cs typeface="Tahoma"/>
              </a:rPr>
              <a:t>l</a:t>
            </a:r>
            <a:r>
              <a:rPr sz="1800" spc="-125" dirty="0">
                <a:solidFill>
                  <a:srgbClr val="77C5FB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77C5FB"/>
                </a:solidFill>
                <a:latin typeface="Tahoma"/>
                <a:cs typeface="Tahoma"/>
              </a:rPr>
              <a:t>s</a:t>
            </a:r>
            <a:r>
              <a:rPr sz="1800" spc="-15" dirty="0">
                <a:solidFill>
                  <a:srgbClr val="77C5FB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77C5FB"/>
                </a:solidFill>
                <a:latin typeface="Tahoma"/>
                <a:cs typeface="Tahoma"/>
              </a:rPr>
              <a:t>o</a:t>
            </a:r>
            <a:r>
              <a:rPr sz="1800" spc="-125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77C5FB"/>
                </a:solidFill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5" name="object 62">
            <a:extLst>
              <a:ext uri="{FF2B5EF4-FFF2-40B4-BE49-F238E27FC236}">
                <a16:creationId xmlns:a16="http://schemas.microsoft.com/office/drawing/2014/main" id="{0A77CDCE-57BE-0C7F-78BC-2421D9D0E959}"/>
              </a:ext>
            </a:extLst>
          </p:cNvPr>
          <p:cNvSpPr txBox="1"/>
          <p:nvPr/>
        </p:nvSpPr>
        <p:spPr>
          <a:xfrm>
            <a:off x="775716" y="4297958"/>
            <a:ext cx="398121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sz="2000" spc="-7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60" grpId="0"/>
      <p:bldP spid="62" grpId="0"/>
      <p:bldP spid="75" grpId="0"/>
      <p:bldP spid="86" grpId="0"/>
      <p:bldP spid="87" grpId="0"/>
      <p:bldP spid="94" grpId="0" animBg="1"/>
      <p:bldP spid="95" grpId="0" animBg="1"/>
      <p:bldP spid="96" grpId="0" animBg="1"/>
      <p:bldP spid="97" grpId="0"/>
      <p:bldP spid="98" grpId="0"/>
      <p:bldP spid="103" grpId="0" animBg="1"/>
      <p:bldP spid="104" grpId="0" animBg="1"/>
      <p:bldP spid="105" grpId="0" animBg="1"/>
      <p:bldP spid="106" grpId="0"/>
      <p:bldP spid="107" grpId="0"/>
      <p:bldP spid="112" grpId="0" animBg="1"/>
      <p:bldP spid="113" grpId="0" animBg="1"/>
      <p:bldP spid="114" grpId="0" animBg="1"/>
      <p:bldP spid="115" grpId="0"/>
      <p:bldP spid="116" grpId="0"/>
      <p:bldP spid="121" grpId="0" animBg="1"/>
      <p:bldP spid="122" grpId="0" animBg="1"/>
      <p:bldP spid="123" grpId="0" animBg="1"/>
      <p:bldP spid="124" grpId="0"/>
      <p:bldP spid="1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0159" y="906932"/>
            <a:ext cx="12776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600" spc="-315" dirty="0">
                <a:solidFill>
                  <a:srgbClr val="373737"/>
                </a:solidFill>
                <a:latin typeface="Tahoma"/>
                <a:cs typeface="Tahoma"/>
              </a:rPr>
              <a:t>1</a:t>
            </a:r>
            <a:r>
              <a:rPr sz="9600" spc="-315" dirty="0">
                <a:solidFill>
                  <a:srgbClr val="373737"/>
                </a:solidFill>
                <a:latin typeface="Tahoma"/>
                <a:cs typeface="Tahoma"/>
              </a:rPr>
              <a:t>0</a:t>
            </a:r>
            <a:endParaRPr sz="9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7285" y="2242515"/>
            <a:ext cx="278955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35" dirty="0">
                <a:solidFill>
                  <a:srgbClr val="373737"/>
                </a:solidFill>
                <a:latin typeface="Tahoma"/>
                <a:cs typeface="Tahoma"/>
              </a:rPr>
              <a:t>Conclusions</a:t>
            </a:r>
            <a:endParaRPr sz="47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103" y="441325"/>
            <a:ext cx="190779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974726"/>
            <a:ext cx="71628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US" spc="5" dirty="0">
                <a:solidFill>
                  <a:srgbClr val="373737"/>
                </a:solidFill>
                <a:latin typeface="Times New Roman"/>
                <a:cs typeface="Times New Roman"/>
              </a:rPr>
              <a:t>T</a:t>
            </a:r>
            <a:r>
              <a:rPr lang="en-US"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he project aims to enhance its predictive capabilities, contributing to more effective cybersecurity measures and safeguarding users against malicious online activities.</a:t>
            </a:r>
          </a:p>
          <a:p>
            <a:pPr marL="317500" indent="-30480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316865" algn="l"/>
                <a:tab pos="31750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We</a:t>
            </a:r>
            <a:r>
              <a:rPr sz="1800" spc="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then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chose</a:t>
            </a:r>
            <a:r>
              <a:rPr sz="1800" spc="-2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best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algorithm based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its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73737"/>
                </a:solidFill>
                <a:latin typeface="Times New Roman"/>
                <a:cs typeface="Times New Roman"/>
              </a:rPr>
              <a:t>performance</a:t>
            </a:r>
            <a:r>
              <a:rPr sz="1800" spc="4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and designed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 a</a:t>
            </a:r>
            <a:endParaRPr sz="18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lang="en-IN" spc="-10" dirty="0">
                <a:solidFill>
                  <a:srgbClr val="373737"/>
                </a:solidFill>
                <a:latin typeface="Times New Roman"/>
                <a:cs typeface="Times New Roman"/>
              </a:rPr>
              <a:t>flask</a:t>
            </a:r>
            <a:r>
              <a:rPr sz="1800" spc="3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tool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 detecting</a:t>
            </a:r>
            <a:r>
              <a:rPr lang="en-IN" sz="180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lang="en-IN"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Malicious Domains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.</a:t>
            </a:r>
            <a:endParaRPr lang="en-IN" sz="1800" spc="-5" dirty="0">
              <a:solidFill>
                <a:srgbClr val="373737"/>
              </a:solidFill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800" spc="-10" dirty="0">
                <a:solidFill>
                  <a:srgbClr val="373737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tool</a:t>
            </a: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allows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end</a:t>
            </a:r>
            <a:r>
              <a:rPr sz="1800" spc="1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users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easily check</a:t>
            </a:r>
            <a:r>
              <a:rPr sz="1800" spc="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if</a:t>
            </a:r>
            <a:r>
              <a:rPr sz="1800" spc="1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lang="en-IN" spc="10" dirty="0">
                <a:solidFill>
                  <a:srgbClr val="373737"/>
                </a:solidFill>
                <a:latin typeface="Times New Roman"/>
                <a:cs typeface="Times New Roman"/>
              </a:rPr>
              <a:t> the</a:t>
            </a:r>
            <a:r>
              <a:rPr lang="en-IN"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Domain</a:t>
            </a:r>
            <a:r>
              <a:rPr sz="1800" spc="1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lang="en-IN" spc="5" dirty="0">
                <a:solidFill>
                  <a:srgbClr val="373737"/>
                </a:solidFill>
                <a:latin typeface="Times New Roman"/>
                <a:cs typeface="Times New Roman"/>
              </a:rPr>
              <a:t>Malicious</a:t>
            </a:r>
            <a:r>
              <a:rPr sz="1800" spc="-5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or</a:t>
            </a:r>
            <a:endParaRPr sz="18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lang="en-IN" spc="-5" dirty="0">
                <a:solidFill>
                  <a:srgbClr val="373737"/>
                </a:solidFill>
                <a:latin typeface="Times New Roman"/>
                <a:cs typeface="Times New Roman"/>
              </a:rPr>
              <a:t>Benign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.</a:t>
            </a:r>
            <a:endParaRPr lang="en-IN" sz="1800" spc="-5" dirty="0">
              <a:solidFill>
                <a:srgbClr val="373737"/>
              </a:solidFill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434343"/>
              </a:buClr>
              <a:buSzPct val="66666"/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Our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intent</a:t>
            </a: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in the</a:t>
            </a:r>
            <a:r>
              <a:rPr sz="1800" spc="-1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future</a:t>
            </a:r>
            <a:r>
              <a:rPr sz="1800" spc="-2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make</a:t>
            </a:r>
            <a:r>
              <a:rPr sz="1800" spc="7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tool</a:t>
            </a:r>
            <a:r>
              <a:rPr sz="1800" spc="-4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integrated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into </a:t>
            </a: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systems</a:t>
            </a:r>
            <a:r>
              <a:rPr sz="1800" spc="7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737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an</a:t>
            </a:r>
            <a:endParaRPr sz="18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extension</a:t>
            </a:r>
            <a:r>
              <a:rPr sz="1800" spc="-2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73737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73737"/>
                </a:solidFill>
                <a:latin typeface="Times New Roman"/>
                <a:cs typeface="Times New Roman"/>
              </a:rPr>
              <a:t>web</a:t>
            </a:r>
            <a:r>
              <a:rPr sz="1800" spc="25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3737"/>
                </a:solidFill>
                <a:latin typeface="Times New Roman"/>
                <a:cs typeface="Times New Roman"/>
              </a:rPr>
              <a:t>browsers.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40" y="0"/>
            <a:ext cx="1108202" cy="41757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791" y="1685544"/>
            <a:ext cx="1483614" cy="3463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73935" y="144170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1336" y="0"/>
                </a:moveTo>
                <a:lnTo>
                  <a:pt x="13715" y="0"/>
                </a:lnTo>
                <a:lnTo>
                  <a:pt x="6095" y="0"/>
                </a:lnTo>
                <a:lnTo>
                  <a:pt x="0" y="6096"/>
                </a:lnTo>
                <a:lnTo>
                  <a:pt x="0" y="21336"/>
                </a:lnTo>
                <a:lnTo>
                  <a:pt x="6095" y="27432"/>
                </a:lnTo>
                <a:lnTo>
                  <a:pt x="21336" y="27432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3935" y="151485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1336" y="0"/>
                </a:moveTo>
                <a:lnTo>
                  <a:pt x="13715" y="0"/>
                </a:lnTo>
                <a:lnTo>
                  <a:pt x="6095" y="0"/>
                </a:lnTo>
                <a:lnTo>
                  <a:pt x="0" y="6095"/>
                </a:lnTo>
                <a:lnTo>
                  <a:pt x="0" y="21335"/>
                </a:lnTo>
                <a:lnTo>
                  <a:pt x="6095" y="27431"/>
                </a:lnTo>
                <a:lnTo>
                  <a:pt x="21336" y="27431"/>
                </a:lnTo>
                <a:lnTo>
                  <a:pt x="27431" y="21335"/>
                </a:lnTo>
                <a:lnTo>
                  <a:pt x="27431" y="6095"/>
                </a:lnTo>
                <a:lnTo>
                  <a:pt x="213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3935" y="15880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1336" y="0"/>
                </a:moveTo>
                <a:lnTo>
                  <a:pt x="13715" y="0"/>
                </a:lnTo>
                <a:lnTo>
                  <a:pt x="6095" y="0"/>
                </a:lnTo>
                <a:lnTo>
                  <a:pt x="0" y="6095"/>
                </a:lnTo>
                <a:lnTo>
                  <a:pt x="0" y="21336"/>
                </a:lnTo>
                <a:lnTo>
                  <a:pt x="6095" y="27431"/>
                </a:lnTo>
                <a:lnTo>
                  <a:pt x="21336" y="27431"/>
                </a:lnTo>
                <a:lnTo>
                  <a:pt x="27431" y="21336"/>
                </a:lnTo>
                <a:lnTo>
                  <a:pt x="27431" y="6095"/>
                </a:lnTo>
                <a:lnTo>
                  <a:pt x="213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83" y="406603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13715" y="0"/>
                </a:lnTo>
                <a:lnTo>
                  <a:pt x="6146" y="0"/>
                </a:lnTo>
                <a:lnTo>
                  <a:pt x="0" y="6134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285"/>
                </a:lnTo>
                <a:lnTo>
                  <a:pt x="27431" y="6134"/>
                </a:lnTo>
                <a:lnTo>
                  <a:pt x="2128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583" y="4142232"/>
            <a:ext cx="27940" cy="24765"/>
          </a:xfrm>
          <a:custGeom>
            <a:avLst/>
            <a:gdLst/>
            <a:ahLst/>
            <a:cxnLst/>
            <a:rect l="l" t="t" r="r" b="b"/>
            <a:pathLst>
              <a:path w="27940" h="24764">
                <a:moveTo>
                  <a:pt x="21285" y="0"/>
                </a:moveTo>
                <a:lnTo>
                  <a:pt x="13715" y="0"/>
                </a:lnTo>
                <a:lnTo>
                  <a:pt x="6146" y="0"/>
                </a:lnTo>
                <a:lnTo>
                  <a:pt x="0" y="5460"/>
                </a:lnTo>
                <a:lnTo>
                  <a:pt x="0" y="18922"/>
                </a:lnTo>
                <a:lnTo>
                  <a:pt x="6146" y="24383"/>
                </a:lnTo>
                <a:lnTo>
                  <a:pt x="21285" y="24383"/>
                </a:lnTo>
                <a:lnTo>
                  <a:pt x="27431" y="18922"/>
                </a:lnTo>
                <a:lnTo>
                  <a:pt x="27431" y="5460"/>
                </a:lnTo>
                <a:lnTo>
                  <a:pt x="2128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583" y="421538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13715" y="0"/>
                </a:ln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285"/>
                </a:lnTo>
                <a:lnTo>
                  <a:pt x="27431" y="6146"/>
                </a:lnTo>
                <a:lnTo>
                  <a:pt x="2128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0" y="1775536"/>
            <a:ext cx="396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950" dirty="0">
                <a:solidFill>
                  <a:srgbClr val="373737"/>
                </a:solidFill>
                <a:latin typeface="Tahoma"/>
                <a:cs typeface="Tahoma"/>
              </a:rPr>
              <a:t>Thank</a:t>
            </a:r>
            <a:r>
              <a:rPr lang="en-IN" sz="7200" b="1" spc="-950" dirty="0">
                <a:solidFill>
                  <a:srgbClr val="373737"/>
                </a:solidFill>
                <a:latin typeface="Tahoma"/>
                <a:cs typeface="Tahoma"/>
              </a:rPr>
              <a:t>you</a:t>
            </a:r>
            <a:r>
              <a:rPr sz="7200" b="1" spc="-950" dirty="0">
                <a:solidFill>
                  <a:srgbClr val="373737"/>
                </a:solidFill>
                <a:latin typeface="Tahoma"/>
                <a:cs typeface="Tahoma"/>
              </a:rPr>
              <a:t>!</a:t>
            </a:r>
            <a:endParaRPr sz="72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333" y="3137357"/>
            <a:ext cx="20999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70" dirty="0">
                <a:solidFill>
                  <a:srgbClr val="77C5FB"/>
                </a:solidFill>
                <a:latin typeface="Tahoma"/>
                <a:cs typeface="Tahoma"/>
              </a:rPr>
              <a:t>A</a:t>
            </a:r>
            <a:r>
              <a:rPr sz="2800" spc="-225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r>
              <a:rPr sz="2800" spc="-235" dirty="0">
                <a:solidFill>
                  <a:srgbClr val="77C5FB"/>
                </a:solidFill>
                <a:latin typeface="Tahoma"/>
                <a:cs typeface="Tahoma"/>
              </a:rPr>
              <a:t>y</a:t>
            </a:r>
            <a:r>
              <a:rPr sz="2800" spc="-295" dirty="0">
                <a:solidFill>
                  <a:srgbClr val="77C5FB"/>
                </a:solidFill>
                <a:latin typeface="Tahoma"/>
                <a:cs typeface="Tahoma"/>
              </a:rPr>
              <a:t> </a:t>
            </a:r>
            <a:r>
              <a:rPr sz="2800" spc="-185" dirty="0">
                <a:solidFill>
                  <a:srgbClr val="77C5FB"/>
                </a:solidFill>
                <a:latin typeface="Tahoma"/>
                <a:cs typeface="Tahoma"/>
              </a:rPr>
              <a:t>q</a:t>
            </a:r>
            <a:r>
              <a:rPr sz="2800" spc="-150" dirty="0">
                <a:solidFill>
                  <a:srgbClr val="77C5FB"/>
                </a:solidFill>
                <a:latin typeface="Tahoma"/>
                <a:cs typeface="Tahoma"/>
              </a:rPr>
              <a:t>ue</a:t>
            </a:r>
            <a:r>
              <a:rPr sz="2800" spc="-135" dirty="0">
                <a:solidFill>
                  <a:srgbClr val="77C5FB"/>
                </a:solidFill>
                <a:latin typeface="Tahoma"/>
                <a:cs typeface="Tahoma"/>
              </a:rPr>
              <a:t>s</a:t>
            </a:r>
            <a:r>
              <a:rPr sz="2800" spc="-95" dirty="0">
                <a:solidFill>
                  <a:srgbClr val="77C5FB"/>
                </a:solidFill>
                <a:latin typeface="Tahoma"/>
                <a:cs typeface="Tahoma"/>
              </a:rPr>
              <a:t>tio</a:t>
            </a:r>
            <a:r>
              <a:rPr sz="2800" spc="-160" dirty="0">
                <a:solidFill>
                  <a:srgbClr val="77C5FB"/>
                </a:solidFill>
                <a:latin typeface="Tahoma"/>
                <a:cs typeface="Tahoma"/>
              </a:rPr>
              <a:t>n</a:t>
            </a:r>
            <a:r>
              <a:rPr sz="2800" spc="-105" dirty="0">
                <a:solidFill>
                  <a:srgbClr val="77C5FB"/>
                </a:solidFill>
                <a:latin typeface="Tahoma"/>
                <a:cs typeface="Tahoma"/>
              </a:rPr>
              <a:t>s?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688" y="2362276"/>
            <a:ext cx="295656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200" dirty="0">
                <a:solidFill>
                  <a:srgbClr val="373737"/>
                </a:solidFill>
                <a:latin typeface="Tahoma"/>
                <a:cs typeface="Tahoma"/>
              </a:rPr>
              <a:t>Introduction</a:t>
            </a:r>
            <a:endParaRPr sz="4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4167" y="906932"/>
            <a:ext cx="114681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830" dirty="0">
                <a:solidFill>
                  <a:srgbClr val="373737"/>
                </a:solidFill>
                <a:latin typeface="Tahoma"/>
                <a:cs typeface="Tahoma"/>
              </a:rPr>
              <a:t>01</a:t>
            </a:r>
            <a:endParaRPr sz="9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6380-EEB9-FE50-C612-784CBFD61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4FA827-4539-352D-2929-F7D367494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593725"/>
            <a:ext cx="54936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130" dirty="0">
                <a:solidFill>
                  <a:srgbClr val="484848"/>
                </a:solidFill>
              </a:rPr>
              <a:t>DNS Architecture</a:t>
            </a:r>
            <a:endParaRPr spc="-170" dirty="0">
              <a:solidFill>
                <a:srgbClr val="48484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2019C-9AC8-9290-8EF7-67EEBD6C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5724"/>
            <a:ext cx="70104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A282-2045-1EB6-B143-2AC48E7AA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EB5307F-773B-69A4-E35E-1326954A4643}"/>
              </a:ext>
            </a:extLst>
          </p:cNvPr>
          <p:cNvGrpSpPr/>
          <p:nvPr/>
        </p:nvGrpSpPr>
        <p:grpSpPr>
          <a:xfrm>
            <a:off x="-3047" y="3224783"/>
            <a:ext cx="594360" cy="1776730"/>
            <a:chOff x="-3047" y="3224783"/>
            <a:chExt cx="594360" cy="177673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0E89FE1-85C9-F407-D390-5D9D9BB9A03C}"/>
                </a:ext>
              </a:extLst>
            </p:cNvPr>
            <p:cNvSpPr/>
            <p:nvPr/>
          </p:nvSpPr>
          <p:spPr>
            <a:xfrm>
              <a:off x="303276" y="3360419"/>
              <a:ext cx="152400" cy="957580"/>
            </a:xfrm>
            <a:custGeom>
              <a:avLst/>
              <a:gdLst/>
              <a:ahLst/>
              <a:cxnLst/>
              <a:rect l="l" t="t" r="r" b="b"/>
              <a:pathLst>
                <a:path w="152400" h="957579">
                  <a:moveTo>
                    <a:pt x="151803" y="9573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D37256-E29E-FFF5-F853-ACD99B08F34F}"/>
                </a:ext>
              </a:extLst>
            </p:cNvPr>
            <p:cNvSpPr/>
            <p:nvPr/>
          </p:nvSpPr>
          <p:spPr>
            <a:xfrm>
              <a:off x="1524" y="4332731"/>
              <a:ext cx="447040" cy="664210"/>
            </a:xfrm>
            <a:custGeom>
              <a:avLst/>
              <a:gdLst/>
              <a:ahLst/>
              <a:cxnLst/>
              <a:rect l="l" t="t" r="r" b="b"/>
              <a:pathLst>
                <a:path w="447040" h="664210">
                  <a:moveTo>
                    <a:pt x="0" y="663905"/>
                  </a:moveTo>
                  <a:lnTo>
                    <a:pt x="446697" y="0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87A661-82A1-969B-D550-EC4719FD2ABD}"/>
                </a:ext>
              </a:extLst>
            </p:cNvPr>
            <p:cNvSpPr/>
            <p:nvPr/>
          </p:nvSpPr>
          <p:spPr>
            <a:xfrm>
              <a:off x="304825" y="4172737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986" y="0"/>
                  </a:moveTo>
                  <a:lnTo>
                    <a:pt x="96949" y="7196"/>
                  </a:lnTo>
                  <a:lnTo>
                    <a:pt x="57952" y="27247"/>
                  </a:lnTo>
                  <a:lnTo>
                    <a:pt x="27276" y="57843"/>
                  </a:lnTo>
                  <a:lnTo>
                    <a:pt x="7198" y="96672"/>
                  </a:lnTo>
                  <a:lnTo>
                    <a:pt x="0" y="141427"/>
                  </a:lnTo>
                  <a:lnTo>
                    <a:pt x="7198" y="186466"/>
                  </a:lnTo>
                  <a:lnTo>
                    <a:pt x="27276" y="225469"/>
                  </a:lnTo>
                  <a:lnTo>
                    <a:pt x="57952" y="256153"/>
                  </a:lnTo>
                  <a:lnTo>
                    <a:pt x="96949" y="276236"/>
                  </a:lnTo>
                  <a:lnTo>
                    <a:pt x="141986" y="283438"/>
                  </a:lnTo>
                  <a:lnTo>
                    <a:pt x="186752" y="276236"/>
                  </a:lnTo>
                  <a:lnTo>
                    <a:pt x="225589" y="256153"/>
                  </a:lnTo>
                  <a:lnTo>
                    <a:pt x="256189" y="225469"/>
                  </a:lnTo>
                  <a:lnTo>
                    <a:pt x="276241" y="186466"/>
                  </a:lnTo>
                  <a:lnTo>
                    <a:pt x="283438" y="141427"/>
                  </a:lnTo>
                  <a:lnTo>
                    <a:pt x="276241" y="96672"/>
                  </a:lnTo>
                  <a:lnTo>
                    <a:pt x="256189" y="57843"/>
                  </a:lnTo>
                  <a:lnTo>
                    <a:pt x="225589" y="27247"/>
                  </a:lnTo>
                  <a:lnTo>
                    <a:pt x="186752" y="7196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A7DC48D-06C7-950C-841F-88151C793EB9}"/>
                </a:ext>
              </a:extLst>
            </p:cNvPr>
            <p:cNvSpPr/>
            <p:nvPr/>
          </p:nvSpPr>
          <p:spPr>
            <a:xfrm>
              <a:off x="301752" y="4166616"/>
              <a:ext cx="289560" cy="292735"/>
            </a:xfrm>
            <a:custGeom>
              <a:avLst/>
              <a:gdLst/>
              <a:ahLst/>
              <a:cxnLst/>
              <a:rect l="l" t="t" r="r" b="b"/>
              <a:pathLst>
                <a:path w="289559" h="292735">
                  <a:moveTo>
                    <a:pt x="144767" y="0"/>
                  </a:moveTo>
                  <a:lnTo>
                    <a:pt x="98948" y="7481"/>
                  </a:lnTo>
                  <a:lnTo>
                    <a:pt x="59200" y="28283"/>
                  </a:lnTo>
                  <a:lnTo>
                    <a:pt x="27885" y="59947"/>
                  </a:lnTo>
                  <a:lnTo>
                    <a:pt x="7365" y="100010"/>
                  </a:lnTo>
                  <a:lnTo>
                    <a:pt x="0" y="146011"/>
                  </a:lnTo>
                  <a:lnTo>
                    <a:pt x="7365" y="192288"/>
                  </a:lnTo>
                  <a:lnTo>
                    <a:pt x="27885" y="232523"/>
                  </a:lnTo>
                  <a:lnTo>
                    <a:pt x="59200" y="264279"/>
                  </a:lnTo>
                  <a:lnTo>
                    <a:pt x="98948" y="285119"/>
                  </a:lnTo>
                  <a:lnTo>
                    <a:pt x="144767" y="292608"/>
                  </a:lnTo>
                  <a:lnTo>
                    <a:pt x="190381" y="285119"/>
                  </a:lnTo>
                  <a:lnTo>
                    <a:pt x="194166" y="283133"/>
                  </a:lnTo>
                  <a:lnTo>
                    <a:pt x="144767" y="283133"/>
                  </a:lnTo>
                  <a:lnTo>
                    <a:pt x="117399" y="280308"/>
                  </a:lnTo>
                  <a:lnTo>
                    <a:pt x="68864" y="259607"/>
                  </a:lnTo>
                  <a:lnTo>
                    <a:pt x="32163" y="222832"/>
                  </a:lnTo>
                  <a:lnTo>
                    <a:pt x="11648" y="173710"/>
                  </a:lnTo>
                  <a:lnTo>
                    <a:pt x="8851" y="146011"/>
                  </a:lnTo>
                  <a:lnTo>
                    <a:pt x="11648" y="118650"/>
                  </a:lnTo>
                  <a:lnTo>
                    <a:pt x="32163" y="69766"/>
                  </a:lnTo>
                  <a:lnTo>
                    <a:pt x="68864" y="32753"/>
                  </a:lnTo>
                  <a:lnTo>
                    <a:pt x="117399" y="12217"/>
                  </a:lnTo>
                  <a:lnTo>
                    <a:pt x="144767" y="9474"/>
                  </a:lnTo>
                  <a:lnTo>
                    <a:pt x="194186" y="9474"/>
                  </a:lnTo>
                  <a:lnTo>
                    <a:pt x="190381" y="7481"/>
                  </a:lnTo>
                  <a:lnTo>
                    <a:pt x="144767" y="0"/>
                  </a:lnTo>
                  <a:close/>
                </a:path>
                <a:path w="289559" h="292735">
                  <a:moveTo>
                    <a:pt x="194186" y="9474"/>
                  </a:moveTo>
                  <a:lnTo>
                    <a:pt x="144767" y="9474"/>
                  </a:lnTo>
                  <a:lnTo>
                    <a:pt x="171910" y="12217"/>
                  </a:lnTo>
                  <a:lnTo>
                    <a:pt x="197342" y="20134"/>
                  </a:lnTo>
                  <a:lnTo>
                    <a:pt x="240372" y="49606"/>
                  </a:lnTo>
                  <a:lnTo>
                    <a:pt x="269579" y="93008"/>
                  </a:lnTo>
                  <a:lnTo>
                    <a:pt x="280136" y="146011"/>
                  </a:lnTo>
                  <a:lnTo>
                    <a:pt x="277420" y="173710"/>
                  </a:lnTo>
                  <a:lnTo>
                    <a:pt x="257076" y="222832"/>
                  </a:lnTo>
                  <a:lnTo>
                    <a:pt x="220387" y="259607"/>
                  </a:lnTo>
                  <a:lnTo>
                    <a:pt x="171910" y="280308"/>
                  </a:lnTo>
                  <a:lnTo>
                    <a:pt x="144767" y="283133"/>
                  </a:lnTo>
                  <a:lnTo>
                    <a:pt x="194166" y="283133"/>
                  </a:lnTo>
                  <a:lnTo>
                    <a:pt x="230103" y="264279"/>
                  </a:lnTo>
                  <a:lnTo>
                    <a:pt x="261495" y="232523"/>
                  </a:lnTo>
                  <a:lnTo>
                    <a:pt x="282118" y="192288"/>
                  </a:lnTo>
                  <a:lnTo>
                    <a:pt x="289534" y="146011"/>
                  </a:lnTo>
                  <a:lnTo>
                    <a:pt x="282118" y="100010"/>
                  </a:lnTo>
                  <a:lnTo>
                    <a:pt x="261495" y="59947"/>
                  </a:lnTo>
                  <a:lnTo>
                    <a:pt x="230103" y="28283"/>
                  </a:lnTo>
                  <a:lnTo>
                    <a:pt x="194186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3843BDA7-606F-D7CD-BFFE-5D9D7C4A008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37" y="4230649"/>
              <a:ext cx="167614" cy="167589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49BE2BB-CC69-72F9-CE36-6183C329974A}"/>
                </a:ext>
              </a:extLst>
            </p:cNvPr>
            <p:cNvSpPr/>
            <p:nvPr/>
          </p:nvSpPr>
          <p:spPr>
            <a:xfrm>
              <a:off x="152412" y="322783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43" y="0"/>
                  </a:moveTo>
                  <a:lnTo>
                    <a:pt x="97953" y="7301"/>
                  </a:lnTo>
                  <a:lnTo>
                    <a:pt x="58630" y="27631"/>
                  </a:lnTo>
                  <a:lnTo>
                    <a:pt x="27627" y="58622"/>
                  </a:lnTo>
                  <a:lnTo>
                    <a:pt x="7299" y="97909"/>
                  </a:lnTo>
                  <a:lnTo>
                    <a:pt x="0" y="143129"/>
                  </a:lnTo>
                  <a:lnTo>
                    <a:pt x="7299" y="188472"/>
                  </a:lnTo>
                  <a:lnTo>
                    <a:pt x="27627" y="227834"/>
                  </a:lnTo>
                  <a:lnTo>
                    <a:pt x="58630" y="258864"/>
                  </a:lnTo>
                  <a:lnTo>
                    <a:pt x="97953" y="279207"/>
                  </a:lnTo>
                  <a:lnTo>
                    <a:pt x="143243" y="286512"/>
                  </a:lnTo>
                  <a:lnTo>
                    <a:pt x="188534" y="279207"/>
                  </a:lnTo>
                  <a:lnTo>
                    <a:pt x="227860" y="258864"/>
                  </a:lnTo>
                  <a:lnTo>
                    <a:pt x="258867" y="227834"/>
                  </a:lnTo>
                  <a:lnTo>
                    <a:pt x="279198" y="188472"/>
                  </a:lnTo>
                  <a:lnTo>
                    <a:pt x="286499" y="143129"/>
                  </a:lnTo>
                  <a:lnTo>
                    <a:pt x="279198" y="97909"/>
                  </a:lnTo>
                  <a:lnTo>
                    <a:pt x="258867" y="58622"/>
                  </a:lnTo>
                  <a:lnTo>
                    <a:pt x="227860" y="27631"/>
                  </a:lnTo>
                  <a:lnTo>
                    <a:pt x="188534" y="7301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E14D06C-82A6-0687-6836-7687C9B1195C}"/>
                </a:ext>
              </a:extLst>
            </p:cNvPr>
            <p:cNvSpPr/>
            <p:nvPr/>
          </p:nvSpPr>
          <p:spPr>
            <a:xfrm>
              <a:off x="149352" y="32247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304" y="0"/>
                  </a:moveTo>
                  <a:lnTo>
                    <a:pt x="100091" y="7460"/>
                  </a:lnTo>
                  <a:lnTo>
                    <a:pt x="59933" y="28228"/>
                  </a:lnTo>
                  <a:lnTo>
                    <a:pt x="28251" y="59884"/>
                  </a:lnTo>
                  <a:lnTo>
                    <a:pt x="7466" y="100006"/>
                  </a:lnTo>
                  <a:lnTo>
                    <a:pt x="0" y="146176"/>
                  </a:lnTo>
                  <a:lnTo>
                    <a:pt x="7466" y="192471"/>
                  </a:lnTo>
                  <a:lnTo>
                    <a:pt x="28251" y="232669"/>
                  </a:lnTo>
                  <a:lnTo>
                    <a:pt x="59933" y="264363"/>
                  </a:lnTo>
                  <a:lnTo>
                    <a:pt x="100091" y="285145"/>
                  </a:lnTo>
                  <a:lnTo>
                    <a:pt x="146304" y="292607"/>
                  </a:lnTo>
                  <a:lnTo>
                    <a:pt x="175399" y="287908"/>
                  </a:lnTo>
                  <a:lnTo>
                    <a:pt x="146304" y="287908"/>
                  </a:lnTo>
                  <a:lnTo>
                    <a:pt x="117699" y="285009"/>
                  </a:lnTo>
                  <a:lnTo>
                    <a:pt x="67115" y="263638"/>
                  </a:lnTo>
                  <a:lnTo>
                    <a:pt x="28883" y="225365"/>
                  </a:lnTo>
                  <a:lnTo>
                    <a:pt x="7618" y="174763"/>
                  </a:lnTo>
                  <a:lnTo>
                    <a:pt x="4762" y="146176"/>
                  </a:lnTo>
                  <a:lnTo>
                    <a:pt x="7618" y="117683"/>
                  </a:lnTo>
                  <a:lnTo>
                    <a:pt x="28883" y="67077"/>
                  </a:lnTo>
                  <a:lnTo>
                    <a:pt x="67115" y="28882"/>
                  </a:lnTo>
                  <a:lnTo>
                    <a:pt x="117699" y="7669"/>
                  </a:lnTo>
                  <a:lnTo>
                    <a:pt x="146304" y="4825"/>
                  </a:lnTo>
                  <a:lnTo>
                    <a:pt x="176193" y="4825"/>
                  </a:lnTo>
                  <a:lnTo>
                    <a:pt x="146304" y="0"/>
                  </a:lnTo>
                  <a:close/>
                </a:path>
                <a:path w="292734" h="292735">
                  <a:moveTo>
                    <a:pt x="176193" y="4825"/>
                  </a:moveTo>
                  <a:lnTo>
                    <a:pt x="146304" y="4825"/>
                  </a:lnTo>
                  <a:lnTo>
                    <a:pt x="174905" y="7669"/>
                  </a:lnTo>
                  <a:lnTo>
                    <a:pt x="201510" y="15859"/>
                  </a:lnTo>
                  <a:lnTo>
                    <a:pt x="246621" y="46227"/>
                  </a:lnTo>
                  <a:lnTo>
                    <a:pt x="276934" y="91106"/>
                  </a:lnTo>
                  <a:lnTo>
                    <a:pt x="288112" y="146176"/>
                  </a:lnTo>
                  <a:lnTo>
                    <a:pt x="285217" y="174763"/>
                  </a:lnTo>
                  <a:lnTo>
                    <a:pt x="263868" y="225365"/>
                  </a:lnTo>
                  <a:lnTo>
                    <a:pt x="225592" y="263638"/>
                  </a:lnTo>
                  <a:lnTo>
                    <a:pt x="174905" y="285009"/>
                  </a:lnTo>
                  <a:lnTo>
                    <a:pt x="146304" y="287908"/>
                  </a:lnTo>
                  <a:lnTo>
                    <a:pt x="175399" y="287908"/>
                  </a:lnTo>
                  <a:lnTo>
                    <a:pt x="232664" y="264363"/>
                  </a:lnTo>
                  <a:lnTo>
                    <a:pt x="264344" y="232669"/>
                  </a:lnTo>
                  <a:lnTo>
                    <a:pt x="285129" y="192471"/>
                  </a:lnTo>
                  <a:lnTo>
                    <a:pt x="292595" y="146176"/>
                  </a:lnTo>
                  <a:lnTo>
                    <a:pt x="285129" y="100006"/>
                  </a:lnTo>
                  <a:lnTo>
                    <a:pt x="264344" y="59884"/>
                  </a:lnTo>
                  <a:lnTo>
                    <a:pt x="232664" y="28228"/>
                  </a:lnTo>
                  <a:lnTo>
                    <a:pt x="192510" y="7460"/>
                  </a:lnTo>
                  <a:lnTo>
                    <a:pt x="176193" y="48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2B637A3F-2494-9E68-4FA7-C10C73ACD7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40" y="3261359"/>
              <a:ext cx="219430" cy="219456"/>
            </a:xfrm>
            <a:prstGeom prst="rect">
              <a:avLst/>
            </a:prstGeom>
          </p:spPr>
        </p:pic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DE98E0F0-B4E4-99ED-3738-7CE2E2E7718E}"/>
              </a:ext>
            </a:extLst>
          </p:cNvPr>
          <p:cNvGrpSpPr/>
          <p:nvPr/>
        </p:nvGrpSpPr>
        <p:grpSpPr>
          <a:xfrm>
            <a:off x="7034784" y="125730"/>
            <a:ext cx="2108708" cy="1152397"/>
            <a:chOff x="7034784" y="0"/>
            <a:chExt cx="2108708" cy="1152397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4942F40-0B86-857F-8E1B-1751BA34D523}"/>
                </a:ext>
              </a:extLst>
            </p:cNvPr>
            <p:cNvSpPr/>
            <p:nvPr/>
          </p:nvSpPr>
          <p:spPr>
            <a:xfrm>
              <a:off x="7197852" y="297179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7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EC87E4D-74F4-B876-66F2-663D1DC9F612}"/>
                </a:ext>
              </a:extLst>
            </p:cNvPr>
            <p:cNvSpPr/>
            <p:nvPr/>
          </p:nvSpPr>
          <p:spPr>
            <a:xfrm>
              <a:off x="8356092" y="0"/>
              <a:ext cx="787400" cy="831850"/>
            </a:xfrm>
            <a:custGeom>
              <a:avLst/>
              <a:gdLst/>
              <a:ahLst/>
              <a:cxnLst/>
              <a:rect l="l" t="t" r="r" b="b"/>
              <a:pathLst>
                <a:path w="787400" h="831850">
                  <a:moveTo>
                    <a:pt x="787011" y="0"/>
                  </a:moveTo>
                  <a:lnTo>
                    <a:pt x="0" y="831849"/>
                  </a:lnTo>
                </a:path>
              </a:pathLst>
            </a:custGeom>
            <a:ln w="914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86A7A5E-7D82-E513-2525-01691E9253A1}"/>
                </a:ext>
              </a:extLst>
            </p:cNvPr>
            <p:cNvSpPr/>
            <p:nvPr/>
          </p:nvSpPr>
          <p:spPr>
            <a:xfrm>
              <a:off x="8068056" y="533399"/>
              <a:ext cx="573405" cy="570230"/>
            </a:xfrm>
            <a:custGeom>
              <a:avLst/>
              <a:gdLst/>
              <a:ahLst/>
              <a:cxnLst/>
              <a:rect l="l" t="t" r="r" b="b"/>
              <a:pathLst>
                <a:path w="573404" h="570230">
                  <a:moveTo>
                    <a:pt x="286512" y="0"/>
                  </a:moveTo>
                  <a:lnTo>
                    <a:pt x="240036" y="3730"/>
                  </a:lnTo>
                  <a:lnTo>
                    <a:pt x="195949" y="14530"/>
                  </a:lnTo>
                  <a:lnTo>
                    <a:pt x="154840" y="31810"/>
                  </a:lnTo>
                  <a:lnTo>
                    <a:pt x="117299" y="54981"/>
                  </a:lnTo>
                  <a:lnTo>
                    <a:pt x="83915" y="83454"/>
                  </a:lnTo>
                  <a:lnTo>
                    <a:pt x="55278" y="116640"/>
                  </a:lnTo>
                  <a:lnTo>
                    <a:pt x="31978" y="153950"/>
                  </a:lnTo>
                  <a:lnTo>
                    <a:pt x="14606" y="194795"/>
                  </a:lnTo>
                  <a:lnTo>
                    <a:pt x="3749" y="238586"/>
                  </a:lnTo>
                  <a:lnTo>
                    <a:pt x="0" y="284734"/>
                  </a:lnTo>
                  <a:lnTo>
                    <a:pt x="3749" y="331019"/>
                  </a:lnTo>
                  <a:lnTo>
                    <a:pt x="14606" y="374920"/>
                  </a:lnTo>
                  <a:lnTo>
                    <a:pt x="31978" y="415850"/>
                  </a:lnTo>
                  <a:lnTo>
                    <a:pt x="55278" y="453225"/>
                  </a:lnTo>
                  <a:lnTo>
                    <a:pt x="83915" y="486457"/>
                  </a:lnTo>
                  <a:lnTo>
                    <a:pt x="117299" y="514961"/>
                  </a:lnTo>
                  <a:lnTo>
                    <a:pt x="154840" y="538151"/>
                  </a:lnTo>
                  <a:lnTo>
                    <a:pt x="195949" y="555441"/>
                  </a:lnTo>
                  <a:lnTo>
                    <a:pt x="240036" y="566244"/>
                  </a:lnTo>
                  <a:lnTo>
                    <a:pt x="286512" y="569976"/>
                  </a:lnTo>
                  <a:lnTo>
                    <a:pt x="332987" y="566244"/>
                  </a:lnTo>
                  <a:lnTo>
                    <a:pt x="377074" y="555441"/>
                  </a:lnTo>
                  <a:lnTo>
                    <a:pt x="418183" y="538151"/>
                  </a:lnTo>
                  <a:lnTo>
                    <a:pt x="455724" y="514961"/>
                  </a:lnTo>
                  <a:lnTo>
                    <a:pt x="489108" y="486457"/>
                  </a:lnTo>
                  <a:lnTo>
                    <a:pt x="517745" y="453225"/>
                  </a:lnTo>
                  <a:lnTo>
                    <a:pt x="541045" y="415850"/>
                  </a:lnTo>
                  <a:lnTo>
                    <a:pt x="558417" y="374920"/>
                  </a:lnTo>
                  <a:lnTo>
                    <a:pt x="569274" y="331019"/>
                  </a:lnTo>
                  <a:lnTo>
                    <a:pt x="573024" y="284734"/>
                  </a:lnTo>
                  <a:lnTo>
                    <a:pt x="569274" y="238586"/>
                  </a:lnTo>
                  <a:lnTo>
                    <a:pt x="558417" y="194795"/>
                  </a:lnTo>
                  <a:lnTo>
                    <a:pt x="541045" y="153950"/>
                  </a:lnTo>
                  <a:lnTo>
                    <a:pt x="517745" y="116640"/>
                  </a:lnTo>
                  <a:lnTo>
                    <a:pt x="489108" y="83454"/>
                  </a:lnTo>
                  <a:lnTo>
                    <a:pt x="455724" y="54981"/>
                  </a:lnTo>
                  <a:lnTo>
                    <a:pt x="418183" y="31810"/>
                  </a:lnTo>
                  <a:lnTo>
                    <a:pt x="377074" y="14530"/>
                  </a:lnTo>
                  <a:lnTo>
                    <a:pt x="332987" y="3730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A4FDD86-70F5-171C-8108-CEA9C01B7BBD}"/>
                </a:ext>
              </a:extLst>
            </p:cNvPr>
            <p:cNvSpPr/>
            <p:nvPr/>
          </p:nvSpPr>
          <p:spPr>
            <a:xfrm>
              <a:off x="8065007" y="527303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5" h="582294">
                  <a:moveTo>
                    <a:pt x="291084" y="0"/>
                  </a:moveTo>
                  <a:lnTo>
                    <a:pt x="243925" y="3812"/>
                  </a:lnTo>
                  <a:lnTo>
                    <a:pt x="199168" y="14847"/>
                  </a:lnTo>
                  <a:lnTo>
                    <a:pt x="157417" y="32503"/>
                  </a:lnTo>
                  <a:lnTo>
                    <a:pt x="119274" y="56176"/>
                  </a:lnTo>
                  <a:lnTo>
                    <a:pt x="85343" y="85264"/>
                  </a:lnTo>
                  <a:lnTo>
                    <a:pt x="56229" y="119164"/>
                  </a:lnTo>
                  <a:lnTo>
                    <a:pt x="32534" y="157273"/>
                  </a:lnTo>
                  <a:lnTo>
                    <a:pt x="14862" y="198989"/>
                  </a:lnTo>
                  <a:lnTo>
                    <a:pt x="3816" y="243709"/>
                  </a:lnTo>
                  <a:lnTo>
                    <a:pt x="0" y="290830"/>
                  </a:lnTo>
                  <a:lnTo>
                    <a:pt x="3816" y="338119"/>
                  </a:lnTo>
                  <a:lnTo>
                    <a:pt x="14862" y="382966"/>
                  </a:lnTo>
                  <a:lnTo>
                    <a:pt x="32534" y="424775"/>
                  </a:lnTo>
                  <a:lnTo>
                    <a:pt x="56229" y="462948"/>
                  </a:lnTo>
                  <a:lnTo>
                    <a:pt x="85344" y="496887"/>
                  </a:lnTo>
                  <a:lnTo>
                    <a:pt x="119274" y="525995"/>
                  </a:lnTo>
                  <a:lnTo>
                    <a:pt x="157417" y="549674"/>
                  </a:lnTo>
                  <a:lnTo>
                    <a:pt x="199168" y="567328"/>
                  </a:lnTo>
                  <a:lnTo>
                    <a:pt x="243925" y="578358"/>
                  </a:lnTo>
                  <a:lnTo>
                    <a:pt x="291084" y="582168"/>
                  </a:lnTo>
                  <a:lnTo>
                    <a:pt x="338273" y="578358"/>
                  </a:lnTo>
                  <a:lnTo>
                    <a:pt x="361474" y="572643"/>
                  </a:lnTo>
                  <a:lnTo>
                    <a:pt x="291084" y="572643"/>
                  </a:lnTo>
                  <a:lnTo>
                    <a:pt x="234154" y="566890"/>
                  </a:lnTo>
                  <a:lnTo>
                    <a:pt x="181213" y="550433"/>
                  </a:lnTo>
                  <a:lnTo>
                    <a:pt x="133296" y="524476"/>
                  </a:lnTo>
                  <a:lnTo>
                    <a:pt x="91440" y="490220"/>
                  </a:lnTo>
                  <a:lnTo>
                    <a:pt x="57183" y="448438"/>
                  </a:lnTo>
                  <a:lnTo>
                    <a:pt x="31226" y="400573"/>
                  </a:lnTo>
                  <a:lnTo>
                    <a:pt x="14769" y="347684"/>
                  </a:lnTo>
                  <a:lnTo>
                    <a:pt x="9017" y="290830"/>
                  </a:lnTo>
                  <a:lnTo>
                    <a:pt x="14769" y="234197"/>
                  </a:lnTo>
                  <a:lnTo>
                    <a:pt x="31226" y="181340"/>
                  </a:lnTo>
                  <a:lnTo>
                    <a:pt x="57183" y="133506"/>
                  </a:lnTo>
                  <a:lnTo>
                    <a:pt x="91440" y="91948"/>
                  </a:lnTo>
                  <a:lnTo>
                    <a:pt x="133296" y="57423"/>
                  </a:lnTo>
                  <a:lnTo>
                    <a:pt x="181213" y="31496"/>
                  </a:lnTo>
                  <a:lnTo>
                    <a:pt x="234154" y="15188"/>
                  </a:lnTo>
                  <a:lnTo>
                    <a:pt x="291084" y="9525"/>
                  </a:lnTo>
                  <a:lnTo>
                    <a:pt x="361451" y="9525"/>
                  </a:lnTo>
                  <a:lnTo>
                    <a:pt x="338273" y="3812"/>
                  </a:lnTo>
                  <a:lnTo>
                    <a:pt x="291084" y="0"/>
                  </a:lnTo>
                  <a:close/>
                </a:path>
                <a:path w="582295" h="582294">
                  <a:moveTo>
                    <a:pt x="361451" y="9525"/>
                  </a:moveTo>
                  <a:lnTo>
                    <a:pt x="291084" y="9525"/>
                  </a:lnTo>
                  <a:lnTo>
                    <a:pt x="348005" y="15188"/>
                  </a:lnTo>
                  <a:lnTo>
                    <a:pt x="400891" y="31496"/>
                  </a:lnTo>
                  <a:lnTo>
                    <a:pt x="448657" y="57423"/>
                  </a:lnTo>
                  <a:lnTo>
                    <a:pt x="490220" y="91948"/>
                  </a:lnTo>
                  <a:lnTo>
                    <a:pt x="524744" y="133506"/>
                  </a:lnTo>
                  <a:lnTo>
                    <a:pt x="550672" y="181340"/>
                  </a:lnTo>
                  <a:lnTo>
                    <a:pt x="566979" y="234197"/>
                  </a:lnTo>
                  <a:lnTo>
                    <a:pt x="572643" y="290830"/>
                  </a:lnTo>
                  <a:lnTo>
                    <a:pt x="566979" y="347684"/>
                  </a:lnTo>
                  <a:lnTo>
                    <a:pt x="550672" y="400573"/>
                  </a:lnTo>
                  <a:lnTo>
                    <a:pt x="524744" y="448438"/>
                  </a:lnTo>
                  <a:lnTo>
                    <a:pt x="490220" y="490220"/>
                  </a:lnTo>
                  <a:lnTo>
                    <a:pt x="448657" y="524476"/>
                  </a:lnTo>
                  <a:lnTo>
                    <a:pt x="400891" y="550433"/>
                  </a:lnTo>
                  <a:lnTo>
                    <a:pt x="348005" y="566890"/>
                  </a:lnTo>
                  <a:lnTo>
                    <a:pt x="291084" y="572643"/>
                  </a:lnTo>
                  <a:lnTo>
                    <a:pt x="361474" y="572643"/>
                  </a:lnTo>
                  <a:lnTo>
                    <a:pt x="424806" y="549674"/>
                  </a:lnTo>
                  <a:lnTo>
                    <a:pt x="462948" y="525995"/>
                  </a:lnTo>
                  <a:lnTo>
                    <a:pt x="496871" y="496887"/>
                  </a:lnTo>
                  <a:lnTo>
                    <a:pt x="525975" y="462948"/>
                  </a:lnTo>
                  <a:lnTo>
                    <a:pt x="549657" y="424775"/>
                  </a:lnTo>
                  <a:lnTo>
                    <a:pt x="567318" y="382966"/>
                  </a:lnTo>
                  <a:lnTo>
                    <a:pt x="578355" y="338119"/>
                  </a:lnTo>
                  <a:lnTo>
                    <a:pt x="582168" y="290830"/>
                  </a:lnTo>
                  <a:lnTo>
                    <a:pt x="578355" y="243709"/>
                  </a:lnTo>
                  <a:lnTo>
                    <a:pt x="567318" y="198989"/>
                  </a:lnTo>
                  <a:lnTo>
                    <a:pt x="549657" y="157273"/>
                  </a:lnTo>
                  <a:lnTo>
                    <a:pt x="525975" y="119164"/>
                  </a:lnTo>
                  <a:lnTo>
                    <a:pt x="496871" y="85264"/>
                  </a:lnTo>
                  <a:lnTo>
                    <a:pt x="462948" y="56176"/>
                  </a:lnTo>
                  <a:lnTo>
                    <a:pt x="424806" y="32503"/>
                  </a:lnTo>
                  <a:lnTo>
                    <a:pt x="383048" y="14847"/>
                  </a:lnTo>
                  <a:lnTo>
                    <a:pt x="361451" y="95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41A1D6B5-A9CD-7389-AB66-412AC56FB7D0}"/>
                </a:ext>
              </a:extLst>
            </p:cNvPr>
            <p:cNvSpPr/>
            <p:nvPr/>
          </p:nvSpPr>
          <p:spPr>
            <a:xfrm>
              <a:off x="8141207" y="603503"/>
              <a:ext cx="426720" cy="429895"/>
            </a:xfrm>
            <a:custGeom>
              <a:avLst/>
              <a:gdLst/>
              <a:ahLst/>
              <a:cxnLst/>
              <a:rect l="l" t="t" r="r" b="b"/>
              <a:pathLst>
                <a:path w="426720" h="429894">
                  <a:moveTo>
                    <a:pt x="213360" y="0"/>
                  </a:moveTo>
                  <a:lnTo>
                    <a:pt x="164472" y="5657"/>
                  </a:lnTo>
                  <a:lnTo>
                    <a:pt x="119576" y="21778"/>
                  </a:lnTo>
                  <a:lnTo>
                    <a:pt x="79958" y="47086"/>
                  </a:lnTo>
                  <a:lnTo>
                    <a:pt x="46906" y="80302"/>
                  </a:lnTo>
                  <a:lnTo>
                    <a:pt x="21704" y="120150"/>
                  </a:lnTo>
                  <a:lnTo>
                    <a:pt x="5640" y="165351"/>
                  </a:lnTo>
                  <a:lnTo>
                    <a:pt x="0" y="214630"/>
                  </a:lnTo>
                  <a:lnTo>
                    <a:pt x="5640" y="263936"/>
                  </a:lnTo>
                  <a:lnTo>
                    <a:pt x="21704" y="309210"/>
                  </a:lnTo>
                  <a:lnTo>
                    <a:pt x="46906" y="349157"/>
                  </a:lnTo>
                  <a:lnTo>
                    <a:pt x="79958" y="382481"/>
                  </a:lnTo>
                  <a:lnTo>
                    <a:pt x="119576" y="407888"/>
                  </a:lnTo>
                  <a:lnTo>
                    <a:pt x="164472" y="424082"/>
                  </a:lnTo>
                  <a:lnTo>
                    <a:pt x="213360" y="429768"/>
                  </a:lnTo>
                  <a:lnTo>
                    <a:pt x="262287" y="424082"/>
                  </a:lnTo>
                  <a:lnTo>
                    <a:pt x="307199" y="407888"/>
                  </a:lnTo>
                  <a:lnTo>
                    <a:pt x="346814" y="382481"/>
                  </a:lnTo>
                  <a:lnTo>
                    <a:pt x="379853" y="349157"/>
                  </a:lnTo>
                  <a:lnTo>
                    <a:pt x="405037" y="309210"/>
                  </a:lnTo>
                  <a:lnTo>
                    <a:pt x="421086" y="263936"/>
                  </a:lnTo>
                  <a:lnTo>
                    <a:pt x="426720" y="214630"/>
                  </a:lnTo>
                  <a:lnTo>
                    <a:pt x="421086" y="165351"/>
                  </a:lnTo>
                  <a:lnTo>
                    <a:pt x="405037" y="120150"/>
                  </a:lnTo>
                  <a:lnTo>
                    <a:pt x="379853" y="80302"/>
                  </a:lnTo>
                  <a:lnTo>
                    <a:pt x="346814" y="47086"/>
                  </a:lnTo>
                  <a:lnTo>
                    <a:pt x="307199" y="21778"/>
                  </a:lnTo>
                  <a:lnTo>
                    <a:pt x="262287" y="5657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0EA44D3-3701-8F25-DF3C-0CA04515F0D6}"/>
                </a:ext>
              </a:extLst>
            </p:cNvPr>
            <p:cNvSpPr/>
            <p:nvPr/>
          </p:nvSpPr>
          <p:spPr>
            <a:xfrm>
              <a:off x="8138159" y="600455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217932" y="0"/>
                  </a:moveTo>
                  <a:lnTo>
                    <a:pt x="167871" y="5766"/>
                  </a:lnTo>
                  <a:lnTo>
                    <a:pt x="121964" y="22183"/>
                  </a:lnTo>
                  <a:lnTo>
                    <a:pt x="81505" y="47926"/>
                  </a:lnTo>
                  <a:lnTo>
                    <a:pt x="47786" y="81670"/>
                  </a:lnTo>
                  <a:lnTo>
                    <a:pt x="22100" y="122094"/>
                  </a:lnTo>
                  <a:lnTo>
                    <a:pt x="5740" y="167871"/>
                  </a:lnTo>
                  <a:lnTo>
                    <a:pt x="0" y="217677"/>
                  </a:lnTo>
                  <a:lnTo>
                    <a:pt x="5740" y="267673"/>
                  </a:lnTo>
                  <a:lnTo>
                    <a:pt x="22100" y="313584"/>
                  </a:lnTo>
                  <a:lnTo>
                    <a:pt x="47786" y="354098"/>
                  </a:lnTo>
                  <a:lnTo>
                    <a:pt x="81505" y="387897"/>
                  </a:lnTo>
                  <a:lnTo>
                    <a:pt x="121964" y="413668"/>
                  </a:lnTo>
                  <a:lnTo>
                    <a:pt x="167871" y="430096"/>
                  </a:lnTo>
                  <a:lnTo>
                    <a:pt x="217932" y="435863"/>
                  </a:lnTo>
                  <a:lnTo>
                    <a:pt x="267793" y="430096"/>
                  </a:lnTo>
                  <a:lnTo>
                    <a:pt x="278274" y="426338"/>
                  </a:lnTo>
                  <a:lnTo>
                    <a:pt x="217932" y="426338"/>
                  </a:lnTo>
                  <a:lnTo>
                    <a:pt x="175760" y="422118"/>
                  </a:lnTo>
                  <a:lnTo>
                    <a:pt x="136493" y="410003"/>
                  </a:lnTo>
                  <a:lnTo>
                    <a:pt x="100988" y="390816"/>
                  </a:lnTo>
                  <a:lnTo>
                    <a:pt x="70104" y="365378"/>
                  </a:lnTo>
                  <a:lnTo>
                    <a:pt x="44573" y="334442"/>
                  </a:lnTo>
                  <a:lnTo>
                    <a:pt x="25304" y="298957"/>
                  </a:lnTo>
                  <a:lnTo>
                    <a:pt x="13132" y="259758"/>
                  </a:lnTo>
                  <a:lnTo>
                    <a:pt x="8890" y="217677"/>
                  </a:lnTo>
                  <a:lnTo>
                    <a:pt x="13132" y="175837"/>
                  </a:lnTo>
                  <a:lnTo>
                    <a:pt x="25304" y="136794"/>
                  </a:lnTo>
                  <a:lnTo>
                    <a:pt x="44573" y="101395"/>
                  </a:lnTo>
                  <a:lnTo>
                    <a:pt x="70104" y="70484"/>
                  </a:lnTo>
                  <a:lnTo>
                    <a:pt x="100988" y="45027"/>
                  </a:lnTo>
                  <a:lnTo>
                    <a:pt x="136493" y="25796"/>
                  </a:lnTo>
                  <a:lnTo>
                    <a:pt x="175760" y="13638"/>
                  </a:lnTo>
                  <a:lnTo>
                    <a:pt x="217932" y="9397"/>
                  </a:lnTo>
                  <a:lnTo>
                    <a:pt x="277930" y="9397"/>
                  </a:lnTo>
                  <a:lnTo>
                    <a:pt x="267793" y="5766"/>
                  </a:lnTo>
                  <a:lnTo>
                    <a:pt x="217932" y="0"/>
                  </a:lnTo>
                  <a:close/>
                </a:path>
                <a:path w="436245" h="436244">
                  <a:moveTo>
                    <a:pt x="277930" y="9397"/>
                  </a:moveTo>
                  <a:lnTo>
                    <a:pt x="217932" y="9397"/>
                  </a:lnTo>
                  <a:lnTo>
                    <a:pt x="260006" y="13638"/>
                  </a:lnTo>
                  <a:lnTo>
                    <a:pt x="299069" y="25796"/>
                  </a:lnTo>
                  <a:lnTo>
                    <a:pt x="334392" y="45027"/>
                  </a:lnTo>
                  <a:lnTo>
                    <a:pt x="365251" y="70484"/>
                  </a:lnTo>
                  <a:lnTo>
                    <a:pt x="390763" y="101395"/>
                  </a:lnTo>
                  <a:lnTo>
                    <a:pt x="409987" y="136794"/>
                  </a:lnTo>
                  <a:lnTo>
                    <a:pt x="422116" y="175837"/>
                  </a:lnTo>
                  <a:lnTo>
                    <a:pt x="426339" y="217677"/>
                  </a:lnTo>
                  <a:lnTo>
                    <a:pt x="422116" y="259758"/>
                  </a:lnTo>
                  <a:lnTo>
                    <a:pt x="409987" y="298957"/>
                  </a:lnTo>
                  <a:lnTo>
                    <a:pt x="390763" y="334442"/>
                  </a:lnTo>
                  <a:lnTo>
                    <a:pt x="365251" y="365378"/>
                  </a:lnTo>
                  <a:lnTo>
                    <a:pt x="334392" y="390816"/>
                  </a:lnTo>
                  <a:lnTo>
                    <a:pt x="299069" y="410003"/>
                  </a:lnTo>
                  <a:lnTo>
                    <a:pt x="260006" y="422118"/>
                  </a:lnTo>
                  <a:lnTo>
                    <a:pt x="217932" y="426338"/>
                  </a:lnTo>
                  <a:lnTo>
                    <a:pt x="278274" y="426338"/>
                  </a:lnTo>
                  <a:lnTo>
                    <a:pt x="354092" y="387897"/>
                  </a:lnTo>
                  <a:lnTo>
                    <a:pt x="387877" y="354098"/>
                  </a:lnTo>
                  <a:lnTo>
                    <a:pt x="413652" y="313584"/>
                  </a:lnTo>
                  <a:lnTo>
                    <a:pt x="430090" y="267673"/>
                  </a:lnTo>
                  <a:lnTo>
                    <a:pt x="435864" y="217677"/>
                  </a:lnTo>
                  <a:lnTo>
                    <a:pt x="430090" y="167871"/>
                  </a:lnTo>
                  <a:lnTo>
                    <a:pt x="413652" y="122094"/>
                  </a:lnTo>
                  <a:lnTo>
                    <a:pt x="387877" y="81670"/>
                  </a:lnTo>
                  <a:lnTo>
                    <a:pt x="354092" y="47926"/>
                  </a:lnTo>
                  <a:lnTo>
                    <a:pt x="313621" y="22183"/>
                  </a:lnTo>
                  <a:lnTo>
                    <a:pt x="277930" y="939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1F9A0DA-6903-0D32-A5F8-8200CE5FBB08}"/>
                </a:ext>
              </a:extLst>
            </p:cNvPr>
            <p:cNvSpPr/>
            <p:nvPr/>
          </p:nvSpPr>
          <p:spPr>
            <a:xfrm>
              <a:off x="8220456" y="682751"/>
              <a:ext cx="268605" cy="271780"/>
            </a:xfrm>
            <a:custGeom>
              <a:avLst/>
              <a:gdLst/>
              <a:ahLst/>
              <a:cxnLst/>
              <a:rect l="l" t="t" r="r" b="b"/>
              <a:pathLst>
                <a:path w="268604" h="271780">
                  <a:moveTo>
                    <a:pt x="134366" y="0"/>
                  </a:moveTo>
                  <a:lnTo>
                    <a:pt x="91960" y="6935"/>
                  </a:lnTo>
                  <a:lnTo>
                    <a:pt x="55083" y="26220"/>
                  </a:lnTo>
                  <a:lnTo>
                    <a:pt x="25973" y="55577"/>
                  </a:lnTo>
                  <a:lnTo>
                    <a:pt x="6866" y="92724"/>
                  </a:lnTo>
                  <a:lnTo>
                    <a:pt x="0" y="135382"/>
                  </a:lnTo>
                  <a:lnTo>
                    <a:pt x="6866" y="178287"/>
                  </a:lnTo>
                  <a:lnTo>
                    <a:pt x="25973" y="215585"/>
                  </a:lnTo>
                  <a:lnTo>
                    <a:pt x="55083" y="245018"/>
                  </a:lnTo>
                  <a:lnTo>
                    <a:pt x="91960" y="264332"/>
                  </a:lnTo>
                  <a:lnTo>
                    <a:pt x="134366" y="271272"/>
                  </a:lnTo>
                  <a:lnTo>
                    <a:pt x="176767" y="264332"/>
                  </a:lnTo>
                  <a:lnTo>
                    <a:pt x="213524" y="245018"/>
                  </a:lnTo>
                  <a:lnTo>
                    <a:pt x="242466" y="215585"/>
                  </a:lnTo>
                  <a:lnTo>
                    <a:pt x="261422" y="178287"/>
                  </a:lnTo>
                  <a:lnTo>
                    <a:pt x="268224" y="135382"/>
                  </a:lnTo>
                  <a:lnTo>
                    <a:pt x="261422" y="92724"/>
                  </a:lnTo>
                  <a:lnTo>
                    <a:pt x="242466" y="55577"/>
                  </a:lnTo>
                  <a:lnTo>
                    <a:pt x="213524" y="26220"/>
                  </a:lnTo>
                  <a:lnTo>
                    <a:pt x="176767" y="6935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EA71DD21-B8D3-5923-A543-8F4761BD54C0}"/>
                </a:ext>
              </a:extLst>
            </p:cNvPr>
            <p:cNvSpPr/>
            <p:nvPr/>
          </p:nvSpPr>
          <p:spPr>
            <a:xfrm>
              <a:off x="8214359" y="679703"/>
              <a:ext cx="280670" cy="277495"/>
            </a:xfrm>
            <a:custGeom>
              <a:avLst/>
              <a:gdLst/>
              <a:ahLst/>
              <a:cxnLst/>
              <a:rect l="l" t="t" r="r" b="b"/>
              <a:pathLst>
                <a:path w="280670" h="277494">
                  <a:moveTo>
                    <a:pt x="140208" y="0"/>
                  </a:moveTo>
                  <a:lnTo>
                    <a:pt x="95829" y="7057"/>
                  </a:lnTo>
                  <a:lnTo>
                    <a:pt x="57332" y="26708"/>
                  </a:lnTo>
                  <a:lnTo>
                    <a:pt x="27005" y="56674"/>
                  </a:lnTo>
                  <a:lnTo>
                    <a:pt x="7132" y="94674"/>
                  </a:lnTo>
                  <a:lnTo>
                    <a:pt x="0" y="138430"/>
                  </a:lnTo>
                  <a:lnTo>
                    <a:pt x="7132" y="182432"/>
                  </a:lnTo>
                  <a:lnTo>
                    <a:pt x="27005" y="220583"/>
                  </a:lnTo>
                  <a:lnTo>
                    <a:pt x="57332" y="250626"/>
                  </a:lnTo>
                  <a:lnTo>
                    <a:pt x="95829" y="270306"/>
                  </a:lnTo>
                  <a:lnTo>
                    <a:pt x="140208" y="277368"/>
                  </a:lnTo>
                  <a:lnTo>
                    <a:pt x="184391" y="270306"/>
                  </a:lnTo>
                  <a:lnTo>
                    <a:pt x="188959" y="267970"/>
                  </a:lnTo>
                  <a:lnTo>
                    <a:pt x="140208" y="267970"/>
                  </a:lnTo>
                  <a:lnTo>
                    <a:pt x="113774" y="265344"/>
                  </a:lnTo>
                  <a:lnTo>
                    <a:pt x="67002" y="245949"/>
                  </a:lnTo>
                  <a:lnTo>
                    <a:pt x="31652" y="211153"/>
                  </a:lnTo>
                  <a:lnTo>
                    <a:pt x="12154" y="164671"/>
                  </a:lnTo>
                  <a:lnTo>
                    <a:pt x="9525" y="138430"/>
                  </a:lnTo>
                  <a:lnTo>
                    <a:pt x="12154" y="112482"/>
                  </a:lnTo>
                  <a:lnTo>
                    <a:pt x="31652" y="66206"/>
                  </a:lnTo>
                  <a:lnTo>
                    <a:pt x="67002" y="31071"/>
                  </a:lnTo>
                  <a:lnTo>
                    <a:pt x="113774" y="11505"/>
                  </a:lnTo>
                  <a:lnTo>
                    <a:pt x="140208" y="8890"/>
                  </a:lnTo>
                  <a:lnTo>
                    <a:pt x="187980" y="8890"/>
                  </a:lnTo>
                  <a:lnTo>
                    <a:pt x="184391" y="7057"/>
                  </a:lnTo>
                  <a:lnTo>
                    <a:pt x="140208" y="0"/>
                  </a:lnTo>
                  <a:close/>
                </a:path>
                <a:path w="280670" h="277494">
                  <a:moveTo>
                    <a:pt x="187980" y="8890"/>
                  </a:moveTo>
                  <a:lnTo>
                    <a:pt x="140208" y="8890"/>
                  </a:lnTo>
                  <a:lnTo>
                    <a:pt x="166633" y="11505"/>
                  </a:lnTo>
                  <a:lnTo>
                    <a:pt x="191119" y="19050"/>
                  </a:lnTo>
                  <a:lnTo>
                    <a:pt x="232410" y="47117"/>
                  </a:lnTo>
                  <a:lnTo>
                    <a:pt x="260651" y="88201"/>
                  </a:lnTo>
                  <a:lnTo>
                    <a:pt x="270891" y="138430"/>
                  </a:lnTo>
                  <a:lnTo>
                    <a:pt x="268253" y="164671"/>
                  </a:lnTo>
                  <a:lnTo>
                    <a:pt x="248548" y="211153"/>
                  </a:lnTo>
                  <a:lnTo>
                    <a:pt x="213199" y="245949"/>
                  </a:lnTo>
                  <a:lnTo>
                    <a:pt x="166633" y="265344"/>
                  </a:lnTo>
                  <a:lnTo>
                    <a:pt x="140208" y="267970"/>
                  </a:lnTo>
                  <a:lnTo>
                    <a:pt x="188959" y="267970"/>
                  </a:lnTo>
                  <a:lnTo>
                    <a:pt x="222863" y="250626"/>
                  </a:lnTo>
                  <a:lnTo>
                    <a:pt x="253264" y="220583"/>
                  </a:lnTo>
                  <a:lnTo>
                    <a:pt x="273234" y="182432"/>
                  </a:lnTo>
                  <a:lnTo>
                    <a:pt x="280416" y="138430"/>
                  </a:lnTo>
                  <a:lnTo>
                    <a:pt x="273234" y="94674"/>
                  </a:lnTo>
                  <a:lnTo>
                    <a:pt x="253264" y="56674"/>
                  </a:lnTo>
                  <a:lnTo>
                    <a:pt x="222863" y="26708"/>
                  </a:lnTo>
                  <a:lnTo>
                    <a:pt x="187980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4503D6E-8C26-C84F-1486-EA7AB7F341D2}"/>
                </a:ext>
              </a:extLst>
            </p:cNvPr>
            <p:cNvSpPr/>
            <p:nvPr/>
          </p:nvSpPr>
          <p:spPr>
            <a:xfrm>
              <a:off x="7037832" y="176783"/>
              <a:ext cx="283845" cy="280670"/>
            </a:xfrm>
            <a:custGeom>
              <a:avLst/>
              <a:gdLst/>
              <a:ahLst/>
              <a:cxnLst/>
              <a:rect l="l" t="t" r="r" b="b"/>
              <a:pathLst>
                <a:path w="283845" h="280670">
                  <a:moveTo>
                    <a:pt x="141477" y="0"/>
                  </a:moveTo>
                  <a:lnTo>
                    <a:pt x="96674" y="7118"/>
                  </a:lnTo>
                  <a:lnTo>
                    <a:pt x="57826" y="26952"/>
                  </a:lnTo>
                  <a:lnTo>
                    <a:pt x="27232" y="57223"/>
                  </a:lnTo>
                  <a:lnTo>
                    <a:pt x="7191" y="95650"/>
                  </a:lnTo>
                  <a:lnTo>
                    <a:pt x="0" y="139953"/>
                  </a:lnTo>
                  <a:lnTo>
                    <a:pt x="7191" y="184505"/>
                  </a:lnTo>
                  <a:lnTo>
                    <a:pt x="27232" y="223083"/>
                  </a:lnTo>
                  <a:lnTo>
                    <a:pt x="57826" y="253431"/>
                  </a:lnTo>
                  <a:lnTo>
                    <a:pt x="96674" y="273293"/>
                  </a:lnTo>
                  <a:lnTo>
                    <a:pt x="141477" y="280415"/>
                  </a:lnTo>
                  <a:lnTo>
                    <a:pt x="186529" y="273293"/>
                  </a:lnTo>
                  <a:lnTo>
                    <a:pt x="225527" y="253431"/>
                  </a:lnTo>
                  <a:lnTo>
                    <a:pt x="256198" y="223083"/>
                  </a:lnTo>
                  <a:lnTo>
                    <a:pt x="276268" y="184505"/>
                  </a:lnTo>
                  <a:lnTo>
                    <a:pt x="283464" y="139953"/>
                  </a:lnTo>
                  <a:lnTo>
                    <a:pt x="276268" y="95650"/>
                  </a:lnTo>
                  <a:lnTo>
                    <a:pt x="256198" y="57223"/>
                  </a:lnTo>
                  <a:lnTo>
                    <a:pt x="225527" y="26952"/>
                  </a:lnTo>
                  <a:lnTo>
                    <a:pt x="186529" y="7118"/>
                  </a:lnTo>
                  <a:lnTo>
                    <a:pt x="141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9CDBFDF-1FE8-0875-8A7B-B9D0F170D805}"/>
                </a:ext>
              </a:extLst>
            </p:cNvPr>
            <p:cNvSpPr/>
            <p:nvPr/>
          </p:nvSpPr>
          <p:spPr>
            <a:xfrm>
              <a:off x="7034784" y="17068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304" y="0"/>
                  </a:moveTo>
                  <a:lnTo>
                    <a:pt x="100218" y="7483"/>
                  </a:lnTo>
                  <a:lnTo>
                    <a:pt x="60076" y="28293"/>
                  </a:lnTo>
                  <a:lnTo>
                    <a:pt x="28346" y="59966"/>
                  </a:lnTo>
                  <a:lnTo>
                    <a:pt x="7498" y="100039"/>
                  </a:lnTo>
                  <a:lnTo>
                    <a:pt x="0" y="146050"/>
                  </a:lnTo>
                  <a:lnTo>
                    <a:pt x="7498" y="192308"/>
                  </a:lnTo>
                  <a:lnTo>
                    <a:pt x="28346" y="232531"/>
                  </a:lnTo>
                  <a:lnTo>
                    <a:pt x="60076" y="264281"/>
                  </a:lnTo>
                  <a:lnTo>
                    <a:pt x="100218" y="285120"/>
                  </a:lnTo>
                  <a:lnTo>
                    <a:pt x="146304" y="292608"/>
                  </a:lnTo>
                  <a:lnTo>
                    <a:pt x="192633" y="285120"/>
                  </a:lnTo>
                  <a:lnTo>
                    <a:pt x="196560" y="283083"/>
                  </a:lnTo>
                  <a:lnTo>
                    <a:pt x="146304" y="283083"/>
                  </a:lnTo>
                  <a:lnTo>
                    <a:pt x="118862" y="280259"/>
                  </a:lnTo>
                  <a:lnTo>
                    <a:pt x="69883" y="259562"/>
                  </a:lnTo>
                  <a:lnTo>
                    <a:pt x="32777" y="222791"/>
                  </a:lnTo>
                  <a:lnTo>
                    <a:pt x="12259" y="173710"/>
                  </a:lnTo>
                  <a:lnTo>
                    <a:pt x="9525" y="146050"/>
                  </a:lnTo>
                  <a:lnTo>
                    <a:pt x="12259" y="118683"/>
                  </a:lnTo>
                  <a:lnTo>
                    <a:pt x="32777" y="69808"/>
                  </a:lnTo>
                  <a:lnTo>
                    <a:pt x="69883" y="32777"/>
                  </a:lnTo>
                  <a:lnTo>
                    <a:pt x="118862" y="12259"/>
                  </a:lnTo>
                  <a:lnTo>
                    <a:pt x="146304" y="9525"/>
                  </a:lnTo>
                  <a:lnTo>
                    <a:pt x="196573" y="9525"/>
                  </a:lnTo>
                  <a:lnTo>
                    <a:pt x="192633" y="7483"/>
                  </a:lnTo>
                  <a:lnTo>
                    <a:pt x="146304" y="0"/>
                  </a:lnTo>
                  <a:close/>
                </a:path>
                <a:path w="292734" h="292734">
                  <a:moveTo>
                    <a:pt x="196573" y="9525"/>
                  </a:moveTo>
                  <a:lnTo>
                    <a:pt x="146304" y="9525"/>
                  </a:lnTo>
                  <a:lnTo>
                    <a:pt x="173968" y="12259"/>
                  </a:lnTo>
                  <a:lnTo>
                    <a:pt x="199691" y="20161"/>
                  </a:lnTo>
                  <a:lnTo>
                    <a:pt x="243459" y="49657"/>
                  </a:lnTo>
                  <a:lnTo>
                    <a:pt x="272827" y="93043"/>
                  </a:lnTo>
                  <a:lnTo>
                    <a:pt x="283718" y="146050"/>
                  </a:lnTo>
                  <a:lnTo>
                    <a:pt x="280892" y="173710"/>
                  </a:lnTo>
                  <a:lnTo>
                    <a:pt x="260143" y="222791"/>
                  </a:lnTo>
                  <a:lnTo>
                    <a:pt x="223010" y="259562"/>
                  </a:lnTo>
                  <a:lnTo>
                    <a:pt x="173968" y="280259"/>
                  </a:lnTo>
                  <a:lnTo>
                    <a:pt x="146304" y="283083"/>
                  </a:lnTo>
                  <a:lnTo>
                    <a:pt x="196560" y="283083"/>
                  </a:lnTo>
                  <a:lnTo>
                    <a:pt x="232806" y="264281"/>
                  </a:lnTo>
                  <a:lnTo>
                    <a:pt x="264444" y="232531"/>
                  </a:lnTo>
                  <a:lnTo>
                    <a:pt x="285170" y="192308"/>
                  </a:lnTo>
                  <a:lnTo>
                    <a:pt x="292608" y="146050"/>
                  </a:lnTo>
                  <a:lnTo>
                    <a:pt x="285170" y="100039"/>
                  </a:lnTo>
                  <a:lnTo>
                    <a:pt x="264444" y="59966"/>
                  </a:lnTo>
                  <a:lnTo>
                    <a:pt x="232806" y="28293"/>
                  </a:lnTo>
                  <a:lnTo>
                    <a:pt x="196573" y="9525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1A125F3F-57CC-A8AF-6A8E-2C1C353C6A1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5744" y="234695"/>
              <a:ext cx="167639" cy="167639"/>
            </a:xfrm>
            <a:prstGeom prst="rect">
              <a:avLst/>
            </a:prstGeom>
          </p:spPr>
        </p:pic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0238765E-72AA-F2E0-B86F-F57365EF105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6904" y="228599"/>
              <a:ext cx="176784" cy="176784"/>
            </a:xfrm>
            <a:prstGeom prst="rect">
              <a:avLst/>
            </a:prstGeom>
          </p:spPr>
        </p:pic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C1BD489-23A6-986C-B7F6-E269C1392338}"/>
                </a:ext>
              </a:extLst>
            </p:cNvPr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20"/>
                  </a:moveTo>
                  <a:lnTo>
                    <a:pt x="21336" y="954024"/>
                  </a:lnTo>
                  <a:lnTo>
                    <a:pt x="6096" y="954024"/>
                  </a:lnTo>
                  <a:lnTo>
                    <a:pt x="0" y="960120"/>
                  </a:lnTo>
                  <a:lnTo>
                    <a:pt x="0" y="967740"/>
                  </a:lnTo>
                  <a:lnTo>
                    <a:pt x="0" y="975360"/>
                  </a:lnTo>
                  <a:lnTo>
                    <a:pt x="6096" y="981456"/>
                  </a:lnTo>
                  <a:lnTo>
                    <a:pt x="21336" y="981456"/>
                  </a:lnTo>
                  <a:lnTo>
                    <a:pt x="27432" y="975360"/>
                  </a:lnTo>
                  <a:lnTo>
                    <a:pt x="27432" y="960120"/>
                  </a:lnTo>
                  <a:close/>
                </a:path>
                <a:path w="749934" h="981710">
                  <a:moveTo>
                    <a:pt x="100584" y="960120"/>
                  </a:moveTo>
                  <a:lnTo>
                    <a:pt x="95123" y="954024"/>
                  </a:lnTo>
                  <a:lnTo>
                    <a:pt x="81661" y="954024"/>
                  </a:lnTo>
                  <a:lnTo>
                    <a:pt x="76200" y="960120"/>
                  </a:lnTo>
                  <a:lnTo>
                    <a:pt x="76200" y="967740"/>
                  </a:lnTo>
                  <a:lnTo>
                    <a:pt x="76200" y="975360"/>
                  </a:lnTo>
                  <a:lnTo>
                    <a:pt x="81661" y="981456"/>
                  </a:lnTo>
                  <a:lnTo>
                    <a:pt x="95123" y="981456"/>
                  </a:lnTo>
                  <a:lnTo>
                    <a:pt x="100584" y="975360"/>
                  </a:lnTo>
                  <a:lnTo>
                    <a:pt x="100584" y="960120"/>
                  </a:lnTo>
                  <a:close/>
                </a:path>
                <a:path w="749934" h="981710">
                  <a:moveTo>
                    <a:pt x="176784" y="960120"/>
                  </a:moveTo>
                  <a:lnTo>
                    <a:pt x="170688" y="954024"/>
                  </a:lnTo>
                  <a:lnTo>
                    <a:pt x="155448" y="954024"/>
                  </a:lnTo>
                  <a:lnTo>
                    <a:pt x="149352" y="960120"/>
                  </a:lnTo>
                  <a:lnTo>
                    <a:pt x="149352" y="967740"/>
                  </a:lnTo>
                  <a:lnTo>
                    <a:pt x="149352" y="975360"/>
                  </a:lnTo>
                  <a:lnTo>
                    <a:pt x="155448" y="981456"/>
                  </a:lnTo>
                  <a:lnTo>
                    <a:pt x="170688" y="981456"/>
                  </a:lnTo>
                  <a:lnTo>
                    <a:pt x="176784" y="975360"/>
                  </a:lnTo>
                  <a:lnTo>
                    <a:pt x="176784" y="960120"/>
                  </a:lnTo>
                  <a:close/>
                </a:path>
                <a:path w="749934" h="981710">
                  <a:moveTo>
                    <a:pt x="600456" y="6096"/>
                  </a:moveTo>
                  <a:lnTo>
                    <a:pt x="594360" y="0"/>
                  </a:lnTo>
                  <a:lnTo>
                    <a:pt x="579120" y="0"/>
                  </a:lnTo>
                  <a:lnTo>
                    <a:pt x="573024" y="6096"/>
                  </a:lnTo>
                  <a:lnTo>
                    <a:pt x="573024" y="13716"/>
                  </a:lnTo>
                  <a:lnTo>
                    <a:pt x="573024" y="21336"/>
                  </a:lnTo>
                  <a:lnTo>
                    <a:pt x="579120" y="27432"/>
                  </a:lnTo>
                  <a:lnTo>
                    <a:pt x="594360" y="27432"/>
                  </a:lnTo>
                  <a:lnTo>
                    <a:pt x="600456" y="21336"/>
                  </a:lnTo>
                  <a:lnTo>
                    <a:pt x="600456" y="6096"/>
                  </a:lnTo>
                  <a:close/>
                </a:path>
                <a:path w="749934" h="981710">
                  <a:moveTo>
                    <a:pt x="676656" y="6096"/>
                  </a:moveTo>
                  <a:lnTo>
                    <a:pt x="670560" y="0"/>
                  </a:lnTo>
                  <a:lnTo>
                    <a:pt x="655320" y="0"/>
                  </a:lnTo>
                  <a:lnTo>
                    <a:pt x="649224" y="6096"/>
                  </a:lnTo>
                  <a:lnTo>
                    <a:pt x="649224" y="13716"/>
                  </a:lnTo>
                  <a:lnTo>
                    <a:pt x="649224" y="21336"/>
                  </a:lnTo>
                  <a:lnTo>
                    <a:pt x="655320" y="27432"/>
                  </a:lnTo>
                  <a:lnTo>
                    <a:pt x="670560" y="27432"/>
                  </a:lnTo>
                  <a:lnTo>
                    <a:pt x="676656" y="21336"/>
                  </a:lnTo>
                  <a:lnTo>
                    <a:pt x="676656" y="6096"/>
                  </a:lnTo>
                  <a:close/>
                </a:path>
                <a:path w="749934" h="981710">
                  <a:moveTo>
                    <a:pt x="749808" y="6096"/>
                  </a:moveTo>
                  <a:lnTo>
                    <a:pt x="743712" y="0"/>
                  </a:lnTo>
                  <a:lnTo>
                    <a:pt x="728472" y="0"/>
                  </a:lnTo>
                  <a:lnTo>
                    <a:pt x="722376" y="6096"/>
                  </a:lnTo>
                  <a:lnTo>
                    <a:pt x="722376" y="13716"/>
                  </a:lnTo>
                  <a:lnTo>
                    <a:pt x="722376" y="21336"/>
                  </a:lnTo>
                  <a:lnTo>
                    <a:pt x="728472" y="27432"/>
                  </a:lnTo>
                  <a:lnTo>
                    <a:pt x="743712" y="27432"/>
                  </a:lnTo>
                  <a:lnTo>
                    <a:pt x="749808" y="21336"/>
                  </a:lnTo>
                  <a:lnTo>
                    <a:pt x="749808" y="609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55D30EC5-A6FC-0E8A-BAB1-FE22FCB80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159" y="301051"/>
            <a:ext cx="34601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N" spc="-195" dirty="0">
                <a:solidFill>
                  <a:srgbClr val="484848"/>
                </a:solidFill>
              </a:rPr>
              <a:t>URL</a:t>
            </a:r>
            <a:endParaRPr spc="-105" dirty="0">
              <a:solidFill>
                <a:srgbClr val="484848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10D5DD-13F9-D810-9FBF-1F543EEB5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41" y="1167746"/>
            <a:ext cx="7043141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3886" y="2092274"/>
            <a:ext cx="2405380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5"/>
              </a:spcBef>
            </a:pPr>
            <a:r>
              <a:rPr sz="4700" spc="-229" dirty="0">
                <a:solidFill>
                  <a:srgbClr val="373737"/>
                </a:solidFill>
                <a:latin typeface="Tahoma"/>
                <a:cs typeface="Tahoma"/>
              </a:rPr>
              <a:t>Problem </a:t>
            </a:r>
            <a:r>
              <a:rPr sz="4700" spc="-2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4700" spc="-200" dirty="0">
                <a:solidFill>
                  <a:srgbClr val="373737"/>
                </a:solidFill>
                <a:latin typeface="Tahoma"/>
                <a:cs typeface="Tahoma"/>
              </a:rPr>
              <a:t>state</a:t>
            </a:r>
            <a:r>
              <a:rPr sz="4700" spc="-415" dirty="0">
                <a:solidFill>
                  <a:srgbClr val="373737"/>
                </a:solidFill>
                <a:latin typeface="Tahoma"/>
                <a:cs typeface="Tahoma"/>
              </a:rPr>
              <a:t>m</a:t>
            </a:r>
            <a:r>
              <a:rPr sz="4700" spc="-225" dirty="0">
                <a:solidFill>
                  <a:srgbClr val="373737"/>
                </a:solidFill>
                <a:latin typeface="Tahoma"/>
                <a:cs typeface="Tahoma"/>
              </a:rPr>
              <a:t>ent</a:t>
            </a:r>
            <a:endParaRPr sz="4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850" y="818743"/>
            <a:ext cx="12433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450" dirty="0"/>
              <a:t>02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926" y="525442"/>
            <a:ext cx="318814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0" dirty="0"/>
              <a:t>Pr</a:t>
            </a:r>
            <a:r>
              <a:rPr spc="-145" dirty="0"/>
              <a:t>o</a:t>
            </a:r>
            <a:r>
              <a:rPr spc="-190" dirty="0"/>
              <a:t>b</a:t>
            </a:r>
            <a:r>
              <a:rPr spc="-50" dirty="0"/>
              <a:t>l</a:t>
            </a:r>
            <a:r>
              <a:rPr spc="-85" dirty="0"/>
              <a:t>e</a:t>
            </a:r>
            <a:r>
              <a:rPr spc="-270" dirty="0"/>
              <a:t>m</a:t>
            </a:r>
            <a:r>
              <a:rPr spc="-320" dirty="0"/>
              <a:t> </a:t>
            </a:r>
            <a:r>
              <a:rPr lang="en-IN" spc="-130" dirty="0"/>
              <a:t>S</a:t>
            </a:r>
            <a:r>
              <a:rPr spc="-10" dirty="0"/>
              <a:t>t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190" dirty="0"/>
              <a:t>e</a:t>
            </a:r>
            <a:r>
              <a:rPr spc="-290" dirty="0"/>
              <a:t>m</a:t>
            </a:r>
            <a:r>
              <a:rPr spc="-135" dirty="0"/>
              <a:t>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1508125"/>
            <a:ext cx="7245705" cy="255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lang="en-US" spc="-85" dirty="0"/>
              <a:t>The challenge is to create a simple and efficient system capable of quickly identifying </a:t>
            </a:r>
            <a:r>
              <a:rPr lang="en-US" spc="-85"/>
              <a:t>malicious domain </a:t>
            </a:r>
            <a:r>
              <a:rPr lang="en-US" spc="-85" dirty="0"/>
              <a:t>on the internet. </a:t>
            </a:r>
          </a:p>
          <a:p>
            <a:pPr marL="31877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318770" algn="l"/>
                <a:tab pos="319405" algn="l"/>
              </a:tabLst>
            </a:pPr>
            <a:endParaRPr lang="en-US" spc="-85" dirty="0"/>
          </a:p>
          <a:p>
            <a:pPr marL="31877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lang="en-US" spc="-85" dirty="0"/>
              <a:t>The system needs to accurately spot patterns used by cybercriminals to deceive users, such as fake domain names or suspicious activities. </a:t>
            </a:r>
          </a:p>
          <a:p>
            <a:pPr marL="31877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318770" algn="l"/>
                <a:tab pos="319405" algn="l"/>
              </a:tabLst>
            </a:pPr>
            <a:endParaRPr lang="en-US" spc="-85" dirty="0"/>
          </a:p>
          <a:p>
            <a:pPr marL="318770" indent="-304800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SzPct val="66666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lang="en-US" spc="-85" dirty="0"/>
              <a:t>It should work fast, handle a lot of data, and adapt to new threats over time. This will help keep people safe online by preventing them from visiting harmful websites.</a:t>
            </a:r>
            <a:endParaRPr lang="en-US" spc="-7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3348" y="2077669"/>
            <a:ext cx="24130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95"/>
              </a:spcBef>
            </a:pPr>
            <a:r>
              <a:rPr sz="4400" spc="-180" dirty="0">
                <a:solidFill>
                  <a:srgbClr val="373737"/>
                </a:solidFill>
                <a:latin typeface="Tahoma"/>
                <a:cs typeface="Tahoma"/>
              </a:rPr>
              <a:t>Pu</a:t>
            </a:r>
            <a:r>
              <a:rPr sz="4400" spc="-140" dirty="0">
                <a:solidFill>
                  <a:srgbClr val="373737"/>
                </a:solidFill>
                <a:latin typeface="Tahoma"/>
                <a:cs typeface="Tahoma"/>
              </a:rPr>
              <a:t>r</a:t>
            </a:r>
            <a:r>
              <a:rPr sz="4400" spc="-305" dirty="0">
                <a:solidFill>
                  <a:srgbClr val="373737"/>
                </a:solidFill>
                <a:latin typeface="Tahoma"/>
                <a:cs typeface="Tahoma"/>
              </a:rPr>
              <a:t>po</a:t>
            </a:r>
            <a:r>
              <a:rPr sz="4400" spc="-260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4400" spc="-34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4400" spc="-4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4400" spc="-190" dirty="0">
                <a:solidFill>
                  <a:srgbClr val="373737"/>
                </a:solidFill>
                <a:latin typeface="Tahoma"/>
                <a:cs typeface="Tahoma"/>
              </a:rPr>
              <a:t>of  </a:t>
            </a:r>
            <a:r>
              <a:rPr sz="4400" spc="-110" dirty="0">
                <a:solidFill>
                  <a:srgbClr val="373737"/>
                </a:solidFill>
                <a:latin typeface="Tahoma"/>
                <a:cs typeface="Tahoma"/>
              </a:rPr>
              <a:t>t</a:t>
            </a:r>
            <a:r>
              <a:rPr sz="4400" spc="-200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sz="4400" spc="-340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4400" spc="-4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4400" spc="-180" dirty="0">
                <a:solidFill>
                  <a:srgbClr val="373737"/>
                </a:solidFill>
                <a:latin typeface="Tahoma"/>
                <a:cs typeface="Tahoma"/>
              </a:rPr>
              <a:t>project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3208" y="906932"/>
            <a:ext cx="1268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350" dirty="0"/>
              <a:t>03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740</Words>
  <Application>Microsoft Office PowerPoint</Application>
  <PresentationFormat>Custom</PresentationFormat>
  <Paragraphs>184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MT</vt:lpstr>
      <vt:lpstr>Calibri</vt:lpstr>
      <vt:lpstr>Tahoma</vt:lpstr>
      <vt:lpstr>Times New Roman</vt:lpstr>
      <vt:lpstr>Trebuchet MS</vt:lpstr>
      <vt:lpstr>Wingdings</vt:lpstr>
      <vt:lpstr>Office Theme</vt:lpstr>
      <vt:lpstr>PowerPoint Presentation</vt:lpstr>
      <vt:lpstr>Table of Contents</vt:lpstr>
      <vt:lpstr>Table of Contents</vt:lpstr>
      <vt:lpstr>PowerPoint Presentation</vt:lpstr>
      <vt:lpstr>DNS Architecture</vt:lpstr>
      <vt:lpstr>URL</vt:lpstr>
      <vt:lpstr>02</vt:lpstr>
      <vt:lpstr>Problem Statement</vt:lpstr>
      <vt:lpstr>03</vt:lpstr>
      <vt:lpstr>Purpose of the Project</vt:lpstr>
      <vt:lpstr>PowerPoint Presentation</vt:lpstr>
      <vt:lpstr>Implementation</vt:lpstr>
      <vt:lpstr>PowerPoint Presentation</vt:lpstr>
      <vt:lpstr>Methodology</vt:lpstr>
      <vt:lpstr>06</vt:lpstr>
      <vt:lpstr>Dataset</vt:lpstr>
      <vt:lpstr>07</vt:lpstr>
      <vt:lpstr>Feature Extraction</vt:lpstr>
      <vt:lpstr>Feature Extraction</vt:lpstr>
      <vt:lpstr>08</vt:lpstr>
      <vt:lpstr>Machine Learning Models</vt:lpstr>
      <vt:lpstr>Machine Learning Models</vt:lpstr>
      <vt:lpstr>Model Comparison</vt:lpstr>
      <vt:lpstr>09</vt:lpstr>
      <vt:lpstr>Model Deployment</vt:lpstr>
      <vt:lpstr>PowerPoint Presentation</vt:lpstr>
      <vt:lpstr>Screenshot: Enter Domain Name</vt:lpstr>
      <vt:lpstr>Screenshot: Domain classified as Benign</vt:lpstr>
      <vt:lpstr>Screenshot: Domain classified as Malicious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 Karnase</dc:creator>
  <cp:lastModifiedBy>Puja Karnase</cp:lastModifiedBy>
  <cp:revision>35</cp:revision>
  <dcterms:created xsi:type="dcterms:W3CDTF">2024-02-18T12:01:30Z</dcterms:created>
  <dcterms:modified xsi:type="dcterms:W3CDTF">2025-01-15T06:41:28Z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2024-02-18T00:00:00Z</vt:filetime>
  </property>
</Properties>
</file>