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66" r:id="rId4"/>
    <p:sldId id="259" r:id="rId5"/>
    <p:sldId id="260" r:id="rId6"/>
    <p:sldId id="265" r:id="rId7"/>
    <p:sldId id="267" r:id="rId8"/>
    <p:sldId id="261" r:id="rId9"/>
    <p:sldId id="262" r:id="rId10"/>
    <p:sldId id="263" r:id="rId11"/>
    <p:sldId id="264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B1F6DF-2352-476A-B8F7-BA966B96D397}" v="59" dt="2024-01-13T09:04:29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 kumar" userId="da35b76f8b3caadc" providerId="LiveId" clId="{CBB1F6DF-2352-476A-B8F7-BA966B96D397}"/>
    <pc:docChg chg="undo custSel addSld modSld modMainMaster">
      <pc:chgData name="Praveen kumar" userId="da35b76f8b3caadc" providerId="LiveId" clId="{CBB1F6DF-2352-476A-B8F7-BA966B96D397}" dt="2024-01-13T09:04:29.064" v="283"/>
      <pc:docMkLst>
        <pc:docMk/>
      </pc:docMkLst>
      <pc:sldChg chg="modTransition">
        <pc:chgData name="Praveen kumar" userId="da35b76f8b3caadc" providerId="LiveId" clId="{CBB1F6DF-2352-476A-B8F7-BA966B96D397}" dt="2024-01-13T09:03:10.741" v="255"/>
        <pc:sldMkLst>
          <pc:docMk/>
          <pc:sldMk cId="1744082244" sldId="256"/>
        </pc:sldMkLst>
      </pc:sldChg>
      <pc:sldChg chg="modTransition">
        <pc:chgData name="Praveen kumar" userId="da35b76f8b3caadc" providerId="LiveId" clId="{CBB1F6DF-2352-476A-B8F7-BA966B96D397}" dt="2024-01-13T09:03:10.741" v="255"/>
        <pc:sldMkLst>
          <pc:docMk/>
          <pc:sldMk cId="1985023894" sldId="257"/>
        </pc:sldMkLst>
      </pc:sldChg>
      <pc:sldChg chg="modTransition">
        <pc:chgData name="Praveen kumar" userId="da35b76f8b3caadc" providerId="LiveId" clId="{CBB1F6DF-2352-476A-B8F7-BA966B96D397}" dt="2024-01-13T09:03:10.741" v="255"/>
        <pc:sldMkLst>
          <pc:docMk/>
          <pc:sldMk cId="3575857220" sldId="259"/>
        </pc:sldMkLst>
      </pc:sldChg>
      <pc:sldChg chg="modSp mod modTransition">
        <pc:chgData name="Praveen kumar" userId="da35b76f8b3caadc" providerId="LiveId" clId="{CBB1F6DF-2352-476A-B8F7-BA966B96D397}" dt="2024-01-13T09:03:44.146" v="258"/>
        <pc:sldMkLst>
          <pc:docMk/>
          <pc:sldMk cId="3597385331" sldId="260"/>
        </pc:sldMkLst>
        <pc:picChg chg="mod">
          <ac:chgData name="Praveen kumar" userId="da35b76f8b3caadc" providerId="LiveId" clId="{CBB1F6DF-2352-476A-B8F7-BA966B96D397}" dt="2024-01-13T08:38:55.058" v="6" actId="1440"/>
          <ac:picMkLst>
            <pc:docMk/>
            <pc:sldMk cId="3597385331" sldId="260"/>
            <ac:picMk id="12" creationId="{F841E307-DAE0-6AC0-3DB1-DA629421C8F5}"/>
          </ac:picMkLst>
        </pc:picChg>
      </pc:sldChg>
      <pc:sldChg chg="modSp mod modTransition">
        <pc:chgData name="Praveen kumar" userId="da35b76f8b3caadc" providerId="LiveId" clId="{CBB1F6DF-2352-476A-B8F7-BA966B96D397}" dt="2024-01-13T09:03:56.589" v="261"/>
        <pc:sldMkLst>
          <pc:docMk/>
          <pc:sldMk cId="4256161072" sldId="261"/>
        </pc:sldMkLst>
        <pc:spChg chg="mod">
          <ac:chgData name="Praveen kumar" userId="da35b76f8b3caadc" providerId="LiveId" clId="{CBB1F6DF-2352-476A-B8F7-BA966B96D397}" dt="2024-01-13T08:42:49.921" v="23" actId="1076"/>
          <ac:spMkLst>
            <pc:docMk/>
            <pc:sldMk cId="4256161072" sldId="261"/>
            <ac:spMk id="2" creationId="{642AD8F0-F10A-3B7F-BB54-703A1150B72A}"/>
          </ac:spMkLst>
        </pc:spChg>
        <pc:spChg chg="mod">
          <ac:chgData name="Praveen kumar" userId="da35b76f8b3caadc" providerId="LiveId" clId="{CBB1F6DF-2352-476A-B8F7-BA966B96D397}" dt="2024-01-13T08:42:28.424" v="21" actId="1076"/>
          <ac:spMkLst>
            <pc:docMk/>
            <pc:sldMk cId="4256161072" sldId="261"/>
            <ac:spMk id="5" creationId="{8222782C-E45B-F615-DD4B-7E07A229EDCB}"/>
          </ac:spMkLst>
        </pc:spChg>
        <pc:picChg chg="mod">
          <ac:chgData name="Praveen kumar" userId="da35b76f8b3caadc" providerId="LiveId" clId="{CBB1F6DF-2352-476A-B8F7-BA966B96D397}" dt="2024-01-13T08:42:20.258" v="20" actId="1076"/>
          <ac:picMkLst>
            <pc:docMk/>
            <pc:sldMk cId="4256161072" sldId="261"/>
            <ac:picMk id="4" creationId="{15F8642A-11F4-D49C-4F3E-F623994864C3}"/>
          </ac:picMkLst>
        </pc:picChg>
      </pc:sldChg>
      <pc:sldChg chg="modSp mod modTransition">
        <pc:chgData name="Praveen kumar" userId="da35b76f8b3caadc" providerId="LiveId" clId="{CBB1F6DF-2352-476A-B8F7-BA966B96D397}" dt="2024-01-13T09:04:05.241" v="262"/>
        <pc:sldMkLst>
          <pc:docMk/>
          <pc:sldMk cId="2874319132" sldId="262"/>
        </pc:sldMkLst>
        <pc:spChg chg="mod">
          <ac:chgData name="Praveen kumar" userId="da35b76f8b3caadc" providerId="LiveId" clId="{CBB1F6DF-2352-476A-B8F7-BA966B96D397}" dt="2024-01-13T08:45:03.345" v="48" actId="1076"/>
          <ac:spMkLst>
            <pc:docMk/>
            <pc:sldMk cId="2874319132" sldId="262"/>
            <ac:spMk id="2" creationId="{9C96CAEB-2409-F36C-D851-5ABD3BFEC439}"/>
          </ac:spMkLst>
        </pc:spChg>
        <pc:spChg chg="mod">
          <ac:chgData name="Praveen kumar" userId="da35b76f8b3caadc" providerId="LiveId" clId="{CBB1F6DF-2352-476A-B8F7-BA966B96D397}" dt="2024-01-13T08:45:11.289" v="49" actId="1076"/>
          <ac:spMkLst>
            <pc:docMk/>
            <pc:sldMk cId="2874319132" sldId="262"/>
            <ac:spMk id="3" creationId="{D6C52371-76A8-FA62-EFFA-1111DFBADA94}"/>
          </ac:spMkLst>
        </pc:spChg>
        <pc:picChg chg="mod">
          <ac:chgData name="Praveen kumar" userId="da35b76f8b3caadc" providerId="LiveId" clId="{CBB1F6DF-2352-476A-B8F7-BA966B96D397}" dt="2024-01-13T08:45:18.449" v="59" actId="1038"/>
          <ac:picMkLst>
            <pc:docMk/>
            <pc:sldMk cId="2874319132" sldId="262"/>
            <ac:picMk id="5" creationId="{9ABA5013-9D8A-92A5-2FAE-D1E6405B0DAB}"/>
          </ac:picMkLst>
        </pc:picChg>
      </pc:sldChg>
      <pc:sldChg chg="modSp mod modTransition">
        <pc:chgData name="Praveen kumar" userId="da35b76f8b3caadc" providerId="LiveId" clId="{CBB1F6DF-2352-476A-B8F7-BA966B96D397}" dt="2024-01-13T09:04:09.778" v="263"/>
        <pc:sldMkLst>
          <pc:docMk/>
          <pc:sldMk cId="857079024" sldId="263"/>
        </pc:sldMkLst>
        <pc:spChg chg="mod">
          <ac:chgData name="Praveen kumar" userId="da35b76f8b3caadc" providerId="LiveId" clId="{CBB1F6DF-2352-476A-B8F7-BA966B96D397}" dt="2024-01-13T08:45:41.389" v="62" actId="1076"/>
          <ac:spMkLst>
            <pc:docMk/>
            <pc:sldMk cId="857079024" sldId="263"/>
            <ac:spMk id="6" creationId="{48ADB886-5A5C-EF02-C9BD-5C03AB026F41}"/>
          </ac:spMkLst>
        </pc:spChg>
        <pc:picChg chg="mod">
          <ac:chgData name="Praveen kumar" userId="da35b76f8b3caadc" providerId="LiveId" clId="{CBB1F6DF-2352-476A-B8F7-BA966B96D397}" dt="2024-01-13T08:45:59.124" v="78" actId="1035"/>
          <ac:picMkLst>
            <pc:docMk/>
            <pc:sldMk cId="857079024" sldId="263"/>
            <ac:picMk id="8" creationId="{ECFAF009-5081-B95D-7F35-D49823ECE94E}"/>
          </ac:picMkLst>
        </pc:picChg>
      </pc:sldChg>
      <pc:sldChg chg="addSp delSp modSp mod modTransition modClrScheme chgLayout">
        <pc:chgData name="Praveen kumar" userId="da35b76f8b3caadc" providerId="LiveId" clId="{CBB1F6DF-2352-476A-B8F7-BA966B96D397}" dt="2024-01-13T09:04:29.064" v="283"/>
        <pc:sldMkLst>
          <pc:docMk/>
          <pc:sldMk cId="1289694445" sldId="264"/>
        </pc:sldMkLst>
        <pc:spChg chg="mod ord">
          <ac:chgData name="Praveen kumar" userId="da35b76f8b3caadc" providerId="LiveId" clId="{CBB1F6DF-2352-476A-B8F7-BA966B96D397}" dt="2024-01-13T08:48:14.999" v="86" actId="700"/>
          <ac:spMkLst>
            <pc:docMk/>
            <pc:sldMk cId="1289694445" sldId="264"/>
            <ac:spMk id="2" creationId="{7994837C-482C-C7B1-1446-84DFCE801FA4}"/>
          </ac:spMkLst>
        </pc:spChg>
        <pc:spChg chg="del">
          <ac:chgData name="Praveen kumar" userId="da35b76f8b3caadc" providerId="LiveId" clId="{CBB1F6DF-2352-476A-B8F7-BA966B96D397}" dt="2024-01-13T08:47:54.130" v="85"/>
          <ac:spMkLst>
            <pc:docMk/>
            <pc:sldMk cId="1289694445" sldId="264"/>
            <ac:spMk id="3" creationId="{BB8C8E89-E825-8D68-3CE1-1280934B433D}"/>
          </ac:spMkLst>
        </pc:spChg>
        <pc:spChg chg="del mod ord">
          <ac:chgData name="Praveen kumar" userId="da35b76f8b3caadc" providerId="LiveId" clId="{CBB1F6DF-2352-476A-B8F7-BA966B96D397}" dt="2024-01-13T08:48:14.999" v="86" actId="700"/>
          <ac:spMkLst>
            <pc:docMk/>
            <pc:sldMk cId="1289694445" sldId="264"/>
            <ac:spMk id="4" creationId="{3538B335-8218-F601-F1CA-818AEE4A7157}"/>
          </ac:spMkLst>
        </pc:spChg>
        <pc:spChg chg="add mod ord">
          <ac:chgData name="Praveen kumar" userId="da35b76f8b3caadc" providerId="LiveId" clId="{CBB1F6DF-2352-476A-B8F7-BA966B96D397}" dt="2024-01-13T08:51:16.586" v="208" actId="12"/>
          <ac:spMkLst>
            <pc:docMk/>
            <pc:sldMk cId="1289694445" sldId="264"/>
            <ac:spMk id="6" creationId="{38EAD4F8-D3E2-ADFF-DE5E-359A4BD8A5C9}"/>
          </ac:spMkLst>
        </pc:spChg>
        <pc:spChg chg="add del mod ord">
          <ac:chgData name="Praveen kumar" userId="da35b76f8b3caadc" providerId="LiveId" clId="{CBB1F6DF-2352-476A-B8F7-BA966B96D397}" dt="2024-01-13T08:49:53.351" v="88" actId="478"/>
          <ac:spMkLst>
            <pc:docMk/>
            <pc:sldMk cId="1289694445" sldId="264"/>
            <ac:spMk id="7" creationId="{CCEB3033-964E-CEE2-D2FE-0262317ECCAD}"/>
          </ac:spMkLst>
        </pc:spChg>
        <pc:spChg chg="add del mod ord">
          <ac:chgData name="Praveen kumar" userId="da35b76f8b3caadc" providerId="LiveId" clId="{CBB1F6DF-2352-476A-B8F7-BA966B96D397}" dt="2024-01-13T08:49:35.193" v="87"/>
          <ac:spMkLst>
            <pc:docMk/>
            <pc:sldMk cId="1289694445" sldId="264"/>
            <ac:spMk id="8" creationId="{E1139192-69FD-C346-A9D6-FA1F4877A799}"/>
          </ac:spMkLst>
        </pc:spChg>
        <pc:picChg chg="add mod ord">
          <ac:chgData name="Praveen kumar" userId="da35b76f8b3caadc" providerId="LiveId" clId="{CBB1F6DF-2352-476A-B8F7-BA966B96D397}" dt="2024-01-13T08:51:31.130" v="209" actId="1440"/>
          <ac:picMkLst>
            <pc:docMk/>
            <pc:sldMk cId="1289694445" sldId="264"/>
            <ac:picMk id="5" creationId="{C0EE24C6-019B-C296-A44E-1EE51F3849B9}"/>
          </ac:picMkLst>
        </pc:picChg>
        <pc:picChg chg="add mod">
          <ac:chgData name="Praveen kumar" userId="da35b76f8b3caadc" providerId="LiveId" clId="{CBB1F6DF-2352-476A-B8F7-BA966B96D397}" dt="2024-01-13T08:51:36.535" v="210" actId="1440"/>
          <ac:picMkLst>
            <pc:docMk/>
            <pc:sldMk cId="1289694445" sldId="264"/>
            <ac:picMk id="9" creationId="{4FC690B8-225D-373E-2785-C606281598AE}"/>
          </ac:picMkLst>
        </pc:picChg>
      </pc:sldChg>
      <pc:sldChg chg="addSp delSp modSp mod modTransition">
        <pc:chgData name="Praveen kumar" userId="da35b76f8b3caadc" providerId="LiveId" clId="{CBB1F6DF-2352-476A-B8F7-BA966B96D397}" dt="2024-01-13T09:03:48.828" v="259"/>
        <pc:sldMkLst>
          <pc:docMk/>
          <pc:sldMk cId="234627825" sldId="265"/>
        </pc:sldMkLst>
        <pc:spChg chg="mod">
          <ac:chgData name="Praveen kumar" userId="da35b76f8b3caadc" providerId="LiveId" clId="{CBB1F6DF-2352-476A-B8F7-BA966B96D397}" dt="2024-01-13T08:40:15.959" v="10" actId="1076"/>
          <ac:spMkLst>
            <pc:docMk/>
            <pc:sldMk cId="234627825" sldId="265"/>
            <ac:spMk id="4" creationId="{8A15F4FB-F196-C832-5102-8DDF36F8CF7A}"/>
          </ac:spMkLst>
        </pc:spChg>
        <pc:spChg chg="mod">
          <ac:chgData name="Praveen kumar" userId="da35b76f8b3caadc" providerId="LiveId" clId="{CBB1F6DF-2352-476A-B8F7-BA966B96D397}" dt="2024-01-13T09:00:35.121" v="236" actId="27636"/>
          <ac:spMkLst>
            <pc:docMk/>
            <pc:sldMk cId="234627825" sldId="265"/>
            <ac:spMk id="5" creationId="{43432DE5-A4F0-F81E-AC41-37E567BC8153}"/>
          </ac:spMkLst>
        </pc:spChg>
        <pc:spChg chg="add del mod">
          <ac:chgData name="Praveen kumar" userId="da35b76f8b3caadc" providerId="LiveId" clId="{CBB1F6DF-2352-476A-B8F7-BA966B96D397}" dt="2024-01-13T08:40:28.366" v="13" actId="478"/>
          <ac:spMkLst>
            <pc:docMk/>
            <pc:sldMk cId="234627825" sldId="265"/>
            <ac:spMk id="19" creationId="{021D6082-BC35-ACA3-5FF8-379FE6CCF7E5}"/>
          </ac:spMkLst>
        </pc:spChg>
        <pc:picChg chg="del mod">
          <ac:chgData name="Praveen kumar" userId="da35b76f8b3caadc" providerId="LiveId" clId="{CBB1F6DF-2352-476A-B8F7-BA966B96D397}" dt="2024-01-13T08:40:11.436" v="8" actId="478"/>
          <ac:picMkLst>
            <pc:docMk/>
            <pc:sldMk cId="234627825" sldId="265"/>
            <ac:picMk id="18" creationId="{72B3BD51-F590-61BD-2E29-019AD919EA1D}"/>
          </ac:picMkLst>
        </pc:picChg>
        <pc:picChg chg="add mod">
          <ac:chgData name="Praveen kumar" userId="da35b76f8b3caadc" providerId="LiveId" clId="{CBB1F6DF-2352-476A-B8F7-BA966B96D397}" dt="2024-01-13T08:40:42.731" v="16" actId="1440"/>
          <ac:picMkLst>
            <pc:docMk/>
            <pc:sldMk cId="234627825" sldId="265"/>
            <ac:picMk id="21" creationId="{2F0E75C8-EB14-F6B6-CD7B-C2AEC8D7CD06}"/>
          </ac:picMkLst>
        </pc:picChg>
      </pc:sldChg>
      <pc:sldChg chg="modTransition">
        <pc:chgData name="Praveen kumar" userId="da35b76f8b3caadc" providerId="LiveId" clId="{CBB1F6DF-2352-476A-B8F7-BA966B96D397}" dt="2024-01-13T09:03:10.741" v="255"/>
        <pc:sldMkLst>
          <pc:docMk/>
          <pc:sldMk cId="3548966622" sldId="266"/>
        </pc:sldMkLst>
      </pc:sldChg>
      <pc:sldChg chg="modSp mod modTransition">
        <pc:chgData name="Praveen kumar" userId="da35b76f8b3caadc" providerId="LiveId" clId="{CBB1F6DF-2352-476A-B8F7-BA966B96D397}" dt="2024-01-13T09:03:52.486" v="260"/>
        <pc:sldMkLst>
          <pc:docMk/>
          <pc:sldMk cId="1893274088" sldId="267"/>
        </pc:sldMkLst>
        <pc:picChg chg="mod">
          <ac:chgData name="Praveen kumar" userId="da35b76f8b3caadc" providerId="LiveId" clId="{CBB1F6DF-2352-476A-B8F7-BA966B96D397}" dt="2024-01-13T08:38:38.119" v="5" actId="1440"/>
          <ac:picMkLst>
            <pc:docMk/>
            <pc:sldMk cId="1893274088" sldId="267"/>
            <ac:picMk id="3074" creationId="{FFD8A5F2-DD15-E922-F341-446C40607221}"/>
          </ac:picMkLst>
        </pc:picChg>
      </pc:sldChg>
      <pc:sldChg chg="addSp delSp modSp new mod modTransition modClrScheme chgLayout">
        <pc:chgData name="Praveen kumar" userId="da35b76f8b3caadc" providerId="LiveId" clId="{CBB1F6DF-2352-476A-B8F7-BA966B96D397}" dt="2024-01-13T09:03:10.741" v="255"/>
        <pc:sldMkLst>
          <pc:docMk/>
          <pc:sldMk cId="1142554818" sldId="268"/>
        </pc:sldMkLst>
        <pc:spChg chg="del">
          <ac:chgData name="Praveen kumar" userId="da35b76f8b3caadc" providerId="LiveId" clId="{CBB1F6DF-2352-476A-B8F7-BA966B96D397}" dt="2024-01-13T08:54:14.977" v="212" actId="700"/>
          <ac:spMkLst>
            <pc:docMk/>
            <pc:sldMk cId="1142554818" sldId="268"/>
            <ac:spMk id="2" creationId="{AF4F2471-B595-BBB0-532E-C75AD0605266}"/>
          </ac:spMkLst>
        </pc:spChg>
        <pc:spChg chg="del">
          <ac:chgData name="Praveen kumar" userId="da35b76f8b3caadc" providerId="LiveId" clId="{CBB1F6DF-2352-476A-B8F7-BA966B96D397}" dt="2024-01-13T08:54:14.977" v="212" actId="700"/>
          <ac:spMkLst>
            <pc:docMk/>
            <pc:sldMk cId="1142554818" sldId="268"/>
            <ac:spMk id="3" creationId="{CA1EC34F-FD1B-0D9A-3317-902C82DE4056}"/>
          </ac:spMkLst>
        </pc:spChg>
        <pc:spChg chg="del">
          <ac:chgData name="Praveen kumar" userId="da35b76f8b3caadc" providerId="LiveId" clId="{CBB1F6DF-2352-476A-B8F7-BA966B96D397}" dt="2024-01-13T08:54:14.977" v="212" actId="700"/>
          <ac:spMkLst>
            <pc:docMk/>
            <pc:sldMk cId="1142554818" sldId="268"/>
            <ac:spMk id="4" creationId="{6F69E95F-9137-FF76-AF55-8C2CCE79C413}"/>
          </ac:spMkLst>
        </pc:spChg>
        <pc:spChg chg="del">
          <ac:chgData name="Praveen kumar" userId="da35b76f8b3caadc" providerId="LiveId" clId="{CBB1F6DF-2352-476A-B8F7-BA966B96D397}" dt="2024-01-13T08:54:14.977" v="212" actId="700"/>
          <ac:spMkLst>
            <pc:docMk/>
            <pc:sldMk cId="1142554818" sldId="268"/>
            <ac:spMk id="5" creationId="{B541DFCC-4F57-D0B7-6451-7D55B3466929}"/>
          </ac:spMkLst>
        </pc:spChg>
        <pc:spChg chg="del">
          <ac:chgData name="Praveen kumar" userId="da35b76f8b3caadc" providerId="LiveId" clId="{CBB1F6DF-2352-476A-B8F7-BA966B96D397}" dt="2024-01-13T08:54:14.977" v="212" actId="700"/>
          <ac:spMkLst>
            <pc:docMk/>
            <pc:sldMk cId="1142554818" sldId="268"/>
            <ac:spMk id="6" creationId="{8504AB35-8E7E-3FE5-0252-CAFF8BC39D12}"/>
          </ac:spMkLst>
        </pc:spChg>
        <pc:spChg chg="add mod">
          <ac:chgData name="Praveen kumar" userId="da35b76f8b3caadc" providerId="LiveId" clId="{CBB1F6DF-2352-476A-B8F7-BA966B96D397}" dt="2024-01-13T08:55:17.394" v="233" actId="122"/>
          <ac:spMkLst>
            <pc:docMk/>
            <pc:sldMk cId="1142554818" sldId="268"/>
            <ac:spMk id="7" creationId="{EBE09AE8-D88D-3D50-823A-CCE660E5A9A4}"/>
          </ac:spMkLst>
        </pc:spChg>
      </pc:sldChg>
      <pc:sldMasterChg chg="modTransition modSldLayout">
        <pc:chgData name="Praveen kumar" userId="da35b76f8b3caadc" providerId="LiveId" clId="{CBB1F6DF-2352-476A-B8F7-BA966B96D397}" dt="2024-01-13T09:03:10.741" v="255"/>
        <pc:sldMasterMkLst>
          <pc:docMk/>
          <pc:sldMasterMk cId="2859506920" sldId="2147483807"/>
        </pc:sldMasterMkLst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3381447350" sldId="2147483808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3526530890" sldId="2147483809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2024309549" sldId="2147483810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1944952459" sldId="2147483811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743033522" sldId="2147483812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686513835" sldId="2147483813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1429164063" sldId="2147483814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3037809134" sldId="2147483815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2637602076" sldId="2147483816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2793836222" sldId="2147483817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1263141922" sldId="2147483818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2035994183" sldId="2147483819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1028348325" sldId="2147483820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1696302468" sldId="2147483821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2057641995" sldId="2147483822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3727868104" sldId="2147483823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500273522" sldId="2147483824"/>
          </pc:sldLayoutMkLst>
        </pc:sldLayoutChg>
        <pc:sldLayoutChg chg="modTransition">
          <pc:chgData name="Praveen kumar" userId="da35b76f8b3caadc" providerId="LiveId" clId="{CBB1F6DF-2352-476A-B8F7-BA966B96D397}" dt="2024-01-13T09:03:10.741" v="255"/>
          <pc:sldLayoutMkLst>
            <pc:docMk/>
            <pc:sldMasterMk cId="2859506920" sldId="2147483807"/>
            <pc:sldLayoutMk cId="3890606044" sldId="214748382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66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44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43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618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04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626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597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92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2595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7D912-CD6E-F77D-309E-F23086CA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D450F-9A3A-2034-9620-C356D3A7B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34679-4ADB-7255-3D3C-0751AD3D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31A38-09D0-2C0A-6BD2-43841BAB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36BBF-0BA3-0CAC-2DFF-4177F5D5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28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90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35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25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50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16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83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35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3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E2CC-DE6D-41EA-B4F4-AF7C74036CF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82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9A2E2CC-DE6D-41EA-B4F4-AF7C74036CFA}" type="datetimeFigureOut">
              <a:rPr lang="en-IN" smtClean="0"/>
              <a:t>27-02-2024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511EF5-0D39-496B-84FA-D90D4C897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20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  <p:sldLayoutId id="2147483918" r:id="rId18"/>
    <p:sldLayoutId id="2147483919" r:id="rId19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A5C9-B17D-4E0E-7462-3A0447D208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Predictive Analytics Pipeline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80730-EFDD-2B41-C150-F3C4F655E3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a pipeline that utilizes Azure Databricks for building and Azure Data Factory for orchestrating the entire process, including data preparation and deployment.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408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DEE42E-50AB-5AE5-594E-F48FEECC2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549" y="638837"/>
            <a:ext cx="10364451" cy="1596177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3: Integrate ADF with ADB to load the data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DB886-5A5C-EF02-C9BD-5C03AB026F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2332591"/>
            <a:ext cx="5334000" cy="402412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IN" sz="24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Incorporate Databricks activities within the ADF pipeline to trigger the execution of Databricks notebooks. </a:t>
            </a:r>
          </a:p>
          <a:p>
            <a:pPr algn="just">
              <a:lnSpc>
                <a:spcPct val="150000"/>
              </a:lnSpc>
            </a:pPr>
            <a:r>
              <a:rPr lang="en-IN" sz="24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After the transformations in Databricks, use ADF's copy data activities again to load the processed data into the destination storage or data warehouse.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AF7B8E-7E9D-2A3B-78BF-75969F775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334" y="2606675"/>
            <a:ext cx="4531983" cy="3184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707902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4837C-482C-C7B1-1446-84DFCE801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7" y="726440"/>
            <a:ext cx="10018713" cy="1752599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EAD4F8-D3E2-ADFF-DE5E-359A4BD8A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0505" y="2067083"/>
            <a:ext cx="11132811" cy="823912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The Transformation csv file is loaded into the destination storage container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A80284-A30F-1596-A8A0-C34D3463C8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79174" y="3207518"/>
            <a:ext cx="6164826" cy="310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9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8EB0B8-0949-8415-4AC0-6468E5CA6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enhancement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6472890-7AFF-B7F0-0808-F369810BB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467" y="1723922"/>
            <a:ext cx="10820400" cy="402412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algn="just">
              <a:lnSpc>
                <a:spcPct val="160000"/>
              </a:lnSpc>
            </a:pPr>
            <a:r>
              <a:rPr lang="en-US" dirty="0"/>
              <a:t>Connect to Azure Synapse Analytics to run the SQL Queries on top of the transformed data to get the insights and visualization.</a:t>
            </a:r>
          </a:p>
          <a:p>
            <a:pPr algn="just">
              <a:lnSpc>
                <a:spcPct val="160000"/>
              </a:lnSpc>
            </a:pPr>
            <a:r>
              <a:rPr lang="en-US" dirty="0"/>
              <a:t>Connect to Power BI:</a:t>
            </a:r>
          </a:p>
          <a:p>
            <a:pPr lvl="1" algn="just">
              <a:lnSpc>
                <a:spcPct val="160000"/>
              </a:lnSpc>
            </a:pPr>
            <a:r>
              <a:rPr lang="en-US" dirty="0"/>
              <a:t>Data visualization such as power bi will be more useful to get a good understanding of data and their insights.</a:t>
            </a:r>
          </a:p>
          <a:p>
            <a:pPr lvl="1" algn="just">
              <a:lnSpc>
                <a:spcPct val="160000"/>
              </a:lnSpc>
            </a:pPr>
            <a:r>
              <a:rPr lang="en-US" dirty="0"/>
              <a:t>Power bi has a lot of connectors to connect with external storage accounts to fetch the data and do the visualization.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166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BE09AE8-D88D-3D50-823A-CCE660E5A9A4}"/>
              </a:ext>
            </a:extLst>
          </p:cNvPr>
          <p:cNvSpPr txBox="1"/>
          <p:nvPr/>
        </p:nvSpPr>
        <p:spPr>
          <a:xfrm rot="10800000" flipH="1" flipV="1">
            <a:off x="3682181" y="3075057"/>
            <a:ext cx="48276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25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E9DB-BE7D-1E6D-874D-FDE5E9282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63BBF-7983-4D4E-3ED6-386D2ACC0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sz="3200" dirty="0"/>
              <a:t>This presentation discusses the implementation of end-to-end data processing and analytics pipeline using Azure Data Factory and Databricks.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Discusses about the prerequisites to perform the  project.</a:t>
            </a:r>
          </a:p>
          <a:p>
            <a:pPr algn="just">
              <a:lnSpc>
                <a:spcPct val="150000"/>
              </a:lnSpc>
            </a:pPr>
            <a:r>
              <a:rPr lang="en-US" sz="3200" dirty="0"/>
              <a:t>It also includes the Tools and technologies which are used in the project and also the overview of the execution process.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502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28120FA-BB48-3345-BF93-D5EE6B94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 of the end-to-end ETL workflow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5B53836-652A-E029-DD90-D5B1904BE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47" y="2367093"/>
            <a:ext cx="3298976" cy="576262"/>
          </a:xfrm>
        </p:spPr>
        <p:txBody>
          <a:bodyPr/>
          <a:lstStyle/>
          <a:p>
            <a:r>
              <a:rPr lang="en-IN" b="1" dirty="0"/>
              <a:t>Data Extraction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77489D-F039-5B09-C165-351C7961B74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039547" y="2943353"/>
            <a:ext cx="3298976" cy="284784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process begins with extracting data from various sources such as databases, applications, and files. </a:t>
            </a:r>
            <a:endParaRPr lang="en-IN" sz="20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D1BDBDD-2494-BA45-0D2C-898FBE8D5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87731" y="2367093"/>
            <a:ext cx="3291521" cy="576262"/>
          </a:xfrm>
        </p:spPr>
        <p:txBody>
          <a:bodyPr/>
          <a:lstStyle/>
          <a:p>
            <a:r>
              <a:rPr lang="en-IN" b="1" dirty="0"/>
              <a:t>Data Transformation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655A2B-288C-CA3A-9BE9-E110C65C09A1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561958" y="2943354"/>
            <a:ext cx="3303351" cy="2847845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Transforming and cleaning the extracted data is crucial for ensuring its quality and usability. 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This step involves standardizing formats, cleaning up inconsistencies, and preparing the data for the loading phase</a:t>
            </a:r>
            <a:r>
              <a:rPr lang="en-US" sz="2400" dirty="0"/>
              <a:t>.</a:t>
            </a:r>
            <a:endParaRPr lang="en-IN" sz="24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D1AAE9A-66E3-CCB5-EC30-F286B4823D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1108" y="2367093"/>
            <a:ext cx="3304928" cy="576262"/>
          </a:xfrm>
        </p:spPr>
        <p:txBody>
          <a:bodyPr/>
          <a:lstStyle/>
          <a:p>
            <a:r>
              <a:rPr lang="en-IN" b="1" dirty="0"/>
              <a:t>Data Loading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EB1C133-6E09-CBA5-0B99-64FEFB8E48C7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201897" y="2943355"/>
            <a:ext cx="3304928" cy="2847845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After the transformation process, the data is loaded into a target destination such as a storage accounts, database, or data lake.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4896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E5B25-9F16-CCFD-0DD0-3CB16DC0C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28040"/>
            <a:ext cx="10018713" cy="1752599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Prerequisites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25A48-B2C0-F893-E043-11954CF99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 algn="just" rtl="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Azure Subscription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Azure Data Factory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2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Azure databricks Workspace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8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Azure Storage Account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58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C84A-158F-05DD-7E35-23686A79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031" y="86360"/>
            <a:ext cx="10018713" cy="1752599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data factory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5B26D7-4758-34A3-A836-74211723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480" y="1894190"/>
            <a:ext cx="5105400" cy="40241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Azure Data Factory is a cloud-based ETL and data integration service that allows you to create, schedule, and orchestrate data workflows. </a:t>
            </a:r>
          </a:p>
          <a:p>
            <a:pPr>
              <a:lnSpc>
                <a:spcPct val="150000"/>
              </a:lnSpc>
            </a:pPr>
            <a:r>
              <a:rPr lang="en-US" dirty="0"/>
              <a:t>It provides a platform for building end-to-end data pipelines that can extract data from various sources and load it into a target destination.</a:t>
            </a: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41E307-DAE0-6AC0-3DB1-DA629421C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778" y="2057401"/>
            <a:ext cx="3697705" cy="369770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9738533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15F4FB-F196-C832-5102-8DDF36F8C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9500" y="601813"/>
            <a:ext cx="8610600" cy="1293028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Azure databricks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432DE5-A4F0-F81E-AC41-37E567BC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3672" y="2194559"/>
            <a:ext cx="4895055" cy="31242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Azure Databricks provides tools that help you connect your sources of data to one platform to process, store, share, analyze, model the datasets with solutions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Azure Databricks supports Python, Scala, R, Java, and SQL, as well as data science frameworks and libraries including TensorFlow, PyTorch, and scikit-learn.</a:t>
            </a:r>
            <a:endParaRPr lang="en-IN" sz="2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F0E75C8-EB14-F6B6-CD7B-C2AEC8D7C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800" y="2194559"/>
            <a:ext cx="3924640" cy="30101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462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99DC-DDC6-B266-C57D-CBE864495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316484"/>
            <a:ext cx="10018713" cy="1752599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account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D29C-0B13-B6B5-73E5-041C4721E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4312" y="2541015"/>
            <a:ext cx="4895055" cy="31242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 Azure storage account contains all of your Azure Storage data objects: blobs, files, queues, and tables. </a:t>
            </a:r>
          </a:p>
          <a:p>
            <a:pPr>
              <a:lnSpc>
                <a:spcPct val="150000"/>
              </a:lnSpc>
            </a:pPr>
            <a:r>
              <a:rPr lang="en-US" dirty="0"/>
              <a:t>The storage account provides a unique namespace for your Azure Storage data that's accessible from anywhere in the world over HTTP or HTTPS.</a:t>
            </a:r>
          </a:p>
          <a:p>
            <a:pPr>
              <a:lnSpc>
                <a:spcPct val="150000"/>
              </a:lnSpc>
            </a:pPr>
            <a:r>
              <a:rPr lang="en-US" dirty="0"/>
              <a:t>Data in your storage account is durable and highly available, secure, and massively scalable.</a:t>
            </a:r>
            <a:endParaRPr lang="en-IN" dirty="0"/>
          </a:p>
        </p:txBody>
      </p:sp>
      <p:pic>
        <p:nvPicPr>
          <p:cNvPr id="3074" name="Picture 2" descr="Master Azure Storage: Code Samples &amp; Comparisons | CodeNx">
            <a:extLst>
              <a:ext uri="{FF2B5EF4-FFF2-40B4-BE49-F238E27FC236}">
                <a16:creationId xmlns:a16="http://schemas.microsoft.com/office/drawing/2014/main" id="{FFD8A5F2-DD15-E922-F341-446C4060722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07175" y="2792984"/>
            <a:ext cx="4895850" cy="28722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9327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D8F0-F10A-3B7F-BB54-703A1150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83641" y="581994"/>
            <a:ext cx="8610600" cy="1293028"/>
          </a:xfrm>
        </p:spPr>
        <p:txBody>
          <a:bodyPr/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Execution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22782C-E45B-F615-DD4B-7E07A229E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2069502"/>
            <a:ext cx="5334000" cy="4024125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en-IN" sz="1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Step 1: </a:t>
            </a:r>
            <a:r>
              <a:rPr lang="en-US" sz="1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Extracting data from various sources</a:t>
            </a:r>
            <a:endParaRPr lang="en-IN" sz="1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n-IN" sz="72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Begin by setting up an Azure Data Factory instance which involves creating a new Data Factory and defining linked services to establish connections with your data sources and destinations. </a:t>
            </a:r>
          </a:p>
          <a:p>
            <a:pPr algn="just">
              <a:lnSpc>
                <a:spcPct val="170000"/>
              </a:lnSpc>
            </a:pPr>
            <a:r>
              <a:rPr lang="en-IN" sz="7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Construct pipelines in the ADF interface to orchestrate the entire ETL workflow. </a:t>
            </a:r>
          </a:p>
          <a:p>
            <a:pPr algn="just">
              <a:lnSpc>
                <a:spcPct val="170000"/>
              </a:lnSpc>
            </a:pPr>
            <a:r>
              <a:rPr lang="en-IN" sz="7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Within each pipeline, incorporate activities such as Copy Data to facilitate the movement of raw data from source to destination.</a:t>
            </a:r>
            <a:endParaRPr lang="en-IN" sz="72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4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F8142-C37B-9E23-74C0-969CC8BB5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684" y="2069502"/>
            <a:ext cx="4620730" cy="32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6107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CAEB-2409-F36C-D851-5ABD3BFE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766314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 2: Transformations in Azure databricks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2371-76A8-FA62-EFFA-1111DFBAD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0" y="2067561"/>
            <a:ext cx="5334000" cy="402412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IN" sz="2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To perform data transformations, integrate Azure Databricks into the workflow by Creating a cluster within your Azure Databricks workspace and develop Spark-based notebooks for complex transformations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F9302-20E4-5C81-FD3C-B0EB480C0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522" y="2467675"/>
            <a:ext cx="4778477" cy="32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1913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316</TotalTime>
  <Words>609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Symbol</vt:lpstr>
      <vt:lpstr>Parallax</vt:lpstr>
      <vt:lpstr>     Predictive Analytics Pipeline</vt:lpstr>
      <vt:lpstr>Introduction</vt:lpstr>
      <vt:lpstr>Overview of the end-to-end ETL workflow</vt:lpstr>
      <vt:lpstr>Prerequisites</vt:lpstr>
      <vt:lpstr>Azure data factory</vt:lpstr>
      <vt:lpstr>Azure databricks</vt:lpstr>
      <vt:lpstr>Storage account</vt:lpstr>
      <vt:lpstr>Execution overview</vt:lpstr>
      <vt:lpstr>Step 2: Transformations in Azure databricks </vt:lpstr>
      <vt:lpstr>Step 3: Integrate ADF with ADB to load the data</vt:lpstr>
      <vt:lpstr>Output</vt:lpstr>
      <vt:lpstr>Future enhancement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End-to-End ETL Workflow with Azure Data Factory and Databricks</dc:title>
  <dc:creator>Praveen kumar</dc:creator>
  <cp:lastModifiedBy>Pujan Rastogi</cp:lastModifiedBy>
  <cp:revision>5</cp:revision>
  <dcterms:created xsi:type="dcterms:W3CDTF">2024-01-13T04:51:49Z</dcterms:created>
  <dcterms:modified xsi:type="dcterms:W3CDTF">2024-02-27T13:26:01Z</dcterms:modified>
</cp:coreProperties>
</file>